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4196" r:id="rId1"/>
  </p:sldMasterIdLst>
  <p:notesMasterIdLst>
    <p:notesMasterId r:id="rId16"/>
  </p:notesMasterIdLst>
  <p:sldIdLst>
    <p:sldId id="304" r:id="rId2"/>
    <p:sldId id="305" r:id="rId3"/>
    <p:sldId id="311" r:id="rId4"/>
    <p:sldId id="309" r:id="rId5"/>
    <p:sldId id="312" r:id="rId6"/>
    <p:sldId id="313" r:id="rId7"/>
    <p:sldId id="314" r:id="rId8"/>
    <p:sldId id="306" r:id="rId9"/>
    <p:sldId id="316" r:id="rId10"/>
    <p:sldId id="317" r:id="rId11"/>
    <p:sldId id="308" r:id="rId12"/>
    <p:sldId id="318" r:id="rId13"/>
    <p:sldId id="319" r:id="rId14"/>
    <p:sldId id="315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Black" pitchFamily="34" charset="0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Black" pitchFamily="34" charset="0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Black" pitchFamily="34" charset="0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Black" pitchFamily="34" charset="0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Black" pitchFamily="34" charset="0"/>
      </a:defRPr>
    </a:lvl5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  <p:ext uri="{1BD7E111-0CB8-44D6-8891-C1BB2F81B7CC}">
      <p1710:readonlyRecommended xmlns="" xmlns:p1710="http://schemas.microsoft.com/office/powerpoint/2017/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413" autoAdjust="0"/>
  </p:normalViewPr>
  <p:slideViewPr>
    <p:cSldViewPr>
      <p:cViewPr>
        <p:scale>
          <a:sx n="51" d="100"/>
          <a:sy n="51" d="100"/>
        </p:scale>
        <p:origin x="-1434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6" y="1364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F6F1E-BE9A-4CC1-A888-3C1EE09A1DE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36646-2C17-4B00-A0F0-3418A36F3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lvl="0" algn="r" eaLnBrk="1" hangingPunct="1"/>
            <a:fld id="{E07B7827-8395-435D-895B-552195C95EDC}" type="slidenum">
              <a:rPr lang="ru-RU" sz="1400" smtClean="0"/>
              <a:pPr lvl="0" algn="r" eaLnBrk="1" hangingPunct="1"/>
              <a:t>‹#›</a:t>
            </a:fld>
            <a:endParaRPr lang="ru-RU" sz="140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  <p:sldLayoutId id="2147484204" r:id="rId8"/>
    <p:sldLayoutId id="2147484205" r:id="rId9"/>
    <p:sldLayoutId id="2147484206" r:id="rId10"/>
    <p:sldLayoutId id="2147484207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47864" y="4941168"/>
            <a:ext cx="5544616" cy="1656184"/>
          </a:xfrm>
        </p:spPr>
        <p:txBody>
          <a:bodyPr>
            <a:normAutofit/>
          </a:bodyPr>
          <a:lstStyle/>
          <a:p>
            <a:pPr algn="r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0"/>
            <a:ext cx="8892480" cy="350100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kumimoji="0" lang="ru-RU" sz="4800" b="0" kern="1200" spc="-100" baseline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rPr>
              <a:t>Организация физического воспитания в массовом и специальном дошкольном образовательном учреждении</a:t>
            </a:r>
            <a:r>
              <a:rPr lang="ru-RU" sz="44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 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проводятся на прогулках и в перерывах между занятиями. Они позволяют детям сменить вид деятельности, отдохнуть после активной работы на занятиях. Игры между занятиями должны быть хорошо знакомы детям, просты и доступны для участия всех [24].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Организация игр на прогулке зависит от времени года и состояния погоды. Необходимо также учитывать характер предшествующей деятельности детей. В холодное время года целесообразно начать прогулку с бега, подвижных игр. В дождливую погоду организуются малоподвижные игры, которые не требуют большого пространства. Во время прогулок можно широко использовать бессюжетные игры:</a:t>
            </a:r>
            <a:r>
              <a:rPr lang="ru-RU" baseline="0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кольцеброс</a:t>
            </a:r>
            <a:r>
              <a:rPr lang="ru-RU" dirty="0" smtClean="0">
                <a:solidFill>
                  <a:schemeClr val="bg1"/>
                </a:solidFill>
              </a:rPr>
              <a:t>, кегли; в старших группах - элементы спортивных игр: волейбол, футбол, бадминтон и др. На прогулках можно обучать детей катанию на велосипеде, зимой - на санках, лыжах, коньках. На прогулках организуются спортивные развлечения, проводятся спортивные праздники.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содержание прогулок могут включаться также и различные упражнения на развитие движений и двигательных качеств, закрепление разученных на занятиях упражнений.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Подвижные игры 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Физминутки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обеспечивают смену деятельности детей на занятиях, создают возможности для кратковременного отдыха. Физкультминутки проводятся, как правило, в середине занятия, после появления признаков утомления. Длительность физкультминутки - 3-5 минут, в нее включаются несколько упражнений, которые обычно носят игровой характер, или подвижная игра. Целесообразно связывать движения с содержанием занятия: например, имитировать катание на коньках или лыжах, бросание снежков в процессе занятия по теме «Зима», подражать движениям животных при изучении соответствующей темы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также одна из форм физического воспитания дошкольников. Они направлены на восприятие музыки, развитие голоса, развитие ритма движений. На музыкальных занятиях дети много двигаются: танцуют, играют, выполняют упражнения, участвуют в подвижных играх. В содержание музыкальных занятий включаются простые движения (ходьба, бег, прыжки, хлопки, притопы) и более сложные (элементы танца). В процессе музыкальных занятий у детей формируется чувство ритма, которое положительно влияет на движения детей, делает их более координированными, ритмичными. В процессе танцев, пения нормализуется дыхание 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Музыкальные занятия </a:t>
            </a:r>
            <a:r>
              <a:rPr lang="ru-RU" dirty="0" smtClean="0"/>
              <a:t>-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1. Во вводной части важно подготовить детей к основной физической нагрузке. Вводная часть включает в себя построение, объяснение задач, ходьбу, кратковременный бег и несложные упражнения, подготавливающие к выполнению основной нагрузки.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2. В основную часть входят обще-развивающие упражнения, развитие основных движений и подвижная игра. Комплекс </a:t>
            </a:r>
            <a:r>
              <a:rPr lang="ru-RU" dirty="0" err="1" smtClean="0">
                <a:solidFill>
                  <a:schemeClr val="bg1"/>
                </a:solidFill>
              </a:rPr>
              <a:t>общеразвивающих</a:t>
            </a:r>
            <a:r>
              <a:rPr lang="ru-RU" dirty="0" smtClean="0">
                <a:solidFill>
                  <a:schemeClr val="bg1"/>
                </a:solidFill>
              </a:rPr>
              <a:t> упражнений состоит из упражнений для разных групп мышц: упражнения для мышц шеи, плечевого пояса и рук; для мышц туловища; для ног.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3. В заключительной части предлагается легкий бег, спокойная ходьба, упражнения на внимание, координацию движений, подводятся итоги.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Структура занятий по физическому воспитанию в специальных садах, как и в массовых включает три части: вводную, основную и заключительную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Физическое воспитание детей -</a:t>
            </a:r>
            <a:r>
              <a:rPr lang="ru-RU" baseline="0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одно из важных направлений коррекционно-педагогической работы - находится в тесной связи со всеми другими сторонами воспитания и обучения. Правильно организованное физическое воспитание создает основу для укрепления здоровья детей, развивает их активность, повышает работоспособность, становится базой для успешного проведения воспитательной и коррекционно-образовательной работы.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Содержание физического воспитания дошкольников  во всех возрастных группах определяется общими задачами и необходимостью коррекции недостатков в физическом и моторном развитии 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вывод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676456" cy="525658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kumimoji="0" lang="ru-RU" sz="32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В первые семь лет жизни у детей формируются важнейшие двигательные навыки, закладываются основы здоровья, создаются решающие предпосылки всестороннего развития личности. Особую роль играет в это время физическое воспитание, в процессе которого происходит знакомство с наиболее рациональными способами выполнения движений, положительно влияющих на работу органов и систем. Движения - естественный стимул жизнедеятельности организма, тренировка всех его органов и систем. Благодаря движению повышается общий жизненный тонус, возрастают работоспособность, выносливость, устойчивость к болезням. Движение оказывает существенное влияние на развитие интеллекта ребенка Движения, физические упражнения считаются специфическим средством физического воспитания. Двигательная активность - биологическая потребность организма, от степени, удовлетворения которой зависит здоровье детей, их физическое и общее развитие</a:t>
            </a:r>
          </a:p>
          <a:p>
            <a:pPr>
              <a:buNone/>
            </a:pPr>
            <a:r>
              <a:rPr kumimoji="0" lang="ru-RU" sz="32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	Система физического воспитания в дошкольных учреждениях является частью общегосударственной системы физического воспитания. Строится она с учетом возрастных, психологических особенностей детей при обязательном контакте с семьями</a:t>
            </a:r>
            <a: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Актуальность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kumimoji="0" lang="ru-RU" sz="2600" b="1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Цель: </a:t>
            </a:r>
            <a:r>
              <a:rPr kumimoji="0" lang="ru-RU" sz="2600" b="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охрана и укрепление физического и психического здоровья детей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Задачи: </a:t>
            </a:r>
          </a:p>
          <a:p>
            <a:r>
              <a:rPr lang="ru-RU" u="sng" dirty="0" smtClean="0">
                <a:solidFill>
                  <a:schemeClr val="bg1"/>
                </a:solidFill>
              </a:rPr>
              <a:t>Образовательные: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ф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ормирование</a:t>
            </a:r>
            <a:r>
              <a:rPr lang="ru-RU" dirty="0" smtClean="0">
                <a:solidFill>
                  <a:schemeClr val="bg1"/>
                </a:solidFill>
              </a:rPr>
              <a:t> жизненно необходимых двигательных умений и навыков ребенка в соответствии с его индивидуальными особенностями; создание условий для реализации потребности детей в двигательной активности; выявление интересов, склонностей и способностей детей в двигательной деятельности и реализация их через спортивно – оздоровительную активность. поиск новых форм и методов использования </a:t>
            </a:r>
            <a:r>
              <a:rPr lang="ru-RU" dirty="0" err="1" smtClean="0">
                <a:solidFill>
                  <a:schemeClr val="bg1"/>
                </a:solidFill>
              </a:rPr>
              <a:t>здоровьесберегающих</a:t>
            </a:r>
            <a:r>
              <a:rPr lang="ru-RU" dirty="0" smtClean="0">
                <a:solidFill>
                  <a:schemeClr val="bg1"/>
                </a:solidFill>
              </a:rPr>
              <a:t> технологий в </a:t>
            </a:r>
            <a:r>
              <a:rPr lang="ru-RU" dirty="0" err="1" smtClean="0">
                <a:solidFill>
                  <a:schemeClr val="bg1"/>
                </a:solidFill>
              </a:rPr>
              <a:t>воспитательно</a:t>
            </a:r>
            <a:r>
              <a:rPr lang="ru-RU" dirty="0" smtClean="0">
                <a:solidFill>
                  <a:schemeClr val="bg1"/>
                </a:solidFill>
              </a:rPr>
              <a:t> -образовательном процессе </a:t>
            </a:r>
            <a:r>
              <a:rPr lang="ru-RU" u="sng" dirty="0" smtClean="0">
                <a:solidFill>
                  <a:schemeClr val="bg1"/>
                </a:solidFill>
              </a:rPr>
              <a:t>Развивающие: </a:t>
            </a:r>
            <a:r>
              <a:rPr lang="ru-RU" dirty="0" smtClean="0">
                <a:solidFill>
                  <a:schemeClr val="bg1"/>
                </a:solidFill>
              </a:rPr>
              <a:t>совершенствование функций организма, повышение его защитных свойств и устойчивости к заболеваниям средствами движения, дыхательной гимнастики, закаливания, гигиенических навыков. </a:t>
            </a:r>
          </a:p>
          <a:p>
            <a:r>
              <a:rPr lang="ru-RU" u="sng" dirty="0" smtClean="0">
                <a:solidFill>
                  <a:schemeClr val="bg1"/>
                </a:solidFill>
              </a:rPr>
              <a:t>Воспитательные: </a:t>
            </a:r>
            <a:r>
              <a:rPr lang="ru-RU" dirty="0" smtClean="0">
                <a:solidFill>
                  <a:schemeClr val="bg1"/>
                </a:solidFill>
              </a:rPr>
              <a:t>воспитание потребности в здоровом образе жизни; потребность в физических упражнениях и играх; расширение кругозора, уточнение представлений об окружающем мире, воспитание физических качеств, необходимых для полноценного развития личности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Цели и задачи физического воспитания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Все дошкольники на основании медицинского заключения распределяются на 3 медицинские группы: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основную (дети с I группой здоровья, частично – со II группой здоровья, когда имеющееся заболевание на накладывает существенных ограничений на двигательный режим);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подготовительную (дети II группы здоровья, имеющие отставание в физическом развитии; недостаточную физическую подготовленность; незначительные отклонения в состоянии здоровья);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специальную (дети, чьё состояние здоровья требует занятий физическими упражнениями по отдельной программе, учитывающей особенности их здоровья).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Физические нагрузки обязательно должны соответствовать как возрастным, так и индивидуальным возможностям ребенка, в том числе особенностям состояния их здоровья, в частности, с учетом группы здоровья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Могут заниматься любым видом физической и умственной деятельности. Учеба, спортивные занятия, физический труд - эта группу формируются по общей программе воспитания, без каких-то ограничений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chemeClr val="bg1"/>
                </a:solidFill>
              </a:rPr>
              <a:t>Рекомендации первой группе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 второй группе относят тех детей, у кого небольшие отклонения и противопоказания не носят радикального характера. Здесь следует обратить особое внимание на закалку организма, в большей мере следить за рационом питания, чем в первой группе.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Необходимо соблюдать и выполнять во второй группе и двигательную программу. Физическая активность ничем не ограничена и только участие в соревнованиях с большими физическими нагрузками следует исключить.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Рекомендации второй группе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Тем, кто зачислен в третью группу - перед тем, как приступить к физическим упражнениям, трудовыми занятиями, следует навестить своего врача, чтобы он дал разрешение, а также рекомендации,  где и в чём ограничить ребенка.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Рекомендации третьей группе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утренняя гимнастика,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подвижные игры на прогулках и в перерыве между занятиями,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физкультминутки,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фонетическая ритмика,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музыкальные занятия,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занятия по физическому воспитанию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Основными формами физического воспитания в массовых и специализированных садах являются</a:t>
            </a:r>
            <a:r>
              <a:rPr lang="ru-RU" sz="2800" dirty="0" smtClean="0">
                <a:solidFill>
                  <a:schemeClr val="bg1"/>
                </a:solidFill>
              </a:rPr>
              <a:t>: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способствует переходу организма ребенка от сна к бодрствованию, готовит к активной деятельности в течение дня, создает необходимый тонус. Утренняя гимнастика проводится во всех возрастных группах под руководством воспитателя. Комплекс упражнений соответствует возрасту, индивидуальным возможностям детей и включает знакомые детям, отработанные упражнения на развитие и координацию основных движений, развитие равновесия, формирование правильной осанки. Перед началом выполнения упражнений важно создать у детей хорошее настроение, можно использовать звуковые сигналы (музыкальные инструменты) или музыкальное сопровождение (аудиозаписи). Зарядка проводится в хорошо проветренном помещении, где заранее подготавливаются необходимые атрибуты (мячи, флажки и др.).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Утренняя гимнастика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20.06.14"/>
  <p:tag name="AS_TITLE" val="Aspose.Slides for .NET 2.0"/>
  <p:tag name="AS_VERSION" val="20.6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1380</TotalTime>
  <Words>1061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Организация физического воспитания в массовом и специальном дошкольном образовательном учреждении   </vt:lpstr>
      <vt:lpstr>Актуальность</vt:lpstr>
      <vt:lpstr> Цели и задачи физического воспитания</vt:lpstr>
      <vt:lpstr>Физические нагрузки обязательно должны соответствовать как возрастным, так и индивидуальным возможностям ребенка, в том числе особенностям состояния их здоровья, в частности, с учетом группы здоровья</vt:lpstr>
      <vt:lpstr> Рекомендации первой группе</vt:lpstr>
      <vt:lpstr>Рекомендации второй группе</vt:lpstr>
      <vt:lpstr>Рекомендации третьей группе</vt:lpstr>
      <vt:lpstr>Основными формами физического воспитания в массовых и специализированных садах являются:</vt:lpstr>
      <vt:lpstr>Утренняя гимнастика</vt:lpstr>
      <vt:lpstr>Подвижные игры </vt:lpstr>
      <vt:lpstr>Физминутки</vt:lpstr>
      <vt:lpstr>Музыкальные занятия -</vt:lpstr>
      <vt:lpstr>Структура занятий по физическому воспитанию в специальных садах, как и в массовых включает три части: вводную, основную и заключительную </vt:lpstr>
      <vt:lpstr>вывод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 и  обучение  детей  дошкольного  возраста   с  нарушением   речи</dc:title>
  <dc:creator>Женя</dc:creator>
  <cp:lastModifiedBy>Admin</cp:lastModifiedBy>
  <cp:revision>107</cp:revision>
  <dcterms:created xsi:type="dcterms:W3CDTF">2010-02-22T20:10:33Z</dcterms:created>
  <dcterms:modified xsi:type="dcterms:W3CDTF">2022-11-17T17:39:20Z</dcterms:modified>
</cp:coreProperties>
</file>