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9" r:id="rId11"/>
    <p:sldId id="270" r:id="rId12"/>
    <p:sldId id="271" r:id="rId13"/>
    <p:sldId id="265" r:id="rId14"/>
    <p:sldId id="266" r:id="rId15"/>
    <p:sldId id="267" r:id="rId16"/>
    <p:sldId id="268" r:id="rId17"/>
    <p:sldId id="274" r:id="rId18"/>
    <p:sldId id="272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73679-BB71-4F14-994D-B79F4EC509EA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7B170-2D1D-4C16-A108-47406388C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010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73679-BB71-4F14-994D-B79F4EC509EA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7B170-2D1D-4C16-A108-47406388C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555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73679-BB71-4F14-994D-B79F4EC509EA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7B170-2D1D-4C16-A108-47406388C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8364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73679-BB71-4F14-994D-B79F4EC509EA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7B170-2D1D-4C16-A108-47406388C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195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73679-BB71-4F14-994D-B79F4EC509EA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7B170-2D1D-4C16-A108-47406388C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571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73679-BB71-4F14-994D-B79F4EC509EA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7B170-2D1D-4C16-A108-47406388C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825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73679-BB71-4F14-994D-B79F4EC509EA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7B170-2D1D-4C16-A108-47406388C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505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73679-BB71-4F14-994D-B79F4EC509EA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7B170-2D1D-4C16-A108-47406388C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584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73679-BB71-4F14-994D-B79F4EC509EA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7B170-2D1D-4C16-A108-47406388C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690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73679-BB71-4F14-994D-B79F4EC509EA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7B170-2D1D-4C16-A108-47406388C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771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73679-BB71-4F14-994D-B79F4EC509EA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7B170-2D1D-4C16-A108-47406388C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454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679-BB71-4F14-994D-B79F4EC509EA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27B170-2D1D-4C16-A108-47406388C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818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-24340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Клапан электропневматический ЭПК-153А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980728"/>
            <a:ext cx="5042363" cy="5713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16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59" y="-15121"/>
            <a:ext cx="9164161" cy="6873121"/>
          </a:xfrm>
        </p:spPr>
      </p:pic>
    </p:spTree>
    <p:extLst>
      <p:ext uri="{BB962C8B-B14F-4D97-AF65-F5344CB8AC3E}">
        <p14:creationId xmlns:p14="http://schemas.microsoft.com/office/powerpoint/2010/main" val="28813669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6946"/>
            <a:ext cx="9180512" cy="6885384"/>
          </a:xfrm>
        </p:spPr>
      </p:pic>
    </p:spTree>
    <p:extLst>
      <p:ext uri="{BB962C8B-B14F-4D97-AF65-F5344CB8AC3E}">
        <p14:creationId xmlns:p14="http://schemas.microsoft.com/office/powerpoint/2010/main" val="32816509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82" y="-13943"/>
            <a:ext cx="9258702" cy="6944027"/>
          </a:xfrm>
        </p:spPr>
      </p:pic>
    </p:spTree>
    <p:extLst>
      <p:ext uri="{BB962C8B-B14F-4D97-AF65-F5344CB8AC3E}">
        <p14:creationId xmlns:p14="http://schemas.microsoft.com/office/powerpoint/2010/main" val="23647875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Замок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45224"/>
            <a:ext cx="8229600" cy="680939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Предназначен для включения и выключения ЭПК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923" y="1268760"/>
            <a:ext cx="5923352" cy="4120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911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920"/>
            <a:ext cx="9135374" cy="6851531"/>
          </a:xfrm>
        </p:spPr>
      </p:pic>
    </p:spTree>
    <p:extLst>
      <p:ext uri="{BB962C8B-B14F-4D97-AF65-F5344CB8AC3E}">
        <p14:creationId xmlns:p14="http://schemas.microsoft.com/office/powerpoint/2010/main" val="283126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23528"/>
            <a:ext cx="9144000" cy="8181528"/>
          </a:xfrm>
        </p:spPr>
      </p:pic>
    </p:spTree>
    <p:extLst>
      <p:ext uri="{BB962C8B-B14F-4D97-AF65-F5344CB8AC3E}">
        <p14:creationId xmlns:p14="http://schemas.microsoft.com/office/powerpoint/2010/main" val="112366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692696"/>
            <a:ext cx="3679656" cy="5202862"/>
          </a:xfrm>
        </p:spPr>
      </p:pic>
      <p:sp>
        <p:nvSpPr>
          <p:cNvPr id="5" name="TextBox 4"/>
          <p:cNvSpPr txBox="1"/>
          <p:nvPr/>
        </p:nvSpPr>
        <p:spPr>
          <a:xfrm>
            <a:off x="683568" y="476672"/>
            <a:ext cx="309634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Замок имеет два положения: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•ЭПК включен (против часовой стрелки до упора);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•ЭПК выключен (по часовой стрелке до упора).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Во включенном положении: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•Воздух из ПМ или ПМ и КВВ через разобщительный кран замка поступает к ЭПВ;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•Выключатель ВП19 замыкает цепи КЛУБ-У и «Выбег».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В выключенном положении: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•Воздух из ПМ или ПМ и КВВ перестает проходить через разобщительный кран замка;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•Выключатель ВП19 размыкает цепи КЛУБ-У и «Выбег».</a:t>
            </a:r>
          </a:p>
        </p:txBody>
      </p:sp>
    </p:spTree>
    <p:extLst>
      <p:ext uri="{BB962C8B-B14F-4D97-AF65-F5344CB8AC3E}">
        <p14:creationId xmlns:p14="http://schemas.microsoft.com/office/powerpoint/2010/main" val="22092562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031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2850503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7034506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752564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908720"/>
            <a:ext cx="5757243" cy="4320480"/>
          </a:xfrm>
        </p:spPr>
      </p:pic>
      <p:sp>
        <p:nvSpPr>
          <p:cNvPr id="5" name="TextBox 4"/>
          <p:cNvSpPr txBox="1"/>
          <p:nvPr/>
        </p:nvSpPr>
        <p:spPr>
          <a:xfrm>
            <a:off x="251520" y="260648"/>
            <a:ext cx="475252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ЭПК-153 предназначен для</a:t>
            </a:r>
            <a:r>
              <a:rPr lang="ru-RU" dirty="0" smtClean="0"/>
              <a:t>:</a:t>
            </a:r>
          </a:p>
          <a:p>
            <a:r>
              <a:rPr lang="ru-RU" dirty="0" smtClean="0"/>
              <a:t>Подачи </a:t>
            </a:r>
            <a:r>
              <a:rPr lang="ru-RU" dirty="0"/>
              <a:t>предупредительных звуковых сигналов машинисту при проверке бдительности и превышении скорости; </a:t>
            </a:r>
            <a:endParaRPr lang="ru-RU" dirty="0" smtClean="0"/>
          </a:p>
          <a:p>
            <a:r>
              <a:rPr lang="ru-RU" dirty="0" smtClean="0"/>
              <a:t>Выполнения </a:t>
            </a:r>
            <a:r>
              <a:rPr lang="ru-RU" dirty="0"/>
              <a:t>автостопного торможения по команде приборов безопасности в случае не подтверждения машинистом бдительности или превышения допускаемой </a:t>
            </a:r>
            <a:r>
              <a:rPr lang="ru-RU" dirty="0" smtClean="0"/>
              <a:t>скорости.</a:t>
            </a:r>
          </a:p>
          <a:p>
            <a:r>
              <a:rPr lang="ru-RU" dirty="0"/>
              <a:t>Д</a:t>
            </a:r>
            <a:r>
              <a:rPr lang="ru-RU" dirty="0" smtClean="0"/>
              <a:t>ля подачи предупредительных сигналов и для обеспечения экстренного темпа и величины разрядки тормозной магистрали поезда при срабатывании системы автостопа. Клапан электропневматический (ЭПК) обеспечивает приведение в действие тормозов через 7-8 с после подачи предупредительного сигнала. ЭПК имеет дополнительное резьбовое отверстие для подключения </a:t>
            </a:r>
            <a:r>
              <a:rPr lang="ru-RU" dirty="0" err="1" smtClean="0"/>
              <a:t>срывного</a:t>
            </a:r>
            <a:r>
              <a:rPr lang="ru-RU" dirty="0" smtClean="0"/>
              <a:t> клапана, вызывающего экстренную разрядку тормозной магистрали без выдержки времени.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9277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2576" y="-387424"/>
            <a:ext cx="10044607" cy="7533456"/>
          </a:xfrm>
        </p:spPr>
      </p:pic>
    </p:spTree>
    <p:extLst>
      <p:ext uri="{BB962C8B-B14F-4D97-AF65-F5344CB8AC3E}">
        <p14:creationId xmlns:p14="http://schemas.microsoft.com/office/powerpoint/2010/main" val="321507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544" y="-1179512"/>
            <a:ext cx="9937103" cy="7452827"/>
          </a:xfrm>
        </p:spPr>
      </p:pic>
    </p:spTree>
    <p:extLst>
      <p:ext uri="{BB962C8B-B14F-4D97-AF65-F5344CB8AC3E}">
        <p14:creationId xmlns:p14="http://schemas.microsoft.com/office/powerpoint/2010/main" val="2930652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18" y="18292"/>
            <a:ext cx="9119610" cy="6839707"/>
          </a:xfrm>
        </p:spPr>
      </p:pic>
    </p:spTree>
    <p:extLst>
      <p:ext uri="{BB962C8B-B14F-4D97-AF65-F5344CB8AC3E}">
        <p14:creationId xmlns:p14="http://schemas.microsoft.com/office/powerpoint/2010/main" val="19639447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Кронштейн (Плита)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908720"/>
            <a:ext cx="7228264" cy="5451907"/>
          </a:xfrm>
        </p:spPr>
      </p:pic>
    </p:spTree>
    <p:extLst>
      <p:ext uri="{BB962C8B-B14F-4D97-AF65-F5344CB8AC3E}">
        <p14:creationId xmlns:p14="http://schemas.microsoft.com/office/powerpoint/2010/main" val="42601880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26747" cy="6845061"/>
          </a:xfrm>
        </p:spPr>
      </p:pic>
    </p:spTree>
    <p:extLst>
      <p:ext uri="{BB962C8B-B14F-4D97-AF65-F5344CB8AC3E}">
        <p14:creationId xmlns:p14="http://schemas.microsoft.com/office/powerpoint/2010/main" val="25305367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80728"/>
            <a:ext cx="4657036" cy="532122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3738" y="1340768"/>
            <a:ext cx="4265272" cy="3936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1417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2840068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110</Words>
  <Application>Microsoft Office PowerPoint</Application>
  <PresentationFormat>Экран (4:3)</PresentationFormat>
  <Paragraphs>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Клапан электропневматический ЭПК-153А</vt:lpstr>
      <vt:lpstr>Презентация PowerPoint</vt:lpstr>
      <vt:lpstr>Презентация PowerPoint</vt:lpstr>
      <vt:lpstr>Презентация PowerPoint</vt:lpstr>
      <vt:lpstr>Презентация PowerPoint</vt:lpstr>
      <vt:lpstr>Кронштейн (Плита)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Замок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Клапан электропневматический ЭПК-153А</dc:title>
  <dc:creator>User</dc:creator>
  <cp:lastModifiedBy>User</cp:lastModifiedBy>
  <cp:revision>10</cp:revision>
  <dcterms:created xsi:type="dcterms:W3CDTF">2022-04-20T14:48:01Z</dcterms:created>
  <dcterms:modified xsi:type="dcterms:W3CDTF">2022-04-20T19:22:10Z</dcterms:modified>
</cp:coreProperties>
</file>