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0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316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019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8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867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1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34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591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41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48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85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33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74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64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BD501DE-E5CD-46FB-A64F-0CE5068947A8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08D201C0-DCED-4904-AB65-085FC39D4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6147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7185" y="656536"/>
            <a:ext cx="9144000" cy="2387600"/>
          </a:xfrm>
        </p:spPr>
        <p:txBody>
          <a:bodyPr>
            <a:normAutofit/>
          </a:bodyPr>
          <a:lstStyle/>
          <a:p>
            <a:r>
              <a:rPr lang="ru-RU" dirty="0" smtClean="0"/>
              <a:t>Схема ЭПТ</a:t>
            </a:r>
            <a:r>
              <a:rPr lang="en-US" dirty="0" smtClean="0"/>
              <a:t>,</a:t>
            </a:r>
            <a:r>
              <a:rPr lang="ru-RU" dirty="0" smtClean="0"/>
              <a:t>общий принцип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1780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 VА, V и VI</a:t>
            </a:r>
            <a:r>
              <a:rPr lang="ru-RU" dirty="0" smtClean="0"/>
              <a:t> положениях ручки крана машиниста (служебное и экстренное торможение)постоянный ток с выхода статического преобразователя через контакты микропереключателей контроллера </a:t>
            </a:r>
            <a:r>
              <a:rPr lang="ru-RU" b="1" dirty="0" smtClean="0"/>
              <a:t>ККМ </a:t>
            </a:r>
            <a:r>
              <a:rPr lang="ru-RU" dirty="0" smtClean="0"/>
              <a:t>обеспечивает питание катушки </a:t>
            </a:r>
            <a:r>
              <a:rPr lang="ru-RU" b="1" dirty="0" smtClean="0"/>
              <a:t>ТР</a:t>
            </a:r>
            <a:r>
              <a:rPr lang="ru-RU" dirty="0" smtClean="0"/>
              <a:t> по цепи: </a:t>
            </a:r>
            <a:r>
              <a:rPr lang="ru-RU" b="1" dirty="0" smtClean="0"/>
              <a:t>(+)Г</a:t>
            </a:r>
            <a:r>
              <a:rPr lang="ru-RU" dirty="0" smtClean="0"/>
              <a:t> </a:t>
            </a:r>
            <a:r>
              <a:rPr lang="ru-RU" b="1" dirty="0" smtClean="0"/>
              <a:t>БП</a:t>
            </a:r>
            <a:r>
              <a:rPr lang="ru-RU" dirty="0" smtClean="0"/>
              <a:t>, контакты </a:t>
            </a:r>
            <a:r>
              <a:rPr lang="ru-RU" b="1" dirty="0" smtClean="0"/>
              <a:t>ККМ</a:t>
            </a:r>
            <a:r>
              <a:rPr lang="ru-RU" dirty="0" smtClean="0"/>
              <a:t>, контакты </a:t>
            </a:r>
            <a:r>
              <a:rPr lang="ru-RU" b="1" dirty="0" smtClean="0"/>
              <a:t>ОРЗ</a:t>
            </a:r>
            <a:r>
              <a:rPr lang="ru-RU" dirty="0" smtClean="0"/>
              <a:t>, катушка </a:t>
            </a:r>
            <a:r>
              <a:rPr lang="ru-RU" b="1" dirty="0" smtClean="0"/>
              <a:t>ТР</a:t>
            </a:r>
            <a:r>
              <a:rPr lang="ru-RU" dirty="0" smtClean="0"/>
              <a:t>, </a:t>
            </a:r>
            <a:r>
              <a:rPr lang="ru-RU" b="1" dirty="0" smtClean="0"/>
              <a:t>(-)Г</a:t>
            </a:r>
            <a:r>
              <a:rPr lang="ru-RU" dirty="0" smtClean="0"/>
              <a:t> </a:t>
            </a:r>
            <a:r>
              <a:rPr lang="ru-RU" b="1" dirty="0" smtClean="0"/>
              <a:t>БП.</a:t>
            </a:r>
            <a:endParaRPr lang="ru-RU" dirty="0" smtClean="0"/>
          </a:p>
          <a:p>
            <a:r>
              <a:rPr lang="ru-RU" dirty="0" smtClean="0"/>
              <a:t>При этом замыкаются контакты </a:t>
            </a:r>
            <a:r>
              <a:rPr lang="ru-RU" b="1" dirty="0" smtClean="0"/>
              <a:t>ТРЗ, ТР5</a:t>
            </a:r>
            <a:r>
              <a:rPr lang="ru-RU" dirty="0" smtClean="0"/>
              <a:t> и размыкаются контакты </a:t>
            </a:r>
            <a:r>
              <a:rPr lang="ru-RU" b="1" dirty="0" smtClean="0"/>
              <a:t>ТР4</a:t>
            </a:r>
            <a:r>
              <a:rPr lang="ru-RU" dirty="0" smtClean="0"/>
              <a:t>, исключающие подачу питания на катушку </a:t>
            </a:r>
            <a:r>
              <a:rPr lang="ru-RU" b="1" dirty="0" smtClean="0"/>
              <a:t>ОР</a:t>
            </a:r>
            <a:r>
              <a:rPr lang="ru-RU" dirty="0" smtClean="0"/>
              <a:t>. Через замкнувшийся контакт </a:t>
            </a:r>
            <a:r>
              <a:rPr lang="ru-RU" b="1" dirty="0" smtClean="0"/>
              <a:t>ТРЗ</a:t>
            </a:r>
            <a:r>
              <a:rPr lang="ru-RU" dirty="0" smtClean="0"/>
              <a:t> получает питание катушка </a:t>
            </a:r>
            <a:r>
              <a:rPr lang="ru-RU" b="1" dirty="0" smtClean="0"/>
              <a:t>К</a:t>
            </a:r>
            <a:r>
              <a:rPr lang="ru-RU" dirty="0" smtClean="0"/>
              <a:t> по цепи:</a:t>
            </a:r>
            <a:r>
              <a:rPr lang="ru-RU" b="1" dirty="0" smtClean="0"/>
              <a:t>(+)Г</a:t>
            </a:r>
            <a:r>
              <a:rPr lang="ru-RU" dirty="0" smtClean="0"/>
              <a:t> </a:t>
            </a:r>
            <a:r>
              <a:rPr lang="ru-RU" b="1" dirty="0" smtClean="0"/>
              <a:t>БП</a:t>
            </a:r>
            <a:r>
              <a:rPr lang="ru-RU" dirty="0" smtClean="0"/>
              <a:t>, контакты </a:t>
            </a:r>
            <a:r>
              <a:rPr lang="ru-RU" b="1" dirty="0" smtClean="0"/>
              <a:t>ККМ</a:t>
            </a:r>
            <a:r>
              <a:rPr lang="ru-RU" dirty="0" smtClean="0"/>
              <a:t>, контакты </a:t>
            </a:r>
            <a:r>
              <a:rPr lang="ru-RU" b="1" dirty="0" smtClean="0"/>
              <a:t>ТРЗ</a:t>
            </a:r>
            <a:r>
              <a:rPr lang="ru-RU" dirty="0" smtClean="0"/>
              <a:t>, контакты </a:t>
            </a:r>
            <a:r>
              <a:rPr lang="ru-RU" b="1" dirty="0" smtClean="0"/>
              <a:t>КР1</a:t>
            </a:r>
            <a:r>
              <a:rPr lang="ru-RU" dirty="0" smtClean="0"/>
              <a:t>, катушка </a:t>
            </a:r>
            <a:r>
              <a:rPr lang="ru-RU" b="1" dirty="0" smtClean="0"/>
              <a:t>К</a:t>
            </a:r>
            <a:r>
              <a:rPr lang="ru-RU" dirty="0" smtClean="0"/>
              <a:t>, </a:t>
            </a:r>
            <a:r>
              <a:rPr lang="ru-RU" b="1" dirty="0" smtClean="0"/>
              <a:t>(-)Г</a:t>
            </a:r>
            <a:r>
              <a:rPr lang="ru-RU" dirty="0" smtClean="0"/>
              <a:t> </a:t>
            </a:r>
            <a:r>
              <a:rPr lang="ru-RU" b="1" dirty="0" smtClean="0"/>
              <a:t>БП</a:t>
            </a:r>
            <a:endParaRPr lang="ru-RU" dirty="0" smtClean="0"/>
          </a:p>
          <a:p>
            <a:r>
              <a:rPr lang="ru-RU" dirty="0" smtClean="0"/>
              <a:t>Контакты </a:t>
            </a:r>
            <a:r>
              <a:rPr lang="ru-RU" b="1" dirty="0" smtClean="0"/>
              <a:t>ТР1</a:t>
            </a:r>
            <a:r>
              <a:rPr lang="ru-RU" dirty="0" smtClean="0"/>
              <a:t>, </a:t>
            </a:r>
            <a:r>
              <a:rPr lang="ru-RU" b="1" dirty="0" smtClean="0"/>
              <a:t>ТР2</a:t>
            </a:r>
            <a:r>
              <a:rPr lang="ru-RU" dirty="0" smtClean="0"/>
              <a:t> через</a:t>
            </a:r>
            <a:r>
              <a:rPr lang="ru-RU" i="1" dirty="0" smtClean="0"/>
              <a:t> </a:t>
            </a:r>
            <a:r>
              <a:rPr lang="ru-RU" dirty="0" smtClean="0"/>
              <a:t>замкнувшийся контакт сильноточного реле </a:t>
            </a:r>
            <a:r>
              <a:rPr lang="ru-RU" b="1" dirty="0" smtClean="0"/>
              <a:t>К1</a:t>
            </a:r>
            <a:r>
              <a:rPr lang="ru-RU" dirty="0" smtClean="0"/>
              <a:t> обеспечивают подачу постоянного тока положительной полярности в рабочий провод </a:t>
            </a:r>
            <a:r>
              <a:rPr lang="ru-RU" b="1" dirty="0" smtClean="0"/>
              <a:t>№1</a:t>
            </a:r>
            <a:r>
              <a:rPr lang="ru-RU" dirty="0" smtClean="0"/>
              <a:t>, а отрицательной полярности - на корпус (в рельсы):</a:t>
            </a:r>
            <a:r>
              <a:rPr lang="ru-RU" b="1" dirty="0" smtClean="0"/>
              <a:t>(+)Г</a:t>
            </a:r>
            <a:r>
              <a:rPr lang="ru-RU" dirty="0" smtClean="0"/>
              <a:t> </a:t>
            </a:r>
            <a:r>
              <a:rPr lang="ru-RU" b="1" dirty="0" smtClean="0"/>
              <a:t>БП</a:t>
            </a:r>
            <a:r>
              <a:rPr lang="ru-RU" dirty="0" smtClean="0"/>
              <a:t>, контакт </a:t>
            </a:r>
            <a:r>
              <a:rPr lang="ru-RU" b="1" dirty="0" smtClean="0"/>
              <a:t>К1</a:t>
            </a:r>
            <a:r>
              <a:rPr lang="ru-RU" dirty="0" smtClean="0"/>
              <a:t>, контакты </a:t>
            </a:r>
            <a:r>
              <a:rPr lang="ru-RU" b="1" dirty="0" smtClean="0"/>
              <a:t>ТР1</a:t>
            </a:r>
            <a:r>
              <a:rPr lang="ru-RU" dirty="0" smtClean="0"/>
              <a:t>, рабочий провод </a:t>
            </a:r>
            <a:r>
              <a:rPr lang="ru-RU" b="1" dirty="0" smtClean="0"/>
              <a:t>№1</a:t>
            </a:r>
            <a:r>
              <a:rPr lang="ru-RU" dirty="0" smtClean="0"/>
              <a:t>, головка </a:t>
            </a:r>
            <a:r>
              <a:rPr lang="ru-RU" dirty="0" err="1" smtClean="0"/>
              <a:t>усл</a:t>
            </a:r>
            <a:r>
              <a:rPr lang="ru-RU" dirty="0" smtClean="0"/>
              <a:t>.№ 369А хвостового вагона, контрольный провод </a:t>
            </a:r>
            <a:r>
              <a:rPr lang="ru-RU" b="1" dirty="0" smtClean="0"/>
              <a:t>№2</a:t>
            </a:r>
            <a:r>
              <a:rPr lang="ru-RU" dirty="0" smtClean="0"/>
              <a:t>, плечо моста </a:t>
            </a:r>
            <a:r>
              <a:rPr lang="ru-RU" b="1" dirty="0" smtClean="0"/>
              <a:t>ВК</a:t>
            </a:r>
            <a:r>
              <a:rPr lang="ru-RU" dirty="0" smtClean="0"/>
              <a:t>, катушка </a:t>
            </a:r>
            <a:r>
              <a:rPr lang="ru-RU" b="1" dirty="0" smtClean="0"/>
              <a:t>КР</a:t>
            </a:r>
            <a:r>
              <a:rPr lang="ru-RU" dirty="0" smtClean="0"/>
              <a:t>, плечо моста </a:t>
            </a:r>
            <a:r>
              <a:rPr lang="ru-RU" b="1" dirty="0" smtClean="0"/>
              <a:t>ВК</a:t>
            </a:r>
            <a:r>
              <a:rPr lang="ru-RU" dirty="0" smtClean="0"/>
              <a:t>, корпус (рельсы), контакты </a:t>
            </a:r>
            <a:r>
              <a:rPr lang="ru-RU" b="1" dirty="0" smtClean="0"/>
              <a:t>ТР2</a:t>
            </a:r>
            <a:r>
              <a:rPr lang="ru-RU" dirty="0" smtClean="0"/>
              <a:t>, </a:t>
            </a:r>
            <a:r>
              <a:rPr lang="ru-RU" b="1" dirty="0" smtClean="0"/>
              <a:t>(-)Г</a:t>
            </a:r>
            <a:r>
              <a:rPr lang="ru-RU" dirty="0" smtClean="0"/>
              <a:t> </a:t>
            </a:r>
            <a:r>
              <a:rPr lang="ru-RU" b="1" dirty="0" smtClean="0"/>
              <a:t>БП.</a:t>
            </a:r>
            <a:endParaRPr lang="ru-RU" dirty="0" smtClean="0"/>
          </a:p>
          <a:p>
            <a:r>
              <a:rPr lang="ru-RU" dirty="0" smtClean="0"/>
              <a:t>В результате возбуждаются оба вентиля (</a:t>
            </a:r>
            <a:r>
              <a:rPr lang="ru-RU" b="1" dirty="0" smtClean="0"/>
              <a:t>ОБ</a:t>
            </a:r>
            <a:r>
              <a:rPr lang="ru-RU" dirty="0" smtClean="0"/>
              <a:t> и </a:t>
            </a:r>
            <a:r>
              <a:rPr lang="ru-RU" b="1" dirty="0" smtClean="0"/>
              <a:t>ТВ</a:t>
            </a:r>
            <a:r>
              <a:rPr lang="ru-RU" dirty="0" smtClean="0"/>
              <a:t>) </a:t>
            </a:r>
            <a:r>
              <a:rPr lang="ru-RU" dirty="0" err="1" smtClean="0"/>
              <a:t>электровоздухораспределителей</a:t>
            </a:r>
            <a:r>
              <a:rPr lang="ru-RU" dirty="0" smtClean="0"/>
              <a:t> по цепи:</a:t>
            </a:r>
            <a:r>
              <a:rPr lang="ru-RU" b="1" dirty="0" smtClean="0"/>
              <a:t>(+)Г</a:t>
            </a:r>
            <a:r>
              <a:rPr lang="ru-RU" dirty="0" smtClean="0"/>
              <a:t> </a:t>
            </a:r>
            <a:r>
              <a:rPr lang="ru-RU" b="1" dirty="0" smtClean="0"/>
              <a:t>БП</a:t>
            </a:r>
            <a:r>
              <a:rPr lang="ru-RU" dirty="0" smtClean="0"/>
              <a:t>, контакт </a:t>
            </a:r>
            <a:r>
              <a:rPr lang="ru-RU" b="1" dirty="0" smtClean="0"/>
              <a:t>К1</a:t>
            </a:r>
            <a:r>
              <a:rPr lang="ru-RU" dirty="0" smtClean="0"/>
              <a:t>, контакты </a:t>
            </a:r>
            <a:r>
              <a:rPr lang="ru-RU" b="1" dirty="0" smtClean="0"/>
              <a:t>ТР1</a:t>
            </a:r>
            <a:r>
              <a:rPr lang="ru-RU" dirty="0" smtClean="0"/>
              <a:t>, рабочий провод </a:t>
            </a:r>
            <a:r>
              <a:rPr lang="ru-RU" b="1" dirty="0" smtClean="0"/>
              <a:t>№1</a:t>
            </a:r>
            <a:r>
              <a:rPr lang="ru-RU" dirty="0" smtClean="0"/>
              <a:t>, катушки </a:t>
            </a:r>
            <a:r>
              <a:rPr lang="ru-RU" b="1" dirty="0" smtClean="0"/>
              <a:t>ОВ</a:t>
            </a:r>
            <a:r>
              <a:rPr lang="ru-RU" dirty="0" smtClean="0"/>
              <a:t> и </a:t>
            </a:r>
            <a:r>
              <a:rPr lang="ru-RU" b="1" dirty="0" smtClean="0"/>
              <a:t>ТВ</a:t>
            </a:r>
            <a:r>
              <a:rPr lang="ru-RU" dirty="0" smtClean="0"/>
              <a:t>, корпус (рельсы), контакты </a:t>
            </a:r>
            <a:r>
              <a:rPr lang="ru-RU" b="1" dirty="0" smtClean="0"/>
              <a:t>ТР2</a:t>
            </a:r>
            <a:r>
              <a:rPr lang="ru-RU" dirty="0" smtClean="0"/>
              <a:t>, </a:t>
            </a:r>
            <a:r>
              <a:rPr lang="ru-RU" b="1" dirty="0" smtClean="0"/>
              <a:t>(-)Г</a:t>
            </a:r>
            <a:r>
              <a:rPr lang="ru-RU" dirty="0" smtClean="0"/>
              <a:t> </a:t>
            </a:r>
            <a:r>
              <a:rPr lang="ru-RU" b="1" dirty="0" smtClean="0"/>
              <a:t>БП.</a:t>
            </a:r>
            <a:endParaRPr lang="ru-RU" dirty="0" smtClean="0"/>
          </a:p>
          <a:p>
            <a:r>
              <a:rPr lang="ru-RU" dirty="0" smtClean="0"/>
              <a:t>На световом сигнализаторе горят две лампы </a:t>
            </a:r>
            <a:r>
              <a:rPr lang="ru-RU" b="1" dirty="0" smtClean="0"/>
              <a:t>«О»</a:t>
            </a:r>
            <a:r>
              <a:rPr lang="ru-RU" dirty="0" smtClean="0"/>
              <a:t> и </a:t>
            </a:r>
            <a:r>
              <a:rPr lang="ru-RU" b="1" dirty="0" smtClean="0"/>
              <a:t>«Т»</a:t>
            </a:r>
            <a:r>
              <a:rPr lang="ru-RU" dirty="0" smtClean="0"/>
              <a:t>. Цепь питания лампы </a:t>
            </a:r>
            <a:r>
              <a:rPr lang="ru-RU" b="1" dirty="0" smtClean="0"/>
              <a:t>«О»</a:t>
            </a:r>
            <a:r>
              <a:rPr lang="ru-RU" i="1" dirty="0" smtClean="0"/>
              <a:t> </a:t>
            </a:r>
            <a:r>
              <a:rPr lang="ru-RU" dirty="0" smtClean="0"/>
              <a:t>остается прежней, а через лампу </a:t>
            </a:r>
            <a:r>
              <a:rPr lang="ru-RU" b="1" dirty="0" smtClean="0"/>
              <a:t>«Т»</a:t>
            </a:r>
            <a:r>
              <a:rPr lang="ru-RU" dirty="0" smtClean="0"/>
              <a:t> постоянный ток протекает по следующей цепи:</a:t>
            </a:r>
            <a:r>
              <a:rPr lang="ru-RU" b="1" dirty="0" smtClean="0"/>
              <a:t>(+)БП</a:t>
            </a:r>
            <a:r>
              <a:rPr lang="ru-RU" dirty="0" smtClean="0"/>
              <a:t>, резистор </a:t>
            </a:r>
            <a:r>
              <a:rPr lang="ru-RU" b="1" dirty="0" smtClean="0"/>
              <a:t>R3</a:t>
            </a:r>
            <a:r>
              <a:rPr lang="ru-RU" dirty="0" smtClean="0"/>
              <a:t>, контакты </a:t>
            </a:r>
            <a:r>
              <a:rPr lang="ru-RU" b="1" dirty="0" smtClean="0"/>
              <a:t>ТР5</a:t>
            </a:r>
            <a:r>
              <a:rPr lang="ru-RU" dirty="0" smtClean="0"/>
              <a:t>, лампа </a:t>
            </a:r>
            <a:r>
              <a:rPr lang="ru-RU" b="1" dirty="0" smtClean="0"/>
              <a:t>«Т»</a:t>
            </a:r>
            <a:r>
              <a:rPr lang="ru-RU" dirty="0" smtClean="0"/>
              <a:t>, </a:t>
            </a:r>
            <a:r>
              <a:rPr lang="ru-RU" b="1" dirty="0" smtClean="0"/>
              <a:t>(-)</a:t>
            </a:r>
            <a:r>
              <a:rPr lang="ru-RU" dirty="0" smtClean="0"/>
              <a:t> </a:t>
            </a:r>
            <a:r>
              <a:rPr lang="ru-RU" b="1" dirty="0" smtClean="0"/>
              <a:t>БП.</a:t>
            </a:r>
            <a:endParaRPr lang="ru-RU" dirty="0" smtClean="0"/>
          </a:p>
          <a:p>
            <a:r>
              <a:rPr lang="ru-RU" dirty="0" smtClean="0"/>
              <a:t>Сигнальная лампа </a:t>
            </a:r>
            <a:r>
              <a:rPr lang="ru-RU" b="1" dirty="0" smtClean="0"/>
              <a:t>«О»</a:t>
            </a:r>
            <a:r>
              <a:rPr lang="ru-RU" dirty="0" smtClean="0"/>
              <a:t> указывает на исправное состояние цепей линейных проводов, а лампа </a:t>
            </a:r>
            <a:r>
              <a:rPr lang="ru-RU" b="1" dirty="0" smtClean="0"/>
              <a:t>«Т»</a:t>
            </a:r>
            <a:r>
              <a:rPr lang="ru-RU" dirty="0" smtClean="0"/>
              <a:t> сигнализирует о том, что схема </a:t>
            </a:r>
            <a:r>
              <a:rPr lang="ru-RU" b="1" dirty="0" smtClean="0"/>
              <a:t>ЭПТ</a:t>
            </a:r>
            <a:r>
              <a:rPr lang="ru-RU" dirty="0" smtClean="0"/>
              <a:t> находится в положении торможения.</a:t>
            </a:r>
          </a:p>
          <a:p>
            <a:r>
              <a:rPr lang="ru-RU" dirty="0" smtClean="0"/>
              <a:t>+ Сильноточное реле </a:t>
            </a:r>
            <a:r>
              <a:rPr lang="ru-RU" b="1" dirty="0" smtClean="0"/>
              <a:t>«К»</a:t>
            </a:r>
            <a:r>
              <a:rPr lang="ru-RU" dirty="0" smtClean="0"/>
              <a:t> в схеме </a:t>
            </a:r>
            <a:r>
              <a:rPr lang="ru-RU" b="1" dirty="0" smtClean="0"/>
              <a:t>ЭПТ</a:t>
            </a:r>
            <a:r>
              <a:rPr lang="ru-RU" dirty="0" smtClean="0"/>
              <a:t> имеет вспомогательное назначение - предохраняет от </a:t>
            </a:r>
            <a:r>
              <a:rPr lang="ru-RU" dirty="0" err="1" smtClean="0"/>
              <a:t>подгара</a:t>
            </a:r>
            <a:r>
              <a:rPr lang="ru-RU" dirty="0" smtClean="0"/>
              <a:t> контакты </a:t>
            </a:r>
            <a:r>
              <a:rPr lang="ru-RU" b="1" dirty="0" smtClean="0"/>
              <a:t>ОР</a:t>
            </a:r>
            <a:r>
              <a:rPr lang="ru-RU" dirty="0" smtClean="0"/>
              <a:t> и </a:t>
            </a:r>
            <a:r>
              <a:rPr lang="ru-RU" b="1" dirty="0" smtClean="0"/>
              <a:t>ТР</a:t>
            </a:r>
            <a:r>
              <a:rPr lang="ru-RU" dirty="0" smtClean="0"/>
              <a:t> при их переключениях, например, с торможения на </a:t>
            </a:r>
            <a:r>
              <a:rPr lang="ru-RU" dirty="0" err="1" smtClean="0"/>
              <a:t>перекрышу</a:t>
            </a:r>
            <a:r>
              <a:rPr lang="ru-RU" dirty="0" smtClean="0"/>
              <a:t>. Так как реле </a:t>
            </a:r>
            <a:r>
              <a:rPr lang="ru-RU" b="1" dirty="0" smtClean="0"/>
              <a:t>«К»</a:t>
            </a:r>
            <a:r>
              <a:rPr lang="ru-RU" dirty="0" smtClean="0"/>
              <a:t> работает без выдержки времени, то оно размыкает свой контакт первым и. следовательно, контакты </a:t>
            </a:r>
            <a:r>
              <a:rPr lang="ru-RU" b="1" dirty="0" smtClean="0"/>
              <a:t>ОР</a:t>
            </a:r>
            <a:r>
              <a:rPr lang="ru-RU" dirty="0" smtClean="0"/>
              <a:t> и </a:t>
            </a:r>
            <a:r>
              <a:rPr lang="ru-RU" b="1" dirty="0" smtClean="0"/>
              <a:t>ТР</a:t>
            </a:r>
            <a:r>
              <a:rPr lang="ru-RU" dirty="0" smtClean="0"/>
              <a:t> переключаются уже в обесточенной цепи.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440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udfile.net/html/2706/132/html_l9opjBq9rq.I8oP/img-jDPju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319" y="706676"/>
            <a:ext cx="8824523" cy="571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062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85" y="0"/>
            <a:ext cx="1123159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Шунтирующий конденсатор </a:t>
            </a:r>
            <a:r>
              <a:rPr lang="ru-RU" b="1" dirty="0" err="1" smtClean="0"/>
              <a:t>С</a:t>
            </a:r>
            <a:r>
              <a:rPr lang="ru-RU" baseline="-25000" dirty="0" err="1" smtClean="0"/>
              <a:t>ш</a:t>
            </a:r>
            <a:r>
              <a:rPr lang="ru-RU" dirty="0" smtClean="0"/>
              <a:t> исключает большие коммутационные перенапряжения (уменьшает </a:t>
            </a:r>
            <a:r>
              <a:rPr lang="ru-RU" dirty="0" err="1" smtClean="0"/>
              <a:t>э.д.с</a:t>
            </a:r>
            <a:r>
              <a:rPr lang="ru-RU" dirty="0" smtClean="0"/>
              <a:t>. самоиндукции на зажимах </a:t>
            </a:r>
            <a:r>
              <a:rPr lang="ru-RU" b="1" dirty="0" smtClean="0"/>
              <a:t>«л»</a:t>
            </a:r>
            <a:r>
              <a:rPr lang="ru-RU" dirty="0" smtClean="0"/>
              <a:t> и </a:t>
            </a:r>
            <a:r>
              <a:rPr lang="ru-RU" b="1" dirty="0" smtClean="0"/>
              <a:t>«з»</a:t>
            </a:r>
            <a:r>
              <a:rPr lang="ru-RU" dirty="0" smtClean="0"/>
              <a:t> статического преобразователя) в момент потери питания вентилей </a:t>
            </a:r>
            <a:r>
              <a:rPr lang="ru-RU" b="1" dirty="0" smtClean="0"/>
              <a:t>ОВ</a:t>
            </a:r>
            <a:r>
              <a:rPr lang="ru-RU" dirty="0" smtClean="0"/>
              <a:t> и </a:t>
            </a:r>
            <a:r>
              <a:rPr lang="ru-RU" b="1" dirty="0" smtClean="0"/>
              <a:t>ТВ</a:t>
            </a:r>
            <a:r>
              <a:rPr lang="ru-RU" dirty="0" smtClean="0"/>
              <a:t> </a:t>
            </a:r>
            <a:r>
              <a:rPr lang="ru-RU" b="1" dirty="0" smtClean="0"/>
              <a:t>ЭВР</a:t>
            </a:r>
            <a:r>
              <a:rPr lang="ru-RU" dirty="0" smtClean="0"/>
              <a:t> и уменьшает искрообразование на контактах сильноточного реле.</a:t>
            </a:r>
          </a:p>
          <a:p>
            <a:r>
              <a:rPr lang="ru-RU" dirty="0" smtClean="0"/>
              <a:t>Одной из основных причин случаев отказа </a:t>
            </a:r>
            <a:r>
              <a:rPr lang="ru-RU" b="1" dirty="0" smtClean="0"/>
              <a:t>ЭПТ</a:t>
            </a:r>
            <a:r>
              <a:rPr lang="ru-RU" dirty="0" smtClean="0"/>
              <a:t> в поездах с локомотивной тягой в эксплуатации является нарушение цепи контрольного провода </a:t>
            </a:r>
            <a:r>
              <a:rPr lang="ru-RU" b="1" dirty="0" smtClean="0"/>
              <a:t>№2</a:t>
            </a:r>
            <a:r>
              <a:rPr lang="ru-RU" dirty="0" smtClean="0"/>
              <a:t>, проходящей по корпусам и гребням головок </a:t>
            </a:r>
            <a:r>
              <a:rPr lang="ru-RU" dirty="0" err="1" smtClean="0"/>
              <a:t>усл</a:t>
            </a:r>
            <a:r>
              <a:rPr lang="ru-RU" dirty="0" smtClean="0"/>
              <a:t>.№ 369А. которые подвержены загрязнению и коррозии. Для повышения надежности работы схемы </a:t>
            </a:r>
            <a:r>
              <a:rPr lang="ru-RU" b="1" dirty="0" smtClean="0"/>
              <a:t>ЭПТ</a:t>
            </a:r>
            <a:r>
              <a:rPr lang="ru-RU" dirty="0" smtClean="0"/>
              <a:t> используется </a:t>
            </a:r>
            <a:r>
              <a:rPr lang="ru-RU" b="1" dirty="0" smtClean="0"/>
              <a:t>дублированное</a:t>
            </a:r>
            <a:r>
              <a:rPr lang="ru-RU" dirty="0" smtClean="0"/>
              <a:t> </a:t>
            </a:r>
            <a:r>
              <a:rPr lang="ru-RU" b="1" dirty="0" smtClean="0"/>
              <a:t>питание</a:t>
            </a:r>
            <a:r>
              <a:rPr lang="ru-RU" dirty="0" smtClean="0"/>
              <a:t> линейных проводов. Дублированное питание обеспечивается установкой на локомотиве в концевой </a:t>
            </a:r>
            <a:r>
              <a:rPr lang="ru-RU" dirty="0" err="1" smtClean="0"/>
              <a:t>клеммной</a:t>
            </a:r>
            <a:r>
              <a:rPr lang="ru-RU" dirty="0" smtClean="0"/>
              <a:t> коробке или в панели блока управления </a:t>
            </a:r>
            <a:r>
              <a:rPr lang="ru-RU" b="1" dirty="0" smtClean="0"/>
              <a:t>шунта</a:t>
            </a:r>
            <a:r>
              <a:rPr lang="ru-RU" dirty="0" smtClean="0"/>
              <a:t> между проводами </a:t>
            </a:r>
            <a:r>
              <a:rPr lang="ru-RU" b="1" dirty="0" smtClean="0"/>
              <a:t>№1</a:t>
            </a:r>
            <a:r>
              <a:rPr lang="ru-RU" dirty="0" smtClean="0"/>
              <a:t> и </a:t>
            </a:r>
            <a:r>
              <a:rPr lang="ru-RU" b="1" dirty="0" smtClean="0"/>
              <a:t>№2</a:t>
            </a:r>
            <a:r>
              <a:rPr lang="ru-RU" dirty="0" smtClean="0"/>
              <a:t>, который может быть включен специальным тумблером. В случае включения дублированного питания ток подается параллельно в оба линейных провода и тормоз не теряет работоспособности при нарушении электрической цепи контрольного провода, а при ее исправности - и при повреждении в одном месте рабочего провода (в зависимости от места нарушения целостности цепи).</a:t>
            </a:r>
          </a:p>
          <a:p>
            <a:r>
              <a:rPr lang="ru-RU" dirty="0" smtClean="0"/>
              <a:t>+ Основным недостатком дублированного питания является отсутствие непрерывного контроля целостности линейных проводов во всем поезде. Реле </a:t>
            </a:r>
            <a:r>
              <a:rPr lang="ru-RU" b="1" dirty="0" smtClean="0"/>
              <a:t>КР</a:t>
            </a:r>
            <a:r>
              <a:rPr lang="ru-RU" dirty="0" smtClean="0"/>
              <a:t> при этом контролирует только состояние цепей </a:t>
            </a:r>
            <a:r>
              <a:rPr lang="ru-RU" b="1" dirty="0" smtClean="0"/>
              <a:t>ЭПТ</a:t>
            </a:r>
            <a:r>
              <a:rPr lang="ru-RU" dirty="0" smtClean="0"/>
              <a:t> локомотива и наличие короткого замыкания в поезде.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0522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397" y="163902"/>
            <a:ext cx="108865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параметрического контроля электрических цепей при дублированном питании на локомотиве должен быть установлен амперметр, по которому фиксируется величина потребляемого </a:t>
            </a:r>
            <a:r>
              <a:rPr lang="ru-RU" b="1" dirty="0" smtClean="0"/>
              <a:t>ЭПТ</a:t>
            </a:r>
            <a:r>
              <a:rPr lang="ru-RU" dirty="0" smtClean="0"/>
              <a:t> тока при </a:t>
            </a:r>
            <a:r>
              <a:rPr lang="ru-RU" dirty="0" err="1" smtClean="0"/>
              <a:t>перекрыше</a:t>
            </a:r>
            <a:r>
              <a:rPr lang="ru-RU" dirty="0" smtClean="0"/>
              <a:t> и торможении. Помимо наблюдения за целостностью цепей управления это позволяет определить потребляемую мощность всеми </a:t>
            </a:r>
            <a:r>
              <a:rPr lang="ru-RU" b="1" dirty="0" smtClean="0"/>
              <a:t>ЭВР</a:t>
            </a:r>
            <a:r>
              <a:rPr lang="ru-RU" dirty="0" smtClean="0"/>
              <a:t> поезда, то есть фактически установить количество действующих тормозов. Однако при </a:t>
            </a:r>
            <a:r>
              <a:rPr lang="ru-RU" b="1" dirty="0" smtClean="0"/>
              <a:t>II</a:t>
            </a:r>
            <a:r>
              <a:rPr lang="ru-RU" dirty="0" smtClean="0"/>
              <a:t> положении ручки крана машиниста, то есть до применения </a:t>
            </a:r>
            <a:r>
              <a:rPr lang="ru-RU" b="1" dirty="0" smtClean="0"/>
              <a:t>ЭПТ</a:t>
            </a:r>
            <a:r>
              <a:rPr lang="ru-RU" dirty="0" smtClean="0"/>
              <a:t>, машинист не имеет информации о состоянии поездной цепи управления.</a:t>
            </a:r>
          </a:p>
          <a:p>
            <a:r>
              <a:rPr lang="ru-RU" b="1" dirty="0" smtClean="0"/>
              <a:t>ЭПТ</a:t>
            </a:r>
            <a:r>
              <a:rPr lang="ru-RU" dirty="0" smtClean="0"/>
              <a:t> с дублированным питанием приводят в действие с разрядкой </a:t>
            </a:r>
            <a:r>
              <a:rPr lang="ru-RU" b="1" dirty="0" smtClean="0"/>
              <a:t>ТМ</a:t>
            </a:r>
            <a:r>
              <a:rPr lang="ru-RU" dirty="0" smtClean="0"/>
              <a:t>, для чего контроллер крана машиниста регулируют на подачу постоянного тока положительной полярности в линейные провода только при </a:t>
            </a:r>
            <a:r>
              <a:rPr lang="ru-RU" b="1" dirty="0" smtClean="0"/>
              <a:t>V </a:t>
            </a:r>
            <a:r>
              <a:rPr lang="ru-RU" dirty="0" smtClean="0"/>
              <a:t>положении (и далее до </a:t>
            </a:r>
            <a:r>
              <a:rPr lang="ru-RU" b="1" dirty="0" smtClean="0"/>
              <a:t>VI</a:t>
            </a:r>
            <a:r>
              <a:rPr lang="ru-RU" dirty="0" smtClean="0"/>
              <a:t>) ручки крана машиниста. В положениях крана машиниста </a:t>
            </a:r>
            <a:r>
              <a:rPr lang="ru-RU" b="1" dirty="0" smtClean="0"/>
              <a:t>III, IV</a:t>
            </a:r>
            <a:r>
              <a:rPr lang="ru-RU" dirty="0" smtClean="0"/>
              <a:t> и </a:t>
            </a:r>
            <a:r>
              <a:rPr lang="ru-RU" b="1" dirty="0" smtClean="0"/>
              <a:t>VА</a:t>
            </a:r>
            <a:r>
              <a:rPr lang="ru-RU" dirty="0" smtClean="0"/>
              <a:t> в цепь управления </a:t>
            </a:r>
            <a:r>
              <a:rPr lang="ru-RU" b="1" dirty="0" smtClean="0"/>
              <a:t>ЭПТ</a:t>
            </a:r>
            <a:r>
              <a:rPr lang="ru-RU" dirty="0" smtClean="0"/>
              <a:t> подается напряжение, полярность которого соответствует </a:t>
            </a:r>
            <a:r>
              <a:rPr lang="ru-RU" dirty="0" err="1" smtClean="0"/>
              <a:t>перекрыше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Дублированное питание </a:t>
            </a:r>
            <a:r>
              <a:rPr lang="ru-RU" b="1" dirty="0" smtClean="0"/>
              <a:t>ЭПТ</a:t>
            </a:r>
            <a:r>
              <a:rPr lang="ru-RU" dirty="0" smtClean="0"/>
              <a:t> используется только в поездах, обращающихся со скоростями до 120 км/ч, поскольку в этом случае безопасность движения обеспечивается автоматическими тормозами и нормативы обеспечения тормозами не зависят от их типа (</a:t>
            </a:r>
            <a:r>
              <a:rPr lang="ru-RU" b="1" dirty="0" smtClean="0"/>
              <a:t>ЭПТ</a:t>
            </a:r>
            <a:r>
              <a:rPr lang="ru-RU" dirty="0" smtClean="0"/>
              <a:t> или пневматика).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918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3517" y="86264"/>
            <a:ext cx="935103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Электропневматические тормоза </a:t>
            </a:r>
            <a:r>
              <a:rPr lang="ru-RU" sz="1600" b="1" dirty="0"/>
              <a:t>(ЭПТ)</a:t>
            </a:r>
            <a:r>
              <a:rPr lang="ru-RU" sz="1600" dirty="0"/>
              <a:t> представляют собой комплекс электрических и пневматических устройств, в котором управление осуществляется при помощи электрического тока, а в качестве источника энергии для торможения используется давление сжатого воздуха.</a:t>
            </a:r>
            <a:endParaRPr lang="ru-RU" sz="1600" dirty="0" smtClean="0">
              <a:effectLst/>
            </a:endParaRPr>
          </a:p>
          <a:p>
            <a:r>
              <a:rPr lang="ru-RU" sz="1600" dirty="0"/>
              <a:t>Применяемые на подвижном составе системы </a:t>
            </a:r>
            <a:r>
              <a:rPr lang="ru-RU" sz="1600" b="1" dirty="0"/>
              <a:t>ЭПТ</a:t>
            </a:r>
            <a:r>
              <a:rPr lang="ru-RU" sz="1600" dirty="0"/>
              <a:t> отличаются в основном количеством линейных проводов и пневматических магистралей, способом контроля целостности электрической линии, а также принципом действия тормоза - в зависимости или независимо от изменения давления воздуха в пневматической магистрали и от подачи или снятия напряжения в линии. Электрические схемы тормозов отличаются также тем, что в одних случаях в качестве обратного провода используются рельсы, а в других - обратные провода прокладываются вдоль всего подвижного состава вместе с основными рабочими проводами.</a:t>
            </a:r>
            <a:endParaRPr lang="ru-RU" sz="1600" dirty="0" smtClean="0">
              <a:effectLst/>
            </a:endParaRPr>
          </a:p>
          <a:p>
            <a:r>
              <a:rPr lang="ru-RU" sz="1600" dirty="0"/>
              <a:t>Наиболее распространенным видом управления </a:t>
            </a:r>
            <a:r>
              <a:rPr lang="ru-RU" sz="1600" b="1" dirty="0"/>
              <a:t>ЭПТ</a:t>
            </a:r>
            <a:r>
              <a:rPr lang="ru-RU" sz="1600" dirty="0"/>
              <a:t> является такой, при котором для торможения в линейные провода подается напряжение постоянного тока, а для отпуска напряжение снимается.</a:t>
            </a:r>
            <a:endParaRPr lang="ru-RU" sz="1600" dirty="0" smtClean="0">
              <a:effectLst/>
            </a:endParaRPr>
          </a:p>
          <a:p>
            <a:r>
              <a:rPr lang="ru-RU" sz="1600" dirty="0"/>
              <a:t>По количеству используемых линейных проводов можно разделить схемы ЭПТ на </a:t>
            </a:r>
            <a:r>
              <a:rPr lang="ru-RU" sz="1600" dirty="0" err="1"/>
              <a:t>пятипроводные</a:t>
            </a:r>
            <a:r>
              <a:rPr lang="ru-RU" sz="1600" dirty="0"/>
              <a:t>, двухпроводные и однопроводные.</a:t>
            </a:r>
            <a:endParaRPr lang="ru-RU" sz="1600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731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oltep.narod.ru/hepl_torm/7.1/clip_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135" y="4231346"/>
            <a:ext cx="6429375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38024"/>
            <a:ext cx="1144725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Пятипроводные</a:t>
            </a:r>
            <a:r>
              <a:rPr lang="ru-RU" dirty="0"/>
              <a:t> схемы ЭПТ используются на электропоездах и дизель-поездах серии </a:t>
            </a:r>
            <a:r>
              <a:rPr lang="ru-RU" b="1" dirty="0" smtClean="0"/>
              <a:t>ДР1</a:t>
            </a:r>
            <a:r>
              <a:rPr lang="ru-RU" dirty="0" smtClean="0"/>
              <a:t>. </a:t>
            </a:r>
            <a:r>
              <a:rPr lang="ru-RU" dirty="0"/>
              <a:t>В этой схеме контроль исправности цепей управления осуществляется периодически (только в процессе торможения с помощью специального контрольного провода).</a:t>
            </a:r>
            <a:endParaRPr lang="ru-RU" dirty="0" smtClean="0">
              <a:effectLst/>
            </a:endParaRPr>
          </a:p>
          <a:p>
            <a:r>
              <a:rPr lang="ru-RU" dirty="0"/>
              <a:t>При </a:t>
            </a:r>
            <a:r>
              <a:rPr lang="ru-RU" dirty="0" smtClean="0"/>
              <a:t>торможении </a:t>
            </a:r>
            <a:r>
              <a:rPr lang="ru-RU" dirty="0"/>
              <a:t>подается напряжение </a:t>
            </a:r>
            <a:r>
              <a:rPr lang="ru-RU" b="1" dirty="0"/>
              <a:t>(+)</a:t>
            </a:r>
            <a:r>
              <a:rPr lang="ru-RU" dirty="0"/>
              <a:t> в рабочие провода отпускной </a:t>
            </a:r>
            <a:r>
              <a:rPr lang="ru-RU" b="1" dirty="0"/>
              <a:t>4</a:t>
            </a:r>
            <a:r>
              <a:rPr lang="ru-RU" dirty="0"/>
              <a:t> и тормозной </a:t>
            </a:r>
            <a:r>
              <a:rPr lang="ru-RU" b="1" dirty="0"/>
              <a:t>3</a:t>
            </a:r>
            <a:r>
              <a:rPr lang="ru-RU" dirty="0"/>
              <a:t> и </a:t>
            </a:r>
            <a:r>
              <a:rPr lang="ru-RU" b="1" dirty="0"/>
              <a:t>(-)</a:t>
            </a:r>
            <a:r>
              <a:rPr lang="ru-RU" dirty="0"/>
              <a:t> в обратный провод </a:t>
            </a:r>
            <a:r>
              <a:rPr lang="ru-RU" b="1" dirty="0"/>
              <a:t>5</a:t>
            </a:r>
            <a:r>
              <a:rPr lang="ru-RU" dirty="0"/>
              <a:t>, что приводит к одновременному срабатыванию катушек отпускного </a:t>
            </a:r>
            <a:r>
              <a:rPr lang="ru-RU" b="1" dirty="0"/>
              <a:t>(ОБ)</a:t>
            </a:r>
            <a:r>
              <a:rPr lang="ru-RU" dirty="0"/>
              <a:t> и тормозного </a:t>
            </a:r>
            <a:r>
              <a:rPr lang="ru-RU" b="1" dirty="0"/>
              <a:t>(ТВ)</a:t>
            </a:r>
            <a:r>
              <a:rPr lang="ru-RU" dirty="0"/>
              <a:t> вентилей </a:t>
            </a:r>
            <a:r>
              <a:rPr lang="ru-RU" dirty="0" err="1"/>
              <a:t>электровоздухораспределителя</a:t>
            </a:r>
            <a:r>
              <a:rPr lang="ru-RU" dirty="0"/>
              <a:t>. </a:t>
            </a:r>
            <a:r>
              <a:rPr lang="ru-RU" dirty="0" err="1"/>
              <a:t>Перекрыша</a:t>
            </a:r>
            <a:r>
              <a:rPr lang="ru-RU" dirty="0"/>
              <a:t> осуществляется снятием напряжения с тормозного вентиля при возбужденном вентиле </a:t>
            </a:r>
            <a:r>
              <a:rPr lang="ru-RU" b="1" dirty="0"/>
              <a:t>ОБ</a:t>
            </a:r>
            <a:r>
              <a:rPr lang="ru-RU" dirty="0"/>
              <a:t>, а отпуск обеспечивается снятием напряжения с обоих вентилей. Контроль целостности обратного провода </a:t>
            </a:r>
            <a:r>
              <a:rPr lang="ru-RU" b="1" dirty="0"/>
              <a:t>5 </a:t>
            </a:r>
            <a:r>
              <a:rPr lang="ru-RU" dirty="0"/>
              <a:t>обеспечивается при всех процессах работы схемы (торможении, </a:t>
            </a:r>
            <a:r>
              <a:rPr lang="ru-RU" dirty="0" err="1"/>
              <a:t>перекрыше</a:t>
            </a:r>
            <a:r>
              <a:rPr lang="ru-RU" dirty="0"/>
              <a:t>, отпуске), контроль целостности остальных проводов происходит только при торможении. Провод </a:t>
            </a:r>
            <a:r>
              <a:rPr lang="ru-RU" b="1" dirty="0"/>
              <a:t>1</a:t>
            </a:r>
            <a:r>
              <a:rPr lang="ru-RU" dirty="0"/>
              <a:t> является контрольным. В положениях торможения и </a:t>
            </a:r>
            <a:r>
              <a:rPr lang="ru-RU" dirty="0" err="1"/>
              <a:t>перекрыши</a:t>
            </a:r>
            <a:r>
              <a:rPr lang="ru-RU" dirty="0"/>
              <a:t> наличие давления воздуха в </a:t>
            </a:r>
            <a:r>
              <a:rPr lang="ru-RU" b="1" dirty="0"/>
              <a:t>ТЦ</a:t>
            </a:r>
            <a:r>
              <a:rPr lang="ru-RU" dirty="0"/>
              <a:t> контролируется с помощью сигнального провода </a:t>
            </a:r>
            <a:r>
              <a:rPr lang="ru-RU" b="1" dirty="0"/>
              <a:t>2</a:t>
            </a:r>
            <a:r>
              <a:rPr lang="ru-RU" dirty="0"/>
              <a:t>. Таким образом, при торможении используются все пять линейных проводов, при </a:t>
            </a:r>
            <a:r>
              <a:rPr lang="ru-RU" dirty="0" err="1"/>
              <a:t>перекрыше</a:t>
            </a:r>
            <a:r>
              <a:rPr lang="ru-RU" dirty="0"/>
              <a:t> ток протекает по проводам отпускному </a:t>
            </a:r>
            <a:r>
              <a:rPr lang="ru-RU" b="1" dirty="0"/>
              <a:t>4</a:t>
            </a:r>
            <a:r>
              <a:rPr lang="ru-RU" dirty="0"/>
              <a:t> и обратному </a:t>
            </a:r>
            <a:r>
              <a:rPr lang="ru-RU" b="1" dirty="0"/>
              <a:t>5</a:t>
            </a:r>
            <a:r>
              <a:rPr lang="ru-RU" dirty="0"/>
              <a:t>, а при отпуске - только по обратному проводу </a:t>
            </a:r>
            <a:r>
              <a:rPr lang="ru-RU" b="1" dirty="0" smtClean="0"/>
              <a:t>5</a:t>
            </a:r>
            <a:r>
              <a:rPr lang="ru-RU" dirty="0" smtClean="0"/>
              <a:t>.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50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264" y="146648"/>
            <a:ext cx="1023955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Двухпроводная схема </a:t>
            </a:r>
            <a:r>
              <a:rPr lang="ru-RU" b="1" dirty="0" smtClean="0"/>
              <a:t>ЭПТ</a:t>
            </a:r>
            <a:r>
              <a:rPr lang="ru-RU" dirty="0" smtClean="0"/>
              <a:t> </a:t>
            </a:r>
            <a:r>
              <a:rPr lang="ru-RU" dirty="0"/>
              <a:t>используется в пассажирских поездах с локомотивной тягой и дизель-поездах </a:t>
            </a:r>
            <a:r>
              <a:rPr lang="ru-RU" b="1" dirty="0"/>
              <a:t>Д1</a:t>
            </a:r>
            <a:r>
              <a:rPr lang="ru-RU" dirty="0"/>
              <a:t>. В этой схеме в качестве обратного провода используются рельсы. Управление таким тормозом осуществляется изменением полярности постоянного тока в линейных проводах и рельсах. При торможении </a:t>
            </a:r>
            <a:r>
              <a:rPr lang="ru-RU" b="1" dirty="0"/>
              <a:t>(+)</a:t>
            </a:r>
            <a:r>
              <a:rPr lang="ru-RU" dirty="0"/>
              <a:t> подается в рабочий провод </a:t>
            </a:r>
            <a:r>
              <a:rPr lang="ru-RU" b="1" dirty="0"/>
              <a:t>1</a:t>
            </a:r>
            <a:r>
              <a:rPr lang="ru-RU" dirty="0"/>
              <a:t>, а </a:t>
            </a:r>
            <a:r>
              <a:rPr lang="ru-RU" b="1" dirty="0"/>
              <a:t>(-)</a:t>
            </a:r>
            <a:r>
              <a:rPr lang="ru-RU" dirty="0"/>
              <a:t> в рельсы 3. При этом возбуждаются отпускной </a:t>
            </a:r>
            <a:r>
              <a:rPr lang="ru-RU" b="1" dirty="0"/>
              <a:t>ОБ</a:t>
            </a:r>
            <a:r>
              <a:rPr lang="ru-RU" dirty="0"/>
              <a:t> и тормозной </a:t>
            </a:r>
            <a:r>
              <a:rPr lang="ru-RU" b="1" dirty="0"/>
              <a:t>ТВ</a:t>
            </a:r>
            <a:r>
              <a:rPr lang="ru-RU" dirty="0"/>
              <a:t> вентили </a:t>
            </a:r>
            <a:r>
              <a:rPr lang="ru-RU" dirty="0" err="1"/>
              <a:t>электровоздухораспределителя</a:t>
            </a:r>
            <a:r>
              <a:rPr lang="ru-RU" dirty="0"/>
              <a:t>. Положение </a:t>
            </a:r>
            <a:r>
              <a:rPr lang="ru-RU" dirty="0" err="1"/>
              <a:t>перекрыши</a:t>
            </a:r>
            <a:r>
              <a:rPr lang="ru-RU" dirty="0"/>
              <a:t> обеспечивается сменой полярности управляющего тока: </a:t>
            </a:r>
            <a:r>
              <a:rPr lang="ru-RU" b="1" dirty="0"/>
              <a:t>(+)</a:t>
            </a:r>
            <a:r>
              <a:rPr lang="ru-RU" dirty="0"/>
              <a:t> в рельсах, </a:t>
            </a:r>
            <a:r>
              <a:rPr lang="ru-RU" b="1" dirty="0"/>
              <a:t>(-)</a:t>
            </a:r>
            <a:r>
              <a:rPr lang="ru-RU" dirty="0"/>
              <a:t> в рабочем проводе. В этом случае под напряжением оказывается только отпускной вентиль </a:t>
            </a:r>
            <a:r>
              <a:rPr lang="ru-RU" b="1" dirty="0"/>
              <a:t>ОВ</a:t>
            </a:r>
            <a:r>
              <a:rPr lang="ru-RU" dirty="0"/>
              <a:t>, а вентиль </a:t>
            </a:r>
            <a:r>
              <a:rPr lang="ru-RU" b="1" dirty="0"/>
              <a:t>ТВ</a:t>
            </a:r>
            <a:r>
              <a:rPr lang="ru-RU" dirty="0"/>
              <a:t> обесточен, так как его электрическая цепь запирается диодом </a:t>
            </a:r>
            <a:r>
              <a:rPr lang="ru-RU" b="1" dirty="0"/>
              <a:t>ВС</a:t>
            </a:r>
            <a:r>
              <a:rPr lang="ru-RU" dirty="0"/>
              <a:t>.</a:t>
            </a:r>
            <a:endParaRPr lang="ru-RU" dirty="0" smtClean="0">
              <a:effectLst/>
            </a:endParaRPr>
          </a:p>
          <a:p>
            <a:r>
              <a:rPr lang="ru-RU" dirty="0"/>
              <a:t>Отпуск тормоза осуществляется снятием напряжения постоянного тока с линейных проводов. Одновременно с этим в рабочий провод </a:t>
            </a:r>
            <a:r>
              <a:rPr lang="ru-RU" b="1" dirty="0"/>
              <a:t>1</a:t>
            </a:r>
            <a:r>
              <a:rPr lang="ru-RU" dirty="0"/>
              <a:t> подается напряжение переменного тока, однако вентили </a:t>
            </a:r>
            <a:r>
              <a:rPr lang="ru-RU" b="1" dirty="0"/>
              <a:t>ОВ</a:t>
            </a:r>
            <a:r>
              <a:rPr lang="ru-RU" dirty="0"/>
              <a:t> и </a:t>
            </a:r>
            <a:r>
              <a:rPr lang="ru-RU" b="1" dirty="0"/>
              <a:t>ТВ</a:t>
            </a:r>
            <a:r>
              <a:rPr lang="ru-RU" dirty="0"/>
              <a:t> остаются невозбужденными вследствие их большого индуктивного сопротивления.</a:t>
            </a:r>
            <a:endParaRPr lang="ru-RU" dirty="0" smtClean="0">
              <a:effectLst/>
            </a:endParaRPr>
          </a:p>
          <a:p>
            <a:r>
              <a:rPr lang="ru-RU" dirty="0"/>
              <a:t>Контроль целостности рабочего провода </a:t>
            </a:r>
            <a:r>
              <a:rPr lang="ru-RU" b="1" dirty="0"/>
              <a:t>1 </a:t>
            </a:r>
            <a:r>
              <a:rPr lang="ru-RU" dirty="0"/>
              <a:t>осуществляется непрерывно с помощью контрольного провода </a:t>
            </a:r>
            <a:r>
              <a:rPr lang="ru-RU" b="1" dirty="0"/>
              <a:t>2</a:t>
            </a:r>
            <a:r>
              <a:rPr lang="ru-RU" dirty="0"/>
              <a:t> переменным током при отпускном и поездном положениях ручки крана машиниста и постоянным током в положениях </a:t>
            </a:r>
            <a:r>
              <a:rPr lang="ru-RU" dirty="0" err="1"/>
              <a:t>перекрыши</a:t>
            </a:r>
            <a:r>
              <a:rPr lang="ru-RU" dirty="0"/>
              <a:t> и торможения.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  <p:pic>
        <p:nvPicPr>
          <p:cNvPr id="3074" name="Picture 2" descr="http://oltep.narod.ru/hepl_torm/7.1/clip_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041" y="4642987"/>
            <a:ext cx="5210354" cy="208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088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771" y="146650"/>
            <a:ext cx="99376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ри </a:t>
            </a:r>
            <a:r>
              <a:rPr lang="ru-RU" dirty="0"/>
              <a:t>оборудовании </a:t>
            </a:r>
            <a:r>
              <a:rPr lang="ru-RU" b="1" dirty="0"/>
              <a:t>ЭПТ</a:t>
            </a:r>
            <a:r>
              <a:rPr lang="ru-RU" dirty="0"/>
              <a:t> грузовых поездов </a:t>
            </a:r>
            <a:r>
              <a:rPr lang="ru-RU" dirty="0" err="1"/>
              <a:t>многопроводные</a:t>
            </a:r>
            <a:r>
              <a:rPr lang="ru-RU" dirty="0"/>
              <a:t> линии электрического управления тормозами оказываются неприемлемыми. В схеме такого тормоза предполагается использовать линейный провод </a:t>
            </a:r>
            <a:r>
              <a:rPr lang="ru-RU" b="1" dirty="0" smtClean="0"/>
              <a:t>1</a:t>
            </a:r>
            <a:r>
              <a:rPr lang="ru-RU" dirty="0" smtClean="0"/>
              <a:t>, </a:t>
            </a:r>
            <a:r>
              <a:rPr lang="ru-RU" dirty="0"/>
              <a:t>замыкаемый в хвосте поезда через конденсатор </a:t>
            </a:r>
            <a:r>
              <a:rPr lang="ru-RU" b="1" dirty="0"/>
              <a:t>2</a:t>
            </a:r>
            <a:r>
              <a:rPr lang="ru-RU" dirty="0"/>
              <a:t> на рельсы </a:t>
            </a:r>
            <a:r>
              <a:rPr lang="ru-RU" b="1" dirty="0"/>
              <a:t>3</a:t>
            </a:r>
            <a:r>
              <a:rPr lang="ru-RU" dirty="0"/>
              <a:t>. В процессе торможения и </a:t>
            </a:r>
            <a:r>
              <a:rPr lang="ru-RU" dirty="0" err="1"/>
              <a:t>перекрыши</a:t>
            </a:r>
            <a:r>
              <a:rPr lang="ru-RU" dirty="0"/>
              <a:t> в линейный провод и рельсы подаются одновременно два рода тока: переменный для контроля целостности линии и постоянный для управления тормозом. При отпуске в проводе </a:t>
            </a:r>
            <a:r>
              <a:rPr lang="ru-RU" b="1" dirty="0"/>
              <a:t>1</a:t>
            </a:r>
            <a:r>
              <a:rPr lang="ru-RU" dirty="0"/>
              <a:t> остается только переменный ток. Управление тормозом осуществляется изменением полярности постоянного тока в линейном проводе и рельсах. Раздельное питание током вентилей </a:t>
            </a:r>
            <a:r>
              <a:rPr lang="ru-RU" b="1" dirty="0"/>
              <a:t>ОВ</a:t>
            </a:r>
            <a:r>
              <a:rPr lang="ru-RU" dirty="0"/>
              <a:t> и </a:t>
            </a:r>
            <a:r>
              <a:rPr lang="ru-RU" b="1" dirty="0"/>
              <a:t>ТВ</a:t>
            </a:r>
            <a:r>
              <a:rPr lang="ru-RU" dirty="0"/>
              <a:t> </a:t>
            </a:r>
            <a:r>
              <a:rPr lang="ru-RU" dirty="0" err="1"/>
              <a:t>электровоздухораспределителя</a:t>
            </a:r>
            <a:r>
              <a:rPr lang="ru-RU" dirty="0"/>
              <a:t> обеспечивается наличием двух диодов </a:t>
            </a:r>
            <a:r>
              <a:rPr lang="ru-RU" b="1" dirty="0"/>
              <a:t>ВС1</a:t>
            </a:r>
            <a:r>
              <a:rPr lang="ru-RU" dirty="0"/>
              <a:t> и </a:t>
            </a:r>
            <a:r>
              <a:rPr lang="ru-RU" b="1" dirty="0"/>
              <a:t>ВС2</a:t>
            </a:r>
            <a:r>
              <a:rPr lang="ru-RU" dirty="0"/>
              <a:t>, то есть при торможении возбуждается только тормозной вентиль, а при </a:t>
            </a:r>
            <a:r>
              <a:rPr lang="ru-RU" dirty="0" err="1"/>
              <a:t>перекрыше</a:t>
            </a:r>
            <a:r>
              <a:rPr lang="ru-RU" dirty="0"/>
              <a:t> только отпускной вентиль. Использование </a:t>
            </a:r>
            <a:r>
              <a:rPr lang="ru-RU" b="1" dirty="0"/>
              <a:t>ЭПТ</a:t>
            </a:r>
            <a:r>
              <a:rPr lang="ru-RU" dirty="0"/>
              <a:t> для грузовых поездов сдерживается поиском вариантов обеспечения надежного контакта в междувагонном соединении линейного провода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098" name="Picture 2" descr="http://oltep.narod.ru/hepl_torm/7.1/clip_image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804" y="4291730"/>
            <a:ext cx="6585745" cy="228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806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 I и II </a:t>
            </a:r>
            <a:r>
              <a:rPr lang="ru-RU" dirty="0" smtClean="0"/>
              <a:t>положениях ручки крана машиниста </a:t>
            </a:r>
            <a:r>
              <a:rPr lang="ru-RU" dirty="0" err="1" smtClean="0"/>
              <a:t>усл</a:t>
            </a:r>
            <a:r>
              <a:rPr lang="ru-RU" dirty="0" smtClean="0"/>
              <a:t>.№ 395 напряжение на контроллере </a:t>
            </a:r>
            <a:r>
              <a:rPr lang="ru-RU" b="1" dirty="0" smtClean="0"/>
              <a:t>КМ (ККМ)</a:t>
            </a:r>
            <a:r>
              <a:rPr lang="ru-RU" dirty="0" smtClean="0"/>
              <a:t> не подается и постоянный ток в цепи линейных проводов отсутствует. Контроль целостности рабочего и контрольного проводов осуществляется переменным током по следующим цепям:</a:t>
            </a:r>
          </a:p>
          <a:p>
            <a:r>
              <a:rPr lang="ru-RU" b="1" dirty="0" smtClean="0"/>
              <a:t>1)    </a:t>
            </a:r>
            <a:r>
              <a:rPr lang="ru-RU" dirty="0" smtClean="0"/>
              <a:t>в положительный полупериод: выход </a:t>
            </a:r>
            <a:r>
              <a:rPr lang="ru-RU" b="1" dirty="0" smtClean="0"/>
              <a:t>Г1</a:t>
            </a:r>
            <a:r>
              <a:rPr lang="ru-RU" dirty="0" smtClean="0"/>
              <a:t> блока питания </a:t>
            </a:r>
            <a:r>
              <a:rPr lang="ru-RU" b="1" dirty="0" smtClean="0"/>
              <a:t>(БП)</a:t>
            </a:r>
            <a:r>
              <a:rPr lang="ru-RU" dirty="0" smtClean="0"/>
              <a:t>, резистор </a:t>
            </a:r>
            <a:r>
              <a:rPr lang="ru-RU" b="1" dirty="0" smtClean="0"/>
              <a:t>R1</a:t>
            </a:r>
            <a:r>
              <a:rPr lang="ru-RU" dirty="0" smtClean="0"/>
              <a:t>, контакты </a:t>
            </a:r>
            <a:r>
              <a:rPr lang="ru-RU" b="1" dirty="0" smtClean="0"/>
              <a:t>ОР1</a:t>
            </a:r>
            <a:r>
              <a:rPr lang="ru-RU" dirty="0" smtClean="0"/>
              <a:t>, контакты </a:t>
            </a:r>
            <a:r>
              <a:rPr lang="ru-RU" b="1" dirty="0" smtClean="0"/>
              <a:t>ТР1</a:t>
            </a:r>
            <a:r>
              <a:rPr lang="ru-RU" dirty="0" smtClean="0"/>
              <a:t>, рабочий провод </a:t>
            </a:r>
            <a:r>
              <a:rPr lang="ru-RU" b="1" dirty="0" smtClean="0"/>
              <a:t>№1</a:t>
            </a:r>
            <a:r>
              <a:rPr lang="ru-RU" dirty="0" smtClean="0"/>
              <a:t>, головка </a:t>
            </a:r>
            <a:r>
              <a:rPr lang="ru-RU" dirty="0" err="1" smtClean="0"/>
              <a:t>усл</a:t>
            </a:r>
            <a:r>
              <a:rPr lang="ru-RU" dirty="0" smtClean="0"/>
              <a:t>.№ 369А хвостового вагона, контрольный провод </a:t>
            </a:r>
            <a:r>
              <a:rPr lang="ru-RU" b="1" dirty="0" smtClean="0"/>
              <a:t>№2</a:t>
            </a:r>
            <a:r>
              <a:rPr lang="ru-RU" dirty="0" smtClean="0"/>
              <a:t>, плечо выпрямительного моста </a:t>
            </a:r>
            <a:r>
              <a:rPr lang="ru-RU" b="1" dirty="0" smtClean="0"/>
              <a:t>ВК</a:t>
            </a:r>
            <a:r>
              <a:rPr lang="ru-RU" dirty="0" smtClean="0"/>
              <a:t>, катушка </a:t>
            </a:r>
            <a:r>
              <a:rPr lang="ru-RU" b="1" dirty="0" smtClean="0"/>
              <a:t>КР</a:t>
            </a:r>
            <a:r>
              <a:rPr lang="ru-RU" dirty="0" smtClean="0"/>
              <a:t>, плечо выпрямительного моста </a:t>
            </a:r>
            <a:r>
              <a:rPr lang="ru-RU" b="1" dirty="0" smtClean="0"/>
              <a:t>ВК</a:t>
            </a:r>
            <a:r>
              <a:rPr lang="ru-RU" dirty="0" smtClean="0"/>
              <a:t>, корпус локомотива (рельсы), контакты </a:t>
            </a:r>
            <a:r>
              <a:rPr lang="ru-RU" b="1" dirty="0" smtClean="0"/>
              <a:t>ТР2</a:t>
            </a:r>
            <a:r>
              <a:rPr lang="ru-RU" dirty="0" smtClean="0"/>
              <a:t>, контакты </a:t>
            </a:r>
            <a:r>
              <a:rPr lang="ru-RU" b="1" dirty="0" smtClean="0"/>
              <a:t>ОР2</a:t>
            </a:r>
            <a:r>
              <a:rPr lang="ru-RU" dirty="0" smtClean="0"/>
              <a:t>, резистор </a:t>
            </a:r>
            <a:r>
              <a:rPr lang="ru-RU" b="1" dirty="0" smtClean="0"/>
              <a:t>R2</a:t>
            </a:r>
            <a:r>
              <a:rPr lang="ru-RU" dirty="0" smtClean="0"/>
              <a:t>, </a:t>
            </a:r>
            <a:r>
              <a:rPr lang="ru-RU" b="1" dirty="0" smtClean="0"/>
              <a:t>Г2 БП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2)    </a:t>
            </a:r>
            <a:r>
              <a:rPr lang="ru-RU" dirty="0" smtClean="0"/>
              <a:t>в отрицательный полупериод: выход </a:t>
            </a:r>
            <a:r>
              <a:rPr lang="ru-RU" b="1" dirty="0" smtClean="0"/>
              <a:t>Г2 БП</a:t>
            </a:r>
            <a:r>
              <a:rPr lang="ru-RU" dirty="0" smtClean="0"/>
              <a:t>, резистор </a:t>
            </a:r>
            <a:r>
              <a:rPr lang="ru-RU" b="1" dirty="0" smtClean="0"/>
              <a:t>R2</a:t>
            </a:r>
            <a:r>
              <a:rPr lang="ru-RU" dirty="0" smtClean="0"/>
              <a:t>, контакты </a:t>
            </a:r>
            <a:r>
              <a:rPr lang="ru-RU" b="1" dirty="0" smtClean="0"/>
              <a:t>ОР2</a:t>
            </a:r>
            <a:r>
              <a:rPr lang="ru-RU" dirty="0" smtClean="0"/>
              <a:t>, контакты </a:t>
            </a:r>
            <a:r>
              <a:rPr lang="ru-RU" b="1" dirty="0" smtClean="0"/>
              <a:t>ТР2</a:t>
            </a:r>
            <a:r>
              <a:rPr lang="ru-RU" dirty="0" smtClean="0"/>
              <a:t>, корпус локомотива (рельсы), плечо выпрямительного моста </a:t>
            </a:r>
            <a:r>
              <a:rPr lang="ru-RU" b="1" dirty="0" smtClean="0"/>
              <a:t>ВК</a:t>
            </a:r>
            <a:r>
              <a:rPr lang="ru-RU" dirty="0" smtClean="0"/>
              <a:t>, катушка </a:t>
            </a:r>
            <a:r>
              <a:rPr lang="ru-RU" b="1" dirty="0" smtClean="0"/>
              <a:t>КР</a:t>
            </a:r>
            <a:r>
              <a:rPr lang="ru-RU" dirty="0" smtClean="0"/>
              <a:t>, плечо выпрямительного моста </a:t>
            </a:r>
            <a:r>
              <a:rPr lang="ru-RU" b="1" dirty="0" smtClean="0"/>
              <a:t>ВК</a:t>
            </a:r>
            <a:r>
              <a:rPr lang="ru-RU" dirty="0" smtClean="0"/>
              <a:t>, контрольный провод </a:t>
            </a:r>
            <a:r>
              <a:rPr lang="ru-RU" b="1" dirty="0" smtClean="0"/>
              <a:t>№2</a:t>
            </a:r>
            <a:r>
              <a:rPr lang="ru-RU" dirty="0" smtClean="0"/>
              <a:t>, головка </a:t>
            </a:r>
            <a:r>
              <a:rPr lang="ru-RU" dirty="0" err="1" smtClean="0"/>
              <a:t>усл</a:t>
            </a:r>
            <a:r>
              <a:rPr lang="ru-RU" dirty="0" smtClean="0"/>
              <a:t>.№ 369А хвостового вагона, рабочий провод </a:t>
            </a:r>
            <a:r>
              <a:rPr lang="ru-RU" b="1" dirty="0" smtClean="0"/>
              <a:t>№1</a:t>
            </a:r>
            <a:r>
              <a:rPr lang="ru-RU" dirty="0" smtClean="0"/>
              <a:t>, контакты </a:t>
            </a:r>
            <a:r>
              <a:rPr lang="ru-RU" b="1" dirty="0" smtClean="0"/>
              <a:t>ТР1</a:t>
            </a:r>
            <a:r>
              <a:rPr lang="ru-RU" dirty="0" smtClean="0"/>
              <a:t>, контакты </a:t>
            </a:r>
            <a:r>
              <a:rPr lang="ru-RU" b="1" dirty="0" smtClean="0"/>
              <a:t>ОР1</a:t>
            </a:r>
            <a:r>
              <a:rPr lang="ru-RU" dirty="0" smtClean="0"/>
              <a:t>, резистор </a:t>
            </a:r>
            <a:r>
              <a:rPr lang="ru-RU" b="1" dirty="0" smtClean="0"/>
              <a:t>R1</a:t>
            </a:r>
            <a:r>
              <a:rPr lang="ru-RU" dirty="0" smtClean="0"/>
              <a:t>, </a:t>
            </a:r>
            <a:r>
              <a:rPr lang="ru-RU" b="1" dirty="0" smtClean="0"/>
              <a:t>Г1 БП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Как следует из рассмотренных цепей в каждый полупериод через катушку </a:t>
            </a:r>
            <a:r>
              <a:rPr lang="ru-RU" b="1" dirty="0" smtClean="0"/>
              <a:t>КР</a:t>
            </a:r>
            <a:r>
              <a:rPr lang="ru-RU" dirty="0" smtClean="0"/>
              <a:t> дотекает выпрямленный ток в одном и том же направлении, поэтому контакты </a:t>
            </a:r>
            <a:r>
              <a:rPr lang="ru-RU" b="1" dirty="0" smtClean="0"/>
              <a:t>КР1</a:t>
            </a:r>
            <a:r>
              <a:rPr lang="ru-RU" dirty="0" smtClean="0"/>
              <a:t> и </a:t>
            </a:r>
            <a:r>
              <a:rPr lang="ru-RU" b="1" dirty="0" smtClean="0"/>
              <a:t>КР2</a:t>
            </a:r>
            <a:r>
              <a:rPr lang="ru-RU" dirty="0" smtClean="0"/>
              <a:t> замкнуты. В результате собирается следующая электрическая цепь постоянного тока:</a:t>
            </a:r>
          </a:p>
          <a:p>
            <a:r>
              <a:rPr lang="ru-RU" b="1" dirty="0" smtClean="0"/>
              <a:t>(+) БП,</a:t>
            </a:r>
            <a:r>
              <a:rPr lang="ru-RU" dirty="0" smtClean="0"/>
              <a:t> резистор </a:t>
            </a:r>
            <a:r>
              <a:rPr lang="ru-RU" b="1" dirty="0" smtClean="0"/>
              <a:t>R3</a:t>
            </a:r>
            <a:r>
              <a:rPr lang="ru-RU" dirty="0" smtClean="0"/>
              <a:t>, контакты </a:t>
            </a:r>
            <a:r>
              <a:rPr lang="ru-RU" b="1" dirty="0" smtClean="0"/>
              <a:t>КР2</a:t>
            </a:r>
            <a:r>
              <a:rPr lang="ru-RU" dirty="0" smtClean="0"/>
              <a:t>, лампа </a:t>
            </a:r>
            <a:r>
              <a:rPr lang="ru-RU" b="1" dirty="0" smtClean="0"/>
              <a:t>«О»</a:t>
            </a:r>
            <a:r>
              <a:rPr lang="ru-RU" dirty="0" smtClean="0"/>
              <a:t>, </a:t>
            </a:r>
            <a:r>
              <a:rPr lang="ru-RU" b="1" dirty="0" smtClean="0"/>
              <a:t>(-) БП.</a:t>
            </a:r>
            <a:endParaRPr lang="ru-RU" dirty="0" smtClean="0"/>
          </a:p>
          <a:p>
            <a:r>
              <a:rPr lang="ru-RU" dirty="0" smtClean="0"/>
              <a:t>При этом на световом сигнализаторе загорается лампа </a:t>
            </a:r>
            <a:r>
              <a:rPr lang="ru-RU" b="1" dirty="0" smtClean="0"/>
              <a:t>«О»</a:t>
            </a:r>
            <a:r>
              <a:rPr lang="ru-RU" dirty="0" smtClean="0"/>
              <a:t>, сигнализирующая машинисту о целостности линейных проводов </a:t>
            </a:r>
            <a:r>
              <a:rPr lang="ru-RU" b="1" dirty="0" smtClean="0"/>
              <a:t>ЭПТ</a:t>
            </a:r>
            <a:r>
              <a:rPr lang="ru-RU" dirty="0" smtClean="0"/>
              <a:t>. Для прохождения переменного тока имеются еще две цепи: выход </a:t>
            </a:r>
            <a:r>
              <a:rPr lang="ru-RU" b="1" dirty="0" smtClean="0"/>
              <a:t>Г1 БП</a:t>
            </a:r>
            <a:r>
              <a:rPr lang="ru-RU" dirty="0" smtClean="0"/>
              <a:t>; резистор </a:t>
            </a:r>
            <a:r>
              <a:rPr lang="ru-RU" b="1" dirty="0" smtClean="0"/>
              <a:t>R1</a:t>
            </a:r>
            <a:r>
              <a:rPr lang="ru-RU" dirty="0" smtClean="0"/>
              <a:t>, контакты </a:t>
            </a:r>
            <a:r>
              <a:rPr lang="ru-RU" b="1" dirty="0" smtClean="0"/>
              <a:t>ОР1, ТР1</a:t>
            </a:r>
            <a:r>
              <a:rPr lang="ru-RU" dirty="0" smtClean="0"/>
              <a:t>, шунтирующий конденсатор </a:t>
            </a:r>
            <a:r>
              <a:rPr lang="ru-RU" b="1" dirty="0" err="1" smtClean="0"/>
              <a:t>С</a:t>
            </a:r>
            <a:r>
              <a:rPr lang="ru-RU" b="1" baseline="-25000" dirty="0" err="1" smtClean="0"/>
              <a:t>ш</a:t>
            </a:r>
            <a:r>
              <a:rPr lang="ru-RU" dirty="0" smtClean="0"/>
              <a:t>, контакты </a:t>
            </a:r>
            <a:r>
              <a:rPr lang="ru-RU" b="1" dirty="0" smtClean="0"/>
              <a:t>ТР2, ОР2</a:t>
            </a:r>
            <a:r>
              <a:rPr lang="ru-RU" dirty="0" smtClean="0"/>
              <a:t>, резистор </a:t>
            </a:r>
            <a:r>
              <a:rPr lang="ru-RU" b="1" dirty="0" smtClean="0"/>
              <a:t>R2</a:t>
            </a:r>
            <a:r>
              <a:rPr lang="ru-RU" dirty="0" smtClean="0"/>
              <a:t>, </a:t>
            </a:r>
            <a:r>
              <a:rPr lang="ru-RU" b="1" dirty="0" smtClean="0"/>
              <a:t>Г2 БП.</a:t>
            </a:r>
            <a:endParaRPr lang="ru-RU" dirty="0" smtClean="0"/>
          </a:p>
          <a:p>
            <a:r>
              <a:rPr lang="ru-RU" dirty="0" smtClean="0"/>
              <a:t>выход </a:t>
            </a:r>
            <a:r>
              <a:rPr lang="ru-RU" b="1" dirty="0" smtClean="0"/>
              <a:t>Г1 БП</a:t>
            </a:r>
            <a:r>
              <a:rPr lang="ru-RU" dirty="0" smtClean="0"/>
              <a:t>, резистор </a:t>
            </a:r>
            <a:r>
              <a:rPr lang="ru-RU" b="1" dirty="0" smtClean="0"/>
              <a:t>R1</a:t>
            </a:r>
            <a:r>
              <a:rPr lang="ru-RU" dirty="0" smtClean="0"/>
              <a:t>, контакты </a:t>
            </a:r>
            <a:r>
              <a:rPr lang="ru-RU" b="1" dirty="0" smtClean="0"/>
              <a:t>ОР1, ТР1</a:t>
            </a:r>
            <a:r>
              <a:rPr lang="ru-RU" dirty="0" smtClean="0"/>
              <a:t>, рабочий провод </a:t>
            </a:r>
            <a:r>
              <a:rPr lang="ru-RU" b="1" dirty="0" smtClean="0"/>
              <a:t>№1</a:t>
            </a:r>
            <a:r>
              <a:rPr lang="ru-RU" dirty="0" smtClean="0"/>
              <a:t>, катушки </a:t>
            </a:r>
            <a:r>
              <a:rPr lang="ru-RU" b="1" dirty="0" smtClean="0"/>
              <a:t>ОВ</a:t>
            </a:r>
            <a:r>
              <a:rPr lang="ru-RU" dirty="0" smtClean="0"/>
              <a:t> и </a:t>
            </a:r>
            <a:r>
              <a:rPr lang="ru-RU" b="1" dirty="0" smtClean="0"/>
              <a:t>ТВ</a:t>
            </a:r>
            <a:r>
              <a:rPr lang="ru-RU" dirty="0" smtClean="0"/>
              <a:t> вентилей </a:t>
            </a:r>
            <a:r>
              <a:rPr lang="ru-RU" b="1" dirty="0" smtClean="0"/>
              <a:t>ЭВР</a:t>
            </a:r>
            <a:r>
              <a:rPr lang="ru-RU" dirty="0" smtClean="0"/>
              <a:t> локомотива и вагонов, рельсы, контакты </a:t>
            </a:r>
            <a:r>
              <a:rPr lang="ru-RU" b="1" dirty="0" smtClean="0"/>
              <a:t>ТР2, ОР2</a:t>
            </a:r>
            <a:r>
              <a:rPr lang="ru-RU" dirty="0" smtClean="0"/>
              <a:t>, резистор </a:t>
            </a:r>
            <a:r>
              <a:rPr lang="ru-RU" b="1" dirty="0" smtClean="0"/>
              <a:t>R2</a:t>
            </a:r>
            <a:r>
              <a:rPr lang="ru-RU" dirty="0" smtClean="0"/>
              <a:t>, </a:t>
            </a:r>
            <a:r>
              <a:rPr lang="ru-RU" b="1" dirty="0" smtClean="0"/>
              <a:t>Г2 БП</a:t>
            </a:r>
            <a:r>
              <a:rPr lang="ru-RU" dirty="0" smtClean="0"/>
              <a:t>.</a:t>
            </a:r>
          </a:p>
          <a:p>
            <a:r>
              <a:rPr lang="ru-RU" dirty="0" smtClean="0"/>
              <a:t>+ Катушки </a:t>
            </a:r>
            <a:r>
              <a:rPr lang="ru-RU" b="1" dirty="0" smtClean="0"/>
              <a:t>ОВ</a:t>
            </a:r>
            <a:r>
              <a:rPr lang="ru-RU" dirty="0" smtClean="0"/>
              <a:t> и </a:t>
            </a:r>
            <a:r>
              <a:rPr lang="ru-RU" b="1" dirty="0" smtClean="0"/>
              <a:t>ТВ</a:t>
            </a:r>
            <a:r>
              <a:rPr lang="ru-RU" dirty="0" smtClean="0"/>
              <a:t> вентилей </a:t>
            </a:r>
            <a:r>
              <a:rPr lang="ru-RU" b="1" dirty="0" smtClean="0"/>
              <a:t>ЭВР</a:t>
            </a:r>
            <a:r>
              <a:rPr lang="ru-RU" dirty="0" smtClean="0"/>
              <a:t> имеют большое индуктивное сопротивление, поэтому при прохождении через них переменного тока они не возбуждаются и </a:t>
            </a:r>
            <a:r>
              <a:rPr lang="ru-RU" dirty="0" err="1" smtClean="0"/>
              <a:t>электровоздухораспределители</a:t>
            </a:r>
            <a:r>
              <a:rPr lang="ru-RU" dirty="0" smtClean="0"/>
              <a:t> остаются в состоянии отпуска и зарядки.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706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tudfile.net/html/2706/132/html_l9opjBq9rq.I8oP/img-XgnvN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440" y="395436"/>
            <a:ext cx="8677874" cy="574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156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60385"/>
            <a:ext cx="12191999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 III и IV</a:t>
            </a:r>
            <a:r>
              <a:rPr lang="ru-RU" dirty="0" smtClean="0"/>
              <a:t> положении ручки крана машиниста (</a:t>
            </a:r>
            <a:r>
              <a:rPr lang="ru-RU" dirty="0" err="1" smtClean="0"/>
              <a:t>перекрыша</a:t>
            </a:r>
            <a:r>
              <a:rPr lang="ru-RU" dirty="0" smtClean="0"/>
              <a:t>)постоянный ток с выхода статического преобразователя через контакты микропереключателей контроллера </a:t>
            </a:r>
            <a:r>
              <a:rPr lang="ru-RU" b="1" dirty="0" smtClean="0"/>
              <a:t>ККМ</a:t>
            </a:r>
            <a:r>
              <a:rPr lang="ru-RU" dirty="0" smtClean="0"/>
              <a:t> обеспечивает питание катушки </a:t>
            </a:r>
            <a:r>
              <a:rPr lang="ru-RU" b="1" dirty="0" smtClean="0"/>
              <a:t>ОР</a:t>
            </a:r>
            <a:r>
              <a:rPr lang="ru-RU" dirty="0" smtClean="0"/>
              <a:t> по цепи:</a:t>
            </a:r>
            <a:r>
              <a:rPr lang="ru-RU" b="1" dirty="0" smtClean="0"/>
              <a:t>(+)Г БП</a:t>
            </a:r>
            <a:r>
              <a:rPr lang="ru-RU" dirty="0" smtClean="0"/>
              <a:t>, контакты </a:t>
            </a:r>
            <a:r>
              <a:rPr lang="ru-RU" b="1" dirty="0" smtClean="0"/>
              <a:t>ККМ</a:t>
            </a:r>
            <a:r>
              <a:rPr lang="ru-RU" dirty="0" smtClean="0"/>
              <a:t>, замкнутые контакты </a:t>
            </a:r>
            <a:r>
              <a:rPr lang="ru-RU" b="1" dirty="0" smtClean="0"/>
              <a:t>ТР4</a:t>
            </a:r>
            <a:r>
              <a:rPr lang="ru-RU" dirty="0" smtClean="0"/>
              <a:t>, катушка </a:t>
            </a:r>
            <a:r>
              <a:rPr lang="ru-RU" b="1" dirty="0" smtClean="0"/>
              <a:t>ОР</a:t>
            </a:r>
            <a:r>
              <a:rPr lang="ru-RU" dirty="0" smtClean="0"/>
              <a:t>, </a:t>
            </a:r>
            <a:r>
              <a:rPr lang="ru-RU" b="1" dirty="0" smtClean="0"/>
              <a:t>(-)Г БП.</a:t>
            </a:r>
            <a:endParaRPr lang="ru-RU" dirty="0" smtClean="0"/>
          </a:p>
          <a:p>
            <a:r>
              <a:rPr lang="ru-RU" dirty="0" smtClean="0"/>
              <a:t>При этом замыкаются контакты </a:t>
            </a:r>
            <a:r>
              <a:rPr lang="ru-RU" b="1" dirty="0" smtClean="0"/>
              <a:t>ОР4, ОР5</a:t>
            </a:r>
            <a:r>
              <a:rPr lang="ru-RU" dirty="0" smtClean="0"/>
              <a:t> и переключаются контакты </a:t>
            </a:r>
            <a:r>
              <a:rPr lang="ru-RU" b="1" dirty="0" smtClean="0"/>
              <a:t>ОР1</a:t>
            </a:r>
            <a:r>
              <a:rPr lang="ru-RU" dirty="0" smtClean="0"/>
              <a:t>, </a:t>
            </a:r>
            <a:r>
              <a:rPr lang="ru-RU" b="1" dirty="0" smtClean="0"/>
              <a:t>ОР2</a:t>
            </a:r>
            <a:r>
              <a:rPr lang="ru-RU" dirty="0" smtClean="0"/>
              <a:t>. Через замкнувшийся контакт </a:t>
            </a:r>
            <a:r>
              <a:rPr lang="ru-RU" b="1" dirty="0" smtClean="0"/>
              <a:t>ОР4</a:t>
            </a:r>
            <a:r>
              <a:rPr lang="ru-RU" dirty="0" smtClean="0"/>
              <a:t> получает питание катушка </a:t>
            </a:r>
            <a:r>
              <a:rPr lang="ru-RU" b="1" dirty="0" smtClean="0"/>
              <a:t>К</a:t>
            </a:r>
            <a:r>
              <a:rPr lang="ru-RU" dirty="0" smtClean="0"/>
              <a:t> по цепи:</a:t>
            </a:r>
            <a:r>
              <a:rPr lang="ru-RU" b="1" dirty="0" smtClean="0"/>
              <a:t>(+)Г</a:t>
            </a:r>
            <a:r>
              <a:rPr lang="ru-RU" dirty="0" smtClean="0"/>
              <a:t> </a:t>
            </a:r>
            <a:r>
              <a:rPr lang="ru-RU" b="1" dirty="0" smtClean="0"/>
              <a:t>БП</a:t>
            </a:r>
            <a:r>
              <a:rPr lang="ru-RU" dirty="0" smtClean="0"/>
              <a:t>, контакты </a:t>
            </a:r>
            <a:r>
              <a:rPr lang="ru-RU" b="1" dirty="0" smtClean="0"/>
              <a:t>ККМ</a:t>
            </a:r>
            <a:r>
              <a:rPr lang="ru-RU" dirty="0" smtClean="0"/>
              <a:t>, контакты </a:t>
            </a:r>
            <a:r>
              <a:rPr lang="ru-RU" b="1" dirty="0" smtClean="0"/>
              <a:t>ОР4</a:t>
            </a:r>
            <a:r>
              <a:rPr lang="ru-RU" dirty="0" smtClean="0"/>
              <a:t>, контакты </a:t>
            </a:r>
            <a:r>
              <a:rPr lang="ru-RU" b="1" dirty="0" smtClean="0"/>
              <a:t>КР1</a:t>
            </a:r>
            <a:r>
              <a:rPr lang="ru-RU" dirty="0" smtClean="0"/>
              <a:t>, катушка </a:t>
            </a:r>
            <a:r>
              <a:rPr lang="ru-RU" b="1" dirty="0" smtClean="0"/>
              <a:t>К</a:t>
            </a:r>
            <a:r>
              <a:rPr lang="ru-RU" dirty="0" smtClean="0"/>
              <a:t>, </a:t>
            </a:r>
            <a:r>
              <a:rPr lang="ru-RU" b="1" dirty="0" smtClean="0"/>
              <a:t>(-)Г</a:t>
            </a:r>
            <a:r>
              <a:rPr lang="ru-RU" dirty="0" smtClean="0"/>
              <a:t> </a:t>
            </a:r>
            <a:r>
              <a:rPr lang="ru-RU" b="1" dirty="0" smtClean="0"/>
              <a:t>БП.</a:t>
            </a:r>
            <a:endParaRPr lang="ru-RU" dirty="0" smtClean="0"/>
          </a:p>
          <a:p>
            <a:r>
              <a:rPr lang="ru-RU" dirty="0" smtClean="0"/>
              <a:t>При переключении питания с источника переменного тока на источник постоянного тока якорь контрольного реле </a:t>
            </a:r>
            <a:r>
              <a:rPr lang="ru-RU" b="1" dirty="0" smtClean="0"/>
              <a:t>КР</a:t>
            </a:r>
            <a:r>
              <a:rPr lang="ru-RU" dirty="0" smtClean="0"/>
              <a:t> остается в притянутом положении в результате замедления на отпадание и под действием разряда на катушку </a:t>
            </a:r>
            <a:r>
              <a:rPr lang="ru-RU" b="1" dirty="0" smtClean="0"/>
              <a:t>КР</a:t>
            </a:r>
            <a:r>
              <a:rPr lang="ru-RU" dirty="0" smtClean="0"/>
              <a:t> конденсатора замедления </a:t>
            </a:r>
            <a:r>
              <a:rPr lang="ru-RU" b="1" dirty="0" err="1" smtClean="0"/>
              <a:t>С</a:t>
            </a:r>
            <a:r>
              <a:rPr lang="ru-RU" baseline="-25000" dirty="0" err="1" smtClean="0"/>
              <a:t>з</a:t>
            </a:r>
            <a:r>
              <a:rPr lang="ru-RU" dirty="0" smtClean="0"/>
              <a:t>. Таким образом, контакты </a:t>
            </a:r>
            <a:r>
              <a:rPr lang="ru-RU" b="1" dirty="0" smtClean="0"/>
              <a:t>КР1</a:t>
            </a:r>
            <a:r>
              <a:rPr lang="ru-RU" dirty="0" smtClean="0"/>
              <a:t> и </a:t>
            </a:r>
            <a:r>
              <a:rPr lang="ru-RU" b="1" dirty="0" smtClean="0"/>
              <a:t>КР2</a:t>
            </a:r>
            <a:r>
              <a:rPr lang="ru-RU" dirty="0" smtClean="0"/>
              <a:t> во время перехода с одного рода тока на другой остаются замкнутыми.</a:t>
            </a:r>
          </a:p>
          <a:p>
            <a:r>
              <a:rPr lang="ru-RU" dirty="0" smtClean="0"/>
              <a:t>После возбуждения катушки сильноточного реле </a:t>
            </a:r>
            <a:r>
              <a:rPr lang="ru-RU" b="1" dirty="0" smtClean="0"/>
              <a:t>К</a:t>
            </a:r>
            <a:r>
              <a:rPr lang="ru-RU" dirty="0" smtClean="0"/>
              <a:t> замыкается его контакт </a:t>
            </a:r>
            <a:r>
              <a:rPr lang="ru-RU" b="1" dirty="0" smtClean="0"/>
              <a:t>К1</a:t>
            </a:r>
            <a:r>
              <a:rPr lang="ru-RU" dirty="0" smtClean="0"/>
              <a:t>. В результате указанных выше переключений контакты </a:t>
            </a:r>
            <a:r>
              <a:rPr lang="ru-RU" b="1" dirty="0" smtClean="0"/>
              <a:t>ОР1</a:t>
            </a:r>
            <a:r>
              <a:rPr lang="ru-RU" dirty="0" smtClean="0"/>
              <a:t> и </a:t>
            </a:r>
            <a:r>
              <a:rPr lang="ru-RU" b="1" dirty="0" smtClean="0"/>
              <a:t>ОР2</a:t>
            </a:r>
            <a:r>
              <a:rPr lang="ru-RU" dirty="0" smtClean="0"/>
              <a:t> размыкают цепь питания линейных проводов племенным током и замыкают цепь их питания постоянным током через контакт </a:t>
            </a:r>
            <a:r>
              <a:rPr lang="ru-RU" b="1" dirty="0" smtClean="0"/>
              <a:t>К1</a:t>
            </a:r>
            <a:r>
              <a:rPr lang="ru-RU" dirty="0" smtClean="0"/>
              <a:t>: </a:t>
            </a:r>
            <a:r>
              <a:rPr lang="ru-RU" b="1" dirty="0" smtClean="0"/>
              <a:t>(+)Г</a:t>
            </a:r>
            <a:r>
              <a:rPr lang="ru-RU" dirty="0" smtClean="0"/>
              <a:t> </a:t>
            </a:r>
            <a:r>
              <a:rPr lang="ru-RU" b="1" dirty="0" smtClean="0"/>
              <a:t>БП</a:t>
            </a:r>
            <a:r>
              <a:rPr lang="ru-RU" dirty="0" smtClean="0"/>
              <a:t>, контакт </a:t>
            </a:r>
            <a:r>
              <a:rPr lang="ru-RU" b="1" dirty="0" smtClean="0"/>
              <a:t>К1</a:t>
            </a:r>
            <a:r>
              <a:rPr lang="ru-RU" dirty="0" smtClean="0"/>
              <a:t>, контакты </a:t>
            </a:r>
            <a:r>
              <a:rPr lang="ru-RU" b="1" dirty="0" smtClean="0"/>
              <a:t>ОР2</a:t>
            </a:r>
            <a:r>
              <a:rPr lang="ru-RU" dirty="0" smtClean="0"/>
              <a:t>, контакты </a:t>
            </a:r>
            <a:r>
              <a:rPr lang="ru-RU" b="1" dirty="0" smtClean="0"/>
              <a:t>ТР2</a:t>
            </a:r>
            <a:r>
              <a:rPr lang="ru-RU" dirty="0" smtClean="0"/>
              <a:t>, рельсы, плечо моста </a:t>
            </a:r>
            <a:r>
              <a:rPr lang="ru-RU" b="1" dirty="0" smtClean="0"/>
              <a:t>ВК</a:t>
            </a:r>
            <a:r>
              <a:rPr lang="ru-RU" dirty="0" smtClean="0"/>
              <a:t>, катушка </a:t>
            </a:r>
            <a:r>
              <a:rPr lang="ru-RU" b="1" dirty="0" smtClean="0"/>
              <a:t>КР</a:t>
            </a:r>
            <a:r>
              <a:rPr lang="ru-RU" dirty="0" smtClean="0"/>
              <a:t>, плечо моста </a:t>
            </a:r>
            <a:r>
              <a:rPr lang="ru-RU" b="1" dirty="0" smtClean="0"/>
              <a:t>ВК</a:t>
            </a:r>
            <a:r>
              <a:rPr lang="ru-RU" dirty="0" smtClean="0"/>
              <a:t>, контрольный провод </a:t>
            </a:r>
            <a:r>
              <a:rPr lang="ru-RU" b="1" dirty="0" smtClean="0"/>
              <a:t>№2</a:t>
            </a:r>
            <a:r>
              <a:rPr lang="ru-RU" dirty="0" smtClean="0"/>
              <a:t>, головка </a:t>
            </a:r>
            <a:r>
              <a:rPr lang="ru-RU" dirty="0" err="1" smtClean="0"/>
              <a:t>усл</a:t>
            </a:r>
            <a:r>
              <a:rPr lang="ru-RU" dirty="0" smtClean="0"/>
              <a:t>.№ 369А хвостового вагона, рабочий провод </a:t>
            </a:r>
            <a:r>
              <a:rPr lang="ru-RU" b="1" dirty="0" smtClean="0"/>
              <a:t>№1</a:t>
            </a:r>
            <a:r>
              <a:rPr lang="ru-RU" dirty="0" smtClean="0"/>
              <a:t>, контакты </a:t>
            </a:r>
            <a:r>
              <a:rPr lang="ru-RU" b="1" dirty="0" smtClean="0"/>
              <a:t>ТР1</a:t>
            </a:r>
            <a:r>
              <a:rPr lang="ru-RU" dirty="0" smtClean="0"/>
              <a:t>, контакты </a:t>
            </a:r>
            <a:r>
              <a:rPr lang="ru-RU" b="1" dirty="0" smtClean="0"/>
              <a:t>ОР1</a:t>
            </a:r>
            <a:r>
              <a:rPr lang="ru-RU" dirty="0" smtClean="0"/>
              <a:t>, </a:t>
            </a:r>
            <a:r>
              <a:rPr lang="ru-RU" b="1" dirty="0" smtClean="0"/>
              <a:t>(-)Г</a:t>
            </a:r>
            <a:r>
              <a:rPr lang="ru-RU" dirty="0" smtClean="0"/>
              <a:t> </a:t>
            </a:r>
            <a:r>
              <a:rPr lang="ru-RU" b="1" dirty="0" smtClean="0"/>
              <a:t>БП.</a:t>
            </a:r>
            <a:endParaRPr lang="ru-RU" dirty="0" smtClean="0"/>
          </a:p>
          <a:p>
            <a:r>
              <a:rPr lang="ru-RU" dirty="0" smtClean="0"/>
              <a:t>Таким образом, в рельсы и на корпус идет постоянный ток плюсовой полярности, а в рабочий провод </a:t>
            </a:r>
            <a:r>
              <a:rPr lang="ru-RU" b="1" dirty="0" smtClean="0"/>
              <a:t>№1</a:t>
            </a:r>
            <a:r>
              <a:rPr lang="ru-RU" dirty="0" smtClean="0"/>
              <a:t> - минусовой полярности.</a:t>
            </a:r>
          </a:p>
          <a:p>
            <a:r>
              <a:rPr lang="ru-RU" dirty="0" smtClean="0"/>
              <a:t>При этом возбуждаются отпускные вентили </a:t>
            </a:r>
            <a:r>
              <a:rPr lang="ru-RU" dirty="0" err="1" smtClean="0"/>
              <a:t>электровоздухораспределителей</a:t>
            </a:r>
            <a:r>
              <a:rPr lang="ru-RU" dirty="0" smtClean="0"/>
              <a:t> по цепи: </a:t>
            </a:r>
            <a:r>
              <a:rPr lang="ru-RU" b="1" dirty="0" smtClean="0"/>
              <a:t>(+)Г</a:t>
            </a:r>
            <a:r>
              <a:rPr lang="ru-RU" dirty="0" smtClean="0"/>
              <a:t> </a:t>
            </a:r>
            <a:r>
              <a:rPr lang="ru-RU" b="1" dirty="0" smtClean="0"/>
              <a:t>БП</a:t>
            </a:r>
            <a:r>
              <a:rPr lang="ru-RU" dirty="0" smtClean="0"/>
              <a:t>, контакт </a:t>
            </a:r>
            <a:r>
              <a:rPr lang="ru-RU" b="1" dirty="0" smtClean="0"/>
              <a:t>К1</a:t>
            </a:r>
            <a:r>
              <a:rPr lang="ru-RU" dirty="0" smtClean="0"/>
              <a:t>, контакты </a:t>
            </a:r>
            <a:r>
              <a:rPr lang="ru-RU" b="1" dirty="0" smtClean="0"/>
              <a:t>ОР2</a:t>
            </a:r>
            <a:r>
              <a:rPr lang="ru-RU" dirty="0" smtClean="0"/>
              <a:t>, контакты </a:t>
            </a:r>
            <a:r>
              <a:rPr lang="ru-RU" b="1" dirty="0" smtClean="0"/>
              <a:t>ТР2</a:t>
            </a:r>
            <a:r>
              <a:rPr lang="ru-RU" dirty="0" smtClean="0"/>
              <a:t>, рельсы, катушки </a:t>
            </a:r>
            <a:r>
              <a:rPr lang="ru-RU" b="1" dirty="0" smtClean="0"/>
              <a:t>ОБ</a:t>
            </a:r>
            <a:r>
              <a:rPr lang="ru-RU" dirty="0" smtClean="0"/>
              <a:t> </a:t>
            </a:r>
            <a:r>
              <a:rPr lang="ru-RU" b="1" dirty="0" smtClean="0"/>
              <a:t>ЭВР</a:t>
            </a:r>
            <a:r>
              <a:rPr lang="ru-RU" dirty="0" smtClean="0"/>
              <a:t>, рабочий провод </a:t>
            </a:r>
            <a:r>
              <a:rPr lang="ru-RU" b="1" dirty="0" smtClean="0"/>
              <a:t>№1</a:t>
            </a:r>
            <a:r>
              <a:rPr lang="ru-RU" dirty="0" smtClean="0"/>
              <a:t>, контакты </a:t>
            </a:r>
            <a:r>
              <a:rPr lang="ru-RU" b="1" dirty="0" smtClean="0"/>
              <a:t>ТР1</a:t>
            </a:r>
            <a:r>
              <a:rPr lang="ru-RU" dirty="0" smtClean="0"/>
              <a:t>, контакты </a:t>
            </a:r>
            <a:r>
              <a:rPr lang="ru-RU" b="1" dirty="0" smtClean="0"/>
              <a:t>ОР1</a:t>
            </a:r>
            <a:r>
              <a:rPr lang="ru-RU" dirty="0" smtClean="0"/>
              <a:t>, </a:t>
            </a:r>
            <a:r>
              <a:rPr lang="ru-RU" b="1" dirty="0" smtClean="0"/>
              <a:t>(-)Г</a:t>
            </a:r>
            <a:r>
              <a:rPr lang="ru-RU" dirty="0" smtClean="0"/>
              <a:t> </a:t>
            </a:r>
            <a:r>
              <a:rPr lang="ru-RU" b="1" dirty="0" smtClean="0"/>
              <a:t>БП.</a:t>
            </a:r>
            <a:endParaRPr lang="ru-RU" dirty="0" smtClean="0"/>
          </a:p>
          <a:p>
            <a:r>
              <a:rPr lang="ru-RU" dirty="0" smtClean="0"/>
              <a:t>На световом сигнализаторе горят две лампы </a:t>
            </a:r>
            <a:r>
              <a:rPr lang="ru-RU" b="1" dirty="0" smtClean="0"/>
              <a:t>«О»</a:t>
            </a:r>
            <a:r>
              <a:rPr lang="ru-RU" dirty="0" smtClean="0"/>
              <a:t> и </a:t>
            </a:r>
            <a:r>
              <a:rPr lang="ru-RU" b="1" dirty="0" smtClean="0"/>
              <a:t>«П»</a:t>
            </a:r>
            <a:r>
              <a:rPr lang="ru-RU" dirty="0" smtClean="0"/>
              <a:t>. Цепь питания лампы </a:t>
            </a:r>
            <a:r>
              <a:rPr lang="ru-RU" b="1" dirty="0" smtClean="0"/>
              <a:t>«О»</a:t>
            </a:r>
            <a:r>
              <a:rPr lang="ru-RU" dirty="0" smtClean="0"/>
              <a:t> остается прежней, а через лампу </a:t>
            </a:r>
            <a:r>
              <a:rPr lang="ru-RU" b="1" dirty="0" smtClean="0"/>
              <a:t>«П»</a:t>
            </a:r>
            <a:r>
              <a:rPr lang="ru-RU" dirty="0" smtClean="0"/>
              <a:t> постоянный ток протекает по следующей цепи: </a:t>
            </a:r>
            <a:r>
              <a:rPr lang="ru-RU" b="1" dirty="0" smtClean="0"/>
              <a:t>(+)БП</a:t>
            </a:r>
            <a:r>
              <a:rPr lang="ru-RU" dirty="0" smtClean="0"/>
              <a:t>, резистор </a:t>
            </a:r>
            <a:r>
              <a:rPr lang="ru-RU" b="1" dirty="0" smtClean="0"/>
              <a:t>R3</a:t>
            </a:r>
            <a:r>
              <a:rPr lang="ru-RU" dirty="0" smtClean="0"/>
              <a:t>, контакты </a:t>
            </a:r>
            <a:r>
              <a:rPr lang="ru-RU" b="1" dirty="0" smtClean="0"/>
              <a:t>ОР5</a:t>
            </a:r>
            <a:r>
              <a:rPr lang="ru-RU" dirty="0" smtClean="0"/>
              <a:t>, лампа </a:t>
            </a:r>
            <a:r>
              <a:rPr lang="ru-RU" b="1" dirty="0" smtClean="0"/>
              <a:t>«П»</a:t>
            </a:r>
            <a:r>
              <a:rPr lang="ru-RU" dirty="0" smtClean="0"/>
              <a:t>, </a:t>
            </a:r>
            <a:r>
              <a:rPr lang="ru-RU" b="1" dirty="0" smtClean="0"/>
              <a:t>(-)</a:t>
            </a:r>
            <a:r>
              <a:rPr lang="ru-RU" dirty="0" smtClean="0"/>
              <a:t> </a:t>
            </a:r>
            <a:r>
              <a:rPr lang="ru-RU" b="1" dirty="0" smtClean="0"/>
              <a:t>БП.</a:t>
            </a:r>
            <a:endParaRPr lang="ru-RU" dirty="0" smtClean="0"/>
          </a:p>
          <a:p>
            <a:r>
              <a:rPr lang="ru-RU" dirty="0" smtClean="0"/>
              <a:t>+ Сигнальная лампа </a:t>
            </a:r>
            <a:r>
              <a:rPr lang="ru-RU" b="1" dirty="0" smtClean="0"/>
              <a:t>«О»</a:t>
            </a:r>
            <a:r>
              <a:rPr lang="ru-RU" dirty="0" smtClean="0"/>
              <a:t> указывает на исправное состояние цепей линейных проводов, а лампа </a:t>
            </a:r>
            <a:r>
              <a:rPr lang="ru-RU" b="1" dirty="0" smtClean="0"/>
              <a:t>«П»</a:t>
            </a:r>
            <a:r>
              <a:rPr lang="ru-RU" dirty="0" smtClean="0"/>
              <a:t> сигнализирует о том. что тормозная система находится в положении </a:t>
            </a:r>
            <a:r>
              <a:rPr lang="ru-RU" dirty="0" err="1" smtClean="0"/>
              <a:t>перекрыши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732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tudfile.net/html/2706/132/html_l9opjBq9rq.I8oP/img-KwucH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283" y="370934"/>
            <a:ext cx="9109195" cy="590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6124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42</TotalTime>
  <Words>1810</Words>
  <Application>Microsoft Office PowerPoint</Application>
  <PresentationFormat>Широкоэкранный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Century Gothic</vt:lpstr>
      <vt:lpstr>Wingdings 2</vt:lpstr>
      <vt:lpstr>Цитаты</vt:lpstr>
      <vt:lpstr>Схема ЭПТ,общий принцип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ЭПТ,общий принцип работы</dc:title>
  <dc:creator>mik</dc:creator>
  <cp:lastModifiedBy>Пользователь Windows</cp:lastModifiedBy>
  <cp:revision>7</cp:revision>
  <dcterms:created xsi:type="dcterms:W3CDTF">2022-04-27T14:15:42Z</dcterms:created>
  <dcterms:modified xsi:type="dcterms:W3CDTF">2022-04-28T07:25:13Z</dcterms:modified>
</cp:coreProperties>
</file>