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4" r:id="rId8"/>
    <p:sldId id="265" r:id="rId9"/>
    <p:sldId id="266" r:id="rId10"/>
    <p:sldId id="261" r:id="rId11"/>
    <p:sldId id="262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BB5EB5-CF94-4AEA-A2DE-A27316ADD614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58A19E4-63D2-40C1-B66F-9332E6637B48}">
      <dgm:prSet phldrT="[Текст]" custT="1"/>
      <dgm:spPr/>
      <dgm:t>
        <a:bodyPr/>
        <a:lstStyle/>
        <a:p>
          <a:r>
            <a:rPr lang="ru-RU" sz="2800" b="1" dirty="0" smtClean="0"/>
            <a:t>Конфликты</a:t>
          </a:r>
          <a:endParaRPr lang="ru-RU" sz="2800" b="1" dirty="0"/>
        </a:p>
      </dgm:t>
    </dgm:pt>
    <dgm:pt modelId="{A6395D36-F5B6-40B3-836C-2AE79D70025B}" type="parTrans" cxnId="{BA6478AB-0098-4BF5-ACC7-349BC11A1F76}">
      <dgm:prSet/>
      <dgm:spPr/>
      <dgm:t>
        <a:bodyPr/>
        <a:lstStyle/>
        <a:p>
          <a:endParaRPr lang="ru-RU"/>
        </a:p>
      </dgm:t>
    </dgm:pt>
    <dgm:pt modelId="{8AF77145-1FF0-4194-959F-4B7C1A3D59D8}" type="sibTrans" cxnId="{BA6478AB-0098-4BF5-ACC7-349BC11A1F76}">
      <dgm:prSet/>
      <dgm:spPr/>
      <dgm:t>
        <a:bodyPr/>
        <a:lstStyle/>
        <a:p>
          <a:endParaRPr lang="ru-RU"/>
        </a:p>
      </dgm:t>
    </dgm:pt>
    <dgm:pt modelId="{DBD8782C-0D77-42A0-84D3-BA9A3AEE4374}">
      <dgm:prSet phldrT="[Текст]" custT="1"/>
      <dgm:spPr/>
      <dgm:t>
        <a:bodyPr/>
        <a:lstStyle/>
        <a:p>
          <a:r>
            <a:rPr lang="ru-RU" sz="2400" b="1" dirty="0" smtClean="0"/>
            <a:t>Интересов</a:t>
          </a:r>
        </a:p>
        <a:p>
          <a:r>
            <a:rPr lang="ru-RU" sz="1800" dirty="0" smtClean="0"/>
            <a:t>Возникают в ситуации, когда цели, ценности и планы участников взаимодействия кардинально расходятся</a:t>
          </a:r>
          <a:endParaRPr lang="ru-RU" sz="1800" dirty="0"/>
        </a:p>
      </dgm:t>
    </dgm:pt>
    <dgm:pt modelId="{822988A8-F85E-4476-94B7-DDF28D882FBB}" type="parTrans" cxnId="{E80C1A76-4E09-4297-ACBE-52C816A49C53}">
      <dgm:prSet/>
      <dgm:spPr/>
      <dgm:t>
        <a:bodyPr/>
        <a:lstStyle/>
        <a:p>
          <a:endParaRPr lang="ru-RU"/>
        </a:p>
      </dgm:t>
    </dgm:pt>
    <dgm:pt modelId="{3A4A99C0-BFDC-46B5-AC6C-2BC39C73D603}" type="sibTrans" cxnId="{E80C1A76-4E09-4297-ACBE-52C816A49C53}">
      <dgm:prSet/>
      <dgm:spPr/>
      <dgm:t>
        <a:bodyPr/>
        <a:lstStyle/>
        <a:p>
          <a:endParaRPr lang="ru-RU"/>
        </a:p>
      </dgm:t>
    </dgm:pt>
    <dgm:pt modelId="{A61F12CD-DF2A-468C-8765-BD803E4BB045}">
      <dgm:prSet phldrT="[Текст]" custT="1"/>
      <dgm:spPr/>
      <dgm:t>
        <a:bodyPr/>
        <a:lstStyle/>
        <a:p>
          <a:r>
            <a:rPr lang="ru-RU" sz="2400" b="1" dirty="0" smtClean="0"/>
            <a:t>Ролевые</a:t>
          </a:r>
        </a:p>
        <a:p>
          <a:r>
            <a:rPr lang="ru-RU" sz="1800" dirty="0" smtClean="0"/>
            <a:t>Возникают, когда нарушаются нормы и правила, по которым осуществляется взаимодействие людей.</a:t>
          </a:r>
          <a:endParaRPr lang="ru-RU" sz="1800" dirty="0"/>
        </a:p>
      </dgm:t>
    </dgm:pt>
    <dgm:pt modelId="{5B60EBE6-46B5-43B1-B5CF-9B67867B2524}" type="parTrans" cxnId="{D8D4E695-B087-4965-8906-D6BCF29023E6}">
      <dgm:prSet/>
      <dgm:spPr/>
      <dgm:t>
        <a:bodyPr/>
        <a:lstStyle/>
        <a:p>
          <a:endParaRPr lang="ru-RU"/>
        </a:p>
      </dgm:t>
    </dgm:pt>
    <dgm:pt modelId="{0B862728-AB11-4118-8DB8-F1A815941494}" type="sibTrans" cxnId="{D8D4E695-B087-4965-8906-D6BCF29023E6}">
      <dgm:prSet/>
      <dgm:spPr/>
      <dgm:t>
        <a:bodyPr/>
        <a:lstStyle/>
        <a:p>
          <a:endParaRPr lang="ru-RU"/>
        </a:p>
      </dgm:t>
    </dgm:pt>
    <dgm:pt modelId="{6473917A-550F-447A-AFBC-72524F143EAE}" type="pres">
      <dgm:prSet presAssocID="{0CBB5EB5-CF94-4AEA-A2DE-A27316ADD61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8C0446E-6B01-452B-9CF1-7ECDA8E1E299}" type="pres">
      <dgm:prSet presAssocID="{E58A19E4-63D2-40C1-B66F-9332E6637B48}" presName="hierRoot1" presStyleCnt="0"/>
      <dgm:spPr/>
    </dgm:pt>
    <dgm:pt modelId="{29A670E5-DDF4-4C9F-9F6E-5EA75DA56D01}" type="pres">
      <dgm:prSet presAssocID="{E58A19E4-63D2-40C1-B66F-9332E6637B48}" presName="composite" presStyleCnt="0"/>
      <dgm:spPr/>
    </dgm:pt>
    <dgm:pt modelId="{97BB65DA-84C1-4CFE-9F6E-00573E38AB19}" type="pres">
      <dgm:prSet presAssocID="{E58A19E4-63D2-40C1-B66F-9332E6637B48}" presName="background" presStyleLbl="node0" presStyleIdx="0" presStyleCnt="1"/>
      <dgm:spPr/>
    </dgm:pt>
    <dgm:pt modelId="{71F24AD3-93DB-4E13-8616-C845CEDBFD2B}" type="pres">
      <dgm:prSet presAssocID="{E58A19E4-63D2-40C1-B66F-9332E6637B48}" presName="text" presStyleLbl="fgAcc0" presStyleIdx="0" presStyleCnt="1" custScaleX="80801" custScaleY="81976" custLinFactNeighborX="-1388" custLinFactNeighborY="39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29A1AF-4565-4D00-A9B5-E0E8526AEA66}" type="pres">
      <dgm:prSet presAssocID="{E58A19E4-63D2-40C1-B66F-9332E6637B48}" presName="hierChild2" presStyleCnt="0"/>
      <dgm:spPr/>
    </dgm:pt>
    <dgm:pt modelId="{1291D6CE-5806-4516-84FC-5DC7FF3A2F8B}" type="pres">
      <dgm:prSet presAssocID="{822988A8-F85E-4476-94B7-DDF28D882FBB}" presName="Name10" presStyleLbl="parChTrans1D2" presStyleIdx="0" presStyleCnt="2"/>
      <dgm:spPr/>
      <dgm:t>
        <a:bodyPr/>
        <a:lstStyle/>
        <a:p>
          <a:endParaRPr lang="ru-RU"/>
        </a:p>
      </dgm:t>
    </dgm:pt>
    <dgm:pt modelId="{06905F80-BF6E-487D-A21C-421740C28A58}" type="pres">
      <dgm:prSet presAssocID="{DBD8782C-0D77-42A0-84D3-BA9A3AEE4374}" presName="hierRoot2" presStyleCnt="0"/>
      <dgm:spPr/>
    </dgm:pt>
    <dgm:pt modelId="{D31FF901-5A13-4E70-B25C-1EA04942E88C}" type="pres">
      <dgm:prSet presAssocID="{DBD8782C-0D77-42A0-84D3-BA9A3AEE4374}" presName="composite2" presStyleCnt="0"/>
      <dgm:spPr/>
    </dgm:pt>
    <dgm:pt modelId="{6E7AA362-EEBB-4D9C-BD94-7755DC397136}" type="pres">
      <dgm:prSet presAssocID="{DBD8782C-0D77-42A0-84D3-BA9A3AEE4374}" presName="background2" presStyleLbl="node2" presStyleIdx="0" presStyleCnt="2"/>
      <dgm:spPr/>
    </dgm:pt>
    <dgm:pt modelId="{A15E9670-3C54-46C9-BF39-F8D364C87271}" type="pres">
      <dgm:prSet presAssocID="{DBD8782C-0D77-42A0-84D3-BA9A3AEE4374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E2997F-7604-47D8-AA93-D240E0BD6474}" type="pres">
      <dgm:prSet presAssocID="{DBD8782C-0D77-42A0-84D3-BA9A3AEE4374}" presName="hierChild3" presStyleCnt="0"/>
      <dgm:spPr/>
    </dgm:pt>
    <dgm:pt modelId="{346CAAE2-3B7D-4DA9-A97A-69AE53D9D19A}" type="pres">
      <dgm:prSet presAssocID="{5B60EBE6-46B5-43B1-B5CF-9B67867B2524}" presName="Name10" presStyleLbl="parChTrans1D2" presStyleIdx="1" presStyleCnt="2"/>
      <dgm:spPr/>
      <dgm:t>
        <a:bodyPr/>
        <a:lstStyle/>
        <a:p>
          <a:endParaRPr lang="ru-RU"/>
        </a:p>
      </dgm:t>
    </dgm:pt>
    <dgm:pt modelId="{9C185920-A55A-4ABB-8F44-17E09B631FC4}" type="pres">
      <dgm:prSet presAssocID="{A61F12CD-DF2A-468C-8765-BD803E4BB045}" presName="hierRoot2" presStyleCnt="0"/>
      <dgm:spPr/>
    </dgm:pt>
    <dgm:pt modelId="{6F3895E4-1925-4C15-83AE-0648378F54AC}" type="pres">
      <dgm:prSet presAssocID="{A61F12CD-DF2A-468C-8765-BD803E4BB045}" presName="composite2" presStyleCnt="0"/>
      <dgm:spPr/>
    </dgm:pt>
    <dgm:pt modelId="{84D3A68A-E390-4B09-9032-39AF00F5B605}" type="pres">
      <dgm:prSet presAssocID="{A61F12CD-DF2A-468C-8765-BD803E4BB045}" presName="background2" presStyleLbl="node2" presStyleIdx="1" presStyleCnt="2"/>
      <dgm:spPr/>
    </dgm:pt>
    <dgm:pt modelId="{E40A42B6-4C58-403E-B60F-4D5FBDEA6138}" type="pres">
      <dgm:prSet presAssocID="{A61F12CD-DF2A-468C-8765-BD803E4BB045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CE6069-5CD2-4CFD-8F4C-E3357B8DD520}" type="pres">
      <dgm:prSet presAssocID="{A61F12CD-DF2A-468C-8765-BD803E4BB045}" presName="hierChild3" presStyleCnt="0"/>
      <dgm:spPr/>
    </dgm:pt>
  </dgm:ptLst>
  <dgm:cxnLst>
    <dgm:cxn modelId="{E80C1A76-4E09-4297-ACBE-52C816A49C53}" srcId="{E58A19E4-63D2-40C1-B66F-9332E6637B48}" destId="{DBD8782C-0D77-42A0-84D3-BA9A3AEE4374}" srcOrd="0" destOrd="0" parTransId="{822988A8-F85E-4476-94B7-DDF28D882FBB}" sibTransId="{3A4A99C0-BFDC-46B5-AC6C-2BC39C73D603}"/>
    <dgm:cxn modelId="{33DA49E7-89F3-4C11-99D6-9228B0440203}" type="presOf" srcId="{5B60EBE6-46B5-43B1-B5CF-9B67867B2524}" destId="{346CAAE2-3B7D-4DA9-A97A-69AE53D9D19A}" srcOrd="0" destOrd="0" presId="urn:microsoft.com/office/officeart/2005/8/layout/hierarchy1"/>
    <dgm:cxn modelId="{D8D4E695-B087-4965-8906-D6BCF29023E6}" srcId="{E58A19E4-63D2-40C1-B66F-9332E6637B48}" destId="{A61F12CD-DF2A-468C-8765-BD803E4BB045}" srcOrd="1" destOrd="0" parTransId="{5B60EBE6-46B5-43B1-B5CF-9B67867B2524}" sibTransId="{0B862728-AB11-4118-8DB8-F1A815941494}"/>
    <dgm:cxn modelId="{6C9E9F29-9B01-4A09-A9CE-34F1378F94A4}" type="presOf" srcId="{A61F12CD-DF2A-468C-8765-BD803E4BB045}" destId="{E40A42B6-4C58-403E-B60F-4D5FBDEA6138}" srcOrd="0" destOrd="0" presId="urn:microsoft.com/office/officeart/2005/8/layout/hierarchy1"/>
    <dgm:cxn modelId="{F9B6E776-F3CF-4337-A0CE-8D96F8FE55F3}" type="presOf" srcId="{0CBB5EB5-CF94-4AEA-A2DE-A27316ADD614}" destId="{6473917A-550F-447A-AFBC-72524F143EAE}" srcOrd="0" destOrd="0" presId="urn:microsoft.com/office/officeart/2005/8/layout/hierarchy1"/>
    <dgm:cxn modelId="{69357EBC-1F96-4DF7-8A5B-539CD1FA4056}" type="presOf" srcId="{E58A19E4-63D2-40C1-B66F-9332E6637B48}" destId="{71F24AD3-93DB-4E13-8616-C845CEDBFD2B}" srcOrd="0" destOrd="0" presId="urn:microsoft.com/office/officeart/2005/8/layout/hierarchy1"/>
    <dgm:cxn modelId="{12EB2D40-4230-493B-96A9-C1DA6A9A3C70}" type="presOf" srcId="{822988A8-F85E-4476-94B7-DDF28D882FBB}" destId="{1291D6CE-5806-4516-84FC-5DC7FF3A2F8B}" srcOrd="0" destOrd="0" presId="urn:microsoft.com/office/officeart/2005/8/layout/hierarchy1"/>
    <dgm:cxn modelId="{6FA87346-A84F-4FC9-8B90-50580B12F6B7}" type="presOf" srcId="{DBD8782C-0D77-42A0-84D3-BA9A3AEE4374}" destId="{A15E9670-3C54-46C9-BF39-F8D364C87271}" srcOrd="0" destOrd="0" presId="urn:microsoft.com/office/officeart/2005/8/layout/hierarchy1"/>
    <dgm:cxn modelId="{BA6478AB-0098-4BF5-ACC7-349BC11A1F76}" srcId="{0CBB5EB5-CF94-4AEA-A2DE-A27316ADD614}" destId="{E58A19E4-63D2-40C1-B66F-9332E6637B48}" srcOrd="0" destOrd="0" parTransId="{A6395D36-F5B6-40B3-836C-2AE79D70025B}" sibTransId="{8AF77145-1FF0-4194-959F-4B7C1A3D59D8}"/>
    <dgm:cxn modelId="{754DE411-F18D-4518-BCA5-BE14EFCAAE7F}" type="presParOf" srcId="{6473917A-550F-447A-AFBC-72524F143EAE}" destId="{98C0446E-6B01-452B-9CF1-7ECDA8E1E299}" srcOrd="0" destOrd="0" presId="urn:microsoft.com/office/officeart/2005/8/layout/hierarchy1"/>
    <dgm:cxn modelId="{04D22408-9213-4E65-A2E6-79582989ED56}" type="presParOf" srcId="{98C0446E-6B01-452B-9CF1-7ECDA8E1E299}" destId="{29A670E5-DDF4-4C9F-9F6E-5EA75DA56D01}" srcOrd="0" destOrd="0" presId="urn:microsoft.com/office/officeart/2005/8/layout/hierarchy1"/>
    <dgm:cxn modelId="{7EB6D62D-79B7-490D-8836-64967C112B6D}" type="presParOf" srcId="{29A670E5-DDF4-4C9F-9F6E-5EA75DA56D01}" destId="{97BB65DA-84C1-4CFE-9F6E-00573E38AB19}" srcOrd="0" destOrd="0" presId="urn:microsoft.com/office/officeart/2005/8/layout/hierarchy1"/>
    <dgm:cxn modelId="{1DD3D9AA-D68A-4FB4-A7C6-69A854F27F47}" type="presParOf" srcId="{29A670E5-DDF4-4C9F-9F6E-5EA75DA56D01}" destId="{71F24AD3-93DB-4E13-8616-C845CEDBFD2B}" srcOrd="1" destOrd="0" presId="urn:microsoft.com/office/officeart/2005/8/layout/hierarchy1"/>
    <dgm:cxn modelId="{AB84C4F0-E697-47DC-9FF4-D3826B494C35}" type="presParOf" srcId="{98C0446E-6B01-452B-9CF1-7ECDA8E1E299}" destId="{EC29A1AF-4565-4D00-A9B5-E0E8526AEA66}" srcOrd="1" destOrd="0" presId="urn:microsoft.com/office/officeart/2005/8/layout/hierarchy1"/>
    <dgm:cxn modelId="{98B32AE9-006C-4CD7-9600-AD1DCA0815B2}" type="presParOf" srcId="{EC29A1AF-4565-4D00-A9B5-E0E8526AEA66}" destId="{1291D6CE-5806-4516-84FC-5DC7FF3A2F8B}" srcOrd="0" destOrd="0" presId="urn:microsoft.com/office/officeart/2005/8/layout/hierarchy1"/>
    <dgm:cxn modelId="{2495C18E-B2D3-4D57-BE8F-DF1AE92677CF}" type="presParOf" srcId="{EC29A1AF-4565-4D00-A9B5-E0E8526AEA66}" destId="{06905F80-BF6E-487D-A21C-421740C28A58}" srcOrd="1" destOrd="0" presId="urn:microsoft.com/office/officeart/2005/8/layout/hierarchy1"/>
    <dgm:cxn modelId="{5F76AD59-2B6E-4CB1-96F1-64CA7363CE5B}" type="presParOf" srcId="{06905F80-BF6E-487D-A21C-421740C28A58}" destId="{D31FF901-5A13-4E70-B25C-1EA04942E88C}" srcOrd="0" destOrd="0" presId="urn:microsoft.com/office/officeart/2005/8/layout/hierarchy1"/>
    <dgm:cxn modelId="{738B0FC8-99FD-47C7-A04E-2E8958CB6D07}" type="presParOf" srcId="{D31FF901-5A13-4E70-B25C-1EA04942E88C}" destId="{6E7AA362-EEBB-4D9C-BD94-7755DC397136}" srcOrd="0" destOrd="0" presId="urn:microsoft.com/office/officeart/2005/8/layout/hierarchy1"/>
    <dgm:cxn modelId="{C3B3B3D3-E0FB-4CFD-8590-851C5BC53695}" type="presParOf" srcId="{D31FF901-5A13-4E70-B25C-1EA04942E88C}" destId="{A15E9670-3C54-46C9-BF39-F8D364C87271}" srcOrd="1" destOrd="0" presId="urn:microsoft.com/office/officeart/2005/8/layout/hierarchy1"/>
    <dgm:cxn modelId="{07F2582E-B68A-4338-A9BC-9519F360F784}" type="presParOf" srcId="{06905F80-BF6E-487D-A21C-421740C28A58}" destId="{3CE2997F-7604-47D8-AA93-D240E0BD6474}" srcOrd="1" destOrd="0" presId="urn:microsoft.com/office/officeart/2005/8/layout/hierarchy1"/>
    <dgm:cxn modelId="{F9FB22C9-C999-4409-9353-4B2CD28F2A36}" type="presParOf" srcId="{EC29A1AF-4565-4D00-A9B5-E0E8526AEA66}" destId="{346CAAE2-3B7D-4DA9-A97A-69AE53D9D19A}" srcOrd="2" destOrd="0" presId="urn:microsoft.com/office/officeart/2005/8/layout/hierarchy1"/>
    <dgm:cxn modelId="{0CD8697D-C352-47A5-B22A-8A226AD6FF0C}" type="presParOf" srcId="{EC29A1AF-4565-4D00-A9B5-E0E8526AEA66}" destId="{9C185920-A55A-4ABB-8F44-17E09B631FC4}" srcOrd="3" destOrd="0" presId="urn:microsoft.com/office/officeart/2005/8/layout/hierarchy1"/>
    <dgm:cxn modelId="{0451A5A7-C389-4AFF-BE80-8D62D32C9B85}" type="presParOf" srcId="{9C185920-A55A-4ABB-8F44-17E09B631FC4}" destId="{6F3895E4-1925-4C15-83AE-0648378F54AC}" srcOrd="0" destOrd="0" presId="urn:microsoft.com/office/officeart/2005/8/layout/hierarchy1"/>
    <dgm:cxn modelId="{EAC941F1-6FF5-46B9-B52A-28613C4A0AC8}" type="presParOf" srcId="{6F3895E4-1925-4C15-83AE-0648378F54AC}" destId="{84D3A68A-E390-4B09-9032-39AF00F5B605}" srcOrd="0" destOrd="0" presId="urn:microsoft.com/office/officeart/2005/8/layout/hierarchy1"/>
    <dgm:cxn modelId="{2997565D-2913-4E8B-869F-50C9818887A4}" type="presParOf" srcId="{6F3895E4-1925-4C15-83AE-0648378F54AC}" destId="{E40A42B6-4C58-403E-B60F-4D5FBDEA6138}" srcOrd="1" destOrd="0" presId="urn:microsoft.com/office/officeart/2005/8/layout/hierarchy1"/>
    <dgm:cxn modelId="{13838929-597D-4D08-AEB0-418EE181515F}" type="presParOf" srcId="{9C185920-A55A-4ABB-8F44-17E09B631FC4}" destId="{27CE6069-5CD2-4CFD-8F4C-E3357B8DD52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6CAAE2-3B7D-4DA9-A97A-69AE53D9D19A}">
      <dsp:nvSpPr>
        <dsp:cNvPr id="0" name=""/>
        <dsp:cNvSpPr/>
      </dsp:nvSpPr>
      <dsp:spPr>
        <a:xfrm>
          <a:off x="4081575" y="1596079"/>
          <a:ext cx="1826315" cy="775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4949"/>
              </a:lnTo>
              <a:lnTo>
                <a:pt x="1826315" y="504949"/>
              </a:lnTo>
              <a:lnTo>
                <a:pt x="1826315" y="7756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91D6CE-5806-4516-84FC-5DC7FF3A2F8B}">
      <dsp:nvSpPr>
        <dsp:cNvPr id="0" name=""/>
        <dsp:cNvSpPr/>
      </dsp:nvSpPr>
      <dsp:spPr>
        <a:xfrm>
          <a:off x="2336378" y="1596079"/>
          <a:ext cx="1745196" cy="775653"/>
        </a:xfrm>
        <a:custGeom>
          <a:avLst/>
          <a:gdLst/>
          <a:ahLst/>
          <a:cxnLst/>
          <a:rect l="0" t="0" r="0" b="0"/>
          <a:pathLst>
            <a:path>
              <a:moveTo>
                <a:pt x="1745196" y="0"/>
              </a:moveTo>
              <a:lnTo>
                <a:pt x="1745196" y="504949"/>
              </a:lnTo>
              <a:lnTo>
                <a:pt x="0" y="504949"/>
              </a:lnTo>
              <a:lnTo>
                <a:pt x="0" y="7756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B65DA-84C1-4CFE-9F6E-00573E38AB19}">
      <dsp:nvSpPr>
        <dsp:cNvPr id="0" name=""/>
        <dsp:cNvSpPr/>
      </dsp:nvSpPr>
      <dsp:spPr>
        <a:xfrm>
          <a:off x="2901013" y="74963"/>
          <a:ext cx="2361123" cy="15211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1F24AD3-93DB-4E13-8616-C845CEDBFD2B}">
      <dsp:nvSpPr>
        <dsp:cNvPr id="0" name=""/>
        <dsp:cNvSpPr/>
      </dsp:nvSpPr>
      <dsp:spPr>
        <a:xfrm>
          <a:off x="3225696" y="383411"/>
          <a:ext cx="2361123" cy="15211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Конфликты</a:t>
          </a:r>
          <a:endParaRPr lang="ru-RU" sz="2800" b="1" kern="1200" dirty="0"/>
        </a:p>
      </dsp:txBody>
      <dsp:txXfrm>
        <a:off x="3225696" y="383411"/>
        <a:ext cx="2361123" cy="1521116"/>
      </dsp:txXfrm>
    </dsp:sp>
    <dsp:sp modelId="{6E7AA362-EEBB-4D9C-BD94-7755DC397136}">
      <dsp:nvSpPr>
        <dsp:cNvPr id="0" name=""/>
        <dsp:cNvSpPr/>
      </dsp:nvSpPr>
      <dsp:spPr>
        <a:xfrm>
          <a:off x="875305" y="2371733"/>
          <a:ext cx="2922146" cy="18555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15E9670-3C54-46C9-BF39-F8D364C87271}">
      <dsp:nvSpPr>
        <dsp:cNvPr id="0" name=""/>
        <dsp:cNvSpPr/>
      </dsp:nvSpPr>
      <dsp:spPr>
        <a:xfrm>
          <a:off x="1199988" y="2680181"/>
          <a:ext cx="2922146" cy="1855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Интересов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Возникают в ситуации, когда цели, ценности и планы участников взаимодействия кардинально расходятся</a:t>
          </a:r>
          <a:endParaRPr lang="ru-RU" sz="1800" kern="1200" dirty="0"/>
        </a:p>
      </dsp:txBody>
      <dsp:txXfrm>
        <a:off x="1199988" y="2680181"/>
        <a:ext cx="2922146" cy="1855563"/>
      </dsp:txXfrm>
    </dsp:sp>
    <dsp:sp modelId="{84D3A68A-E390-4B09-9032-39AF00F5B605}">
      <dsp:nvSpPr>
        <dsp:cNvPr id="0" name=""/>
        <dsp:cNvSpPr/>
      </dsp:nvSpPr>
      <dsp:spPr>
        <a:xfrm>
          <a:off x="4446817" y="2371733"/>
          <a:ext cx="2922146" cy="18555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40A42B6-4C58-403E-B60F-4D5FBDEA6138}">
      <dsp:nvSpPr>
        <dsp:cNvPr id="0" name=""/>
        <dsp:cNvSpPr/>
      </dsp:nvSpPr>
      <dsp:spPr>
        <a:xfrm>
          <a:off x="4771500" y="2680181"/>
          <a:ext cx="2922146" cy="1855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Ролевые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Возникают, когда нарушаются нормы и правила, по которым осуществляется взаимодействие людей.</a:t>
          </a:r>
          <a:endParaRPr lang="ru-RU" sz="1800" kern="1200" dirty="0"/>
        </a:p>
      </dsp:txBody>
      <dsp:txXfrm>
        <a:off x="4771500" y="2680181"/>
        <a:ext cx="2922146" cy="1855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5CFB-75E1-48E3-8008-E47774A78731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1E56-DA9C-47DB-9375-B3C8E3E6C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5CFB-75E1-48E3-8008-E47774A78731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1E56-DA9C-47DB-9375-B3C8E3E6C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5CFB-75E1-48E3-8008-E47774A78731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1E56-DA9C-47DB-9375-B3C8E3E6C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5CFB-75E1-48E3-8008-E47774A78731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1E56-DA9C-47DB-9375-B3C8E3E6C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5CFB-75E1-48E3-8008-E47774A78731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1E56-DA9C-47DB-9375-B3C8E3E6C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5CFB-75E1-48E3-8008-E47774A78731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1E56-DA9C-47DB-9375-B3C8E3E6C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5CFB-75E1-48E3-8008-E47774A78731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1E56-DA9C-47DB-9375-B3C8E3E6C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5CFB-75E1-48E3-8008-E47774A78731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1E56-DA9C-47DB-9375-B3C8E3E6C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5CFB-75E1-48E3-8008-E47774A78731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1E56-DA9C-47DB-9375-B3C8E3E6C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5CFB-75E1-48E3-8008-E47774A78731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1E56-DA9C-47DB-9375-B3C8E3E6C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5CFB-75E1-48E3-8008-E47774A78731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1E56-DA9C-47DB-9375-B3C8E3E6C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35CFB-75E1-48E3-8008-E47774A78731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01E56-DA9C-47DB-9375-B3C8E3E6C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85750" y="228600"/>
            <a:ext cx="8358188" cy="2514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класс</a:t>
            </a:r>
            <a:endParaRPr lang="ru-RU" sz="3200" b="1" dirty="0" smtClean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0" y="4786313"/>
            <a:ext cx="2971800" cy="1714500"/>
          </a:xfrm>
        </p:spPr>
        <p:txBody>
          <a:bodyPr>
            <a:normAutofit fontScale="47500" lnSpcReduction="20000"/>
          </a:bodyPr>
          <a:lstStyle/>
          <a:p>
            <a:pPr>
              <a:buFontTx/>
              <a:buNone/>
              <a:defRPr/>
            </a:pP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Выполнила: преподаватель – организатор ОБЖ</a:t>
            </a:r>
          </a:p>
          <a:p>
            <a:pPr>
              <a:buFontTx/>
              <a:buNone/>
              <a:defRPr/>
            </a:pP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МАОУ «Вахтанская средняя школа»</a:t>
            </a:r>
          </a:p>
          <a:p>
            <a:pPr>
              <a:buFontTx/>
              <a:buNone/>
              <a:defRPr/>
            </a:pP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Малкова Ирина Борисовна.</a:t>
            </a:r>
          </a:p>
          <a:p>
            <a:pPr>
              <a:defRPr/>
            </a:pPr>
            <a:endParaRPr lang="ru-RU" b="1" dirty="0">
              <a:effectLst/>
            </a:endParaRPr>
          </a:p>
        </p:txBody>
      </p:sp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228600" y="457200"/>
            <a:ext cx="8382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Основы безопасности жизнедеятельности.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Конфликты в процессе общения.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detkisuper.ru/wp-content/uploads/a/b/8/ab891b08586d268e89c7d2ab101b0c51.jpeg"/>
          <p:cNvPicPr>
            <a:picLocks noChangeAspect="1" noChangeArrowheads="1"/>
          </p:cNvPicPr>
          <p:nvPr/>
        </p:nvPicPr>
        <p:blipFill>
          <a:blip r:embed="rId2" cstate="print"/>
          <a:srcRect l="45674" t="1050" b="62201"/>
          <a:stretch>
            <a:fillRect/>
          </a:stretch>
        </p:blipFill>
        <p:spPr bwMode="auto">
          <a:xfrm>
            <a:off x="251520" y="3501008"/>
            <a:ext cx="5393325" cy="27363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Способ построения коммуникации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Чётко обозначить друг другу предмет спора и свою позицию;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Выяснить, в чём вы сходитесь и в чём расходитесь;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Понять, что для вас и противоположной стороны является самым важным, каковы ваши цели.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оппонент во время конфликта выражает негативные эмоции, кричит, не стоит ему отвечать тем же. Следует подождать, пока эмоциональная спонтанная вспышка сойдёт на нет, и продолжить общение.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3460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Вопросы для закрепления: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вы понимаете, что такое конфликт? Какими способами можно решить конфликт?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стадии конфликта вы знаете?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способы построения нормальной коммуникации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ппонентом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 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8421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 и задания на стр.61.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36815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Конфликты в процессе общения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628800"/>
            <a:ext cx="7990656" cy="4896544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Межличностное и межгрупповое общение-сложный процесс, на который оказывают влияние самые разные факторы, начиная от настроения и самочувствия каждого человека и заканчивая характером взаимодействия сторон, целями, которых надо достичь, и т.д.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следствии этого в процессе социального взаимодействия могут возникать противоречия, сгладить которые удаётся не всегда, и тогда возникает конфликт.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8056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20162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Конфликт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столкновение целей и интересов взаимодействующих сторон, острый способ разрешения противоречий, возникших в процессе общения.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177639983"/>
              </p:ext>
            </p:extLst>
          </p:nvPr>
        </p:nvGraphicFramePr>
        <p:xfrm>
          <a:off x="323528" y="2204864"/>
          <a:ext cx="856895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78611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Стадии конфликта и способы его разрешения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5257800"/>
          </a:xfrm>
        </p:spPr>
        <p:txBody>
          <a:bodyPr>
            <a:normAutofit fontScale="92500" lnSpcReduction="10000"/>
          </a:bodyPr>
          <a:lstStyle/>
          <a:p>
            <a:r>
              <a:rPr lang="ru-RU" sz="3000" b="1" dirty="0" err="1" smtClean="0">
                <a:latin typeface="Times New Roman" pitchFamily="18" charset="0"/>
                <a:cs typeface="Times New Roman" pitchFamily="18" charset="0"/>
              </a:rPr>
              <a:t>Предконфликтная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ситуация –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один из участников или все участники потенциального конфликта понимают, что существует противоречие или расхождение во мнениях, планах</a:t>
            </a: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Инцидент –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событие, запускающее открытый конфликт</a:t>
            </a: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Эскалация конфликта –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активность сторон нарастает, усиливается их противостояние,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бстановка накаляется</a:t>
            </a: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Кульминация –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ысшая степень проявления конфликта, во время которой его участники наносят друг другу максимальный ущерб.  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573523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28320"/>
          </a:xfrm>
        </p:spPr>
        <p:txBody>
          <a:bodyPr anchor="ctr"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Завершение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первоначальное противоречие снимается в результате переговоров или достижения компромисса, конфликт считается исчерпанным, если этого сделать не удалось, он замораживается.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Постконфликтная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ситуация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участники конфликта уже не конфликтуют, но воспоминания об инциденте влияют на их дальнейшие отношения.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80142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435280" cy="2664296"/>
          </a:xfrm>
        </p:spPr>
        <p:txBody>
          <a:bodyPr anchor="ctr"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Слово «конфликт» пришло в русский язык из латыни и стало широко употребляться с 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 в. В современном словаре русского языка С. И. Ожегова слово «конфликт» толкуется как «столкновение, серьёзное разногласие, спор» и поясняется примерами: «семейный конфликт», «вооружённый конфликт».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cf2.ppt-online.org/files2/slide/g/gZTjWHm0dslQ51zAetp94noIOXvV3ESFxfu2JDkrB/slide-5.jpg"/>
          <p:cNvPicPr>
            <a:picLocks noChangeAspect="1" noChangeArrowheads="1"/>
          </p:cNvPicPr>
          <p:nvPr/>
        </p:nvPicPr>
        <p:blipFill>
          <a:blip r:embed="rId2" cstate="print"/>
          <a:srcRect l="22148" t="36469" r="23220" b="15235"/>
          <a:stretch>
            <a:fillRect/>
          </a:stretch>
        </p:blipFill>
        <p:spPr bwMode="auto">
          <a:xfrm>
            <a:off x="1619672" y="2996952"/>
            <a:ext cx="5328592" cy="35283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94216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57018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конфликтной ситуации нельзя переходить на личности, оценивать оппонента, говорить о его отрицательных качествах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916832"/>
            <a:ext cx="6336704" cy="44644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3794" name="Picture 2" descr="https://detkisuper.ru/wp-content/uploads/a/b/8/ab891b08586d268e89c7d2ab101b0c51.jpeg"/>
          <p:cNvPicPr>
            <a:picLocks noChangeAspect="1" noChangeArrowheads="1"/>
          </p:cNvPicPr>
          <p:nvPr/>
        </p:nvPicPr>
        <p:blipFill>
          <a:blip r:embed="rId2" cstate="print"/>
          <a:srcRect r="54326" b="56951"/>
          <a:stretch>
            <a:fillRect/>
          </a:stretch>
        </p:blipFill>
        <p:spPr bwMode="auto">
          <a:xfrm>
            <a:off x="1331640" y="2060848"/>
            <a:ext cx="5962614" cy="4214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Ситуационная задача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9"/>
            <a:ext cx="8435280" cy="129614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Двум девушкам достался один апельсин – как им быть?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s://shareslide.ru/img/thumbs/23334cb06cc25f48b68733ebf5a51aaf-800x.jpg"/>
          <p:cNvPicPr>
            <a:picLocks noChangeAspect="1" noChangeArrowheads="1"/>
          </p:cNvPicPr>
          <p:nvPr/>
        </p:nvPicPr>
        <p:blipFill>
          <a:blip r:embed="rId2" cstate="print"/>
          <a:srcRect l="72764" t="64259"/>
          <a:stretch>
            <a:fillRect/>
          </a:stretch>
        </p:blipFill>
        <p:spPr bwMode="auto">
          <a:xfrm>
            <a:off x="4139952" y="1844824"/>
            <a:ext cx="4585189" cy="45127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11967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Пять вариантов разрешения данного конфликта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25658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556792"/>
            <a:ext cx="244827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УХОД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2492896"/>
            <a:ext cx="244827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ПРИНУЖДЕНИЕ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3429000"/>
            <a:ext cx="244827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УСТУПКА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4365104"/>
            <a:ext cx="244827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КОМПРОМИСС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940152" y="5301208"/>
            <a:ext cx="244827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ПЕРЕГОВОРЫ</a:t>
            </a:r>
            <a:endParaRPr lang="ru-RU" sz="2800" b="1" dirty="0"/>
          </a:p>
        </p:txBody>
      </p:sp>
      <p:pic>
        <p:nvPicPr>
          <p:cNvPr id="35842" name="Picture 2" descr="https://s0.slide-share.ru/s_slide/04feefcdda2529bbbee0665b7156d177/854e5959-5a0c-47e3-9f12-3dad408a35a3.jpeg"/>
          <p:cNvPicPr>
            <a:picLocks noChangeAspect="1" noChangeArrowheads="1"/>
          </p:cNvPicPr>
          <p:nvPr/>
        </p:nvPicPr>
        <p:blipFill>
          <a:blip r:embed="rId2" cstate="print"/>
          <a:srcRect t="63837" r="63776" b="2751"/>
          <a:stretch>
            <a:fillRect/>
          </a:stretch>
        </p:blipFill>
        <p:spPr bwMode="auto">
          <a:xfrm>
            <a:off x="395536" y="4509120"/>
            <a:ext cx="2810494" cy="1944216"/>
          </a:xfrm>
          <a:prstGeom prst="rect">
            <a:avLst/>
          </a:prstGeom>
          <a:noFill/>
        </p:spPr>
      </p:pic>
      <p:pic>
        <p:nvPicPr>
          <p:cNvPr id="35844" name="Picture 4" descr="https://papik.pro/uploads/posts/2021-09/1630491416_10-papik-pro-p-apelsin-risunok-10.jpg"/>
          <p:cNvPicPr>
            <a:picLocks noChangeAspect="1" noChangeArrowheads="1"/>
          </p:cNvPicPr>
          <p:nvPr/>
        </p:nvPicPr>
        <p:blipFill>
          <a:blip r:embed="rId3" cstate="print"/>
          <a:srcRect l="13719" b="7800"/>
          <a:stretch>
            <a:fillRect/>
          </a:stretch>
        </p:blipFill>
        <p:spPr bwMode="auto">
          <a:xfrm>
            <a:off x="6300192" y="1340768"/>
            <a:ext cx="2409924" cy="2575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450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9 класс</vt:lpstr>
      <vt:lpstr>Конфликты в процессе общения</vt:lpstr>
      <vt:lpstr>Слайд 3</vt:lpstr>
      <vt:lpstr>Стадии конфликта и способы его разрешения</vt:lpstr>
      <vt:lpstr>Слайд 5</vt:lpstr>
      <vt:lpstr>Слайд 6</vt:lpstr>
      <vt:lpstr>В конфликтной ситуации нельзя переходить на личности, оценивать оппонента, говорить о его отрицательных качествах</vt:lpstr>
      <vt:lpstr>Ситуационная задача </vt:lpstr>
      <vt:lpstr>Пять вариантов разрешения данного конфликта</vt:lpstr>
      <vt:lpstr>Способ построения коммуникации</vt:lpstr>
      <vt:lpstr>Вопросы для закрепления:</vt:lpstr>
      <vt:lpstr>Домашнее задание</vt:lpstr>
    </vt:vector>
  </TitlesOfParts>
  <Company>МАОУ "Вахтанская средняя школа"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Конфликты в процессе общения</dc:title>
  <dc:creator>Малкова И.Б.</dc:creator>
  <cp:lastModifiedBy>malkovai65@gmail.com</cp:lastModifiedBy>
  <cp:revision>11</cp:revision>
  <dcterms:created xsi:type="dcterms:W3CDTF">2022-11-02T12:55:15Z</dcterms:created>
  <dcterms:modified xsi:type="dcterms:W3CDTF">2022-11-17T17:01:11Z</dcterms:modified>
</cp:coreProperties>
</file>