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70" r:id="rId6"/>
    <p:sldId id="268" r:id="rId7"/>
    <p:sldId id="267" r:id="rId8"/>
    <p:sldId id="271" r:id="rId9"/>
    <p:sldId id="266" r:id="rId10"/>
    <p:sldId id="265" r:id="rId11"/>
    <p:sldId id="264" r:id="rId12"/>
    <p:sldId id="263" r:id="rId13"/>
    <p:sldId id="26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501C4-7004-42AF-8D9F-BAF77DD5C89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BD952-5CD0-4F78-AB67-A82C2B95BE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15363" name="Picture 3" descr="D:\Алла рабочая\4 сезона\элюстрации к сборнику\0_d516c_d10fc4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728640"/>
            <a:ext cx="7262810" cy="51293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862596"/>
            <a:ext cx="8429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10112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Пасха </a:t>
            </a:r>
            <a:r>
              <a:rPr lang="ru-RU" sz="88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- </a:t>
            </a:r>
            <a:r>
              <a:rPr lang="ru-RU" sz="8800" b="1" cap="none" spc="0" dirty="0" err="1" smtClean="0">
                <a:ln w="11430"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Великидэнь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6" name="Picture 2" descr="100506559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28" y="785794"/>
            <a:ext cx="9384456" cy="6093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28728" y="142852"/>
            <a:ext cx="6500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Пасхальный стол отличался праздничным великолепием, был обильным и очень красивым.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6146" name="Picture 2" descr="https://lh4.googleusercontent.com/-2ioEkiCmkXk/U1O23deCiTI/AAAAAAAAHqc/DW_Z0fe5kds/w850-h551-no/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9036712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5883"/>
            <a:ext cx="9429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субботу на воскресенье наступала пасхальная ночь. 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Верующие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 шли в церковь, брали с собой для освещения куличи и яйца. Дома оставались только маленькие дети, да глубокие старики.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7170" name="Picture 2" descr="https://cs6.livemaster.ru/storage/f3/95/ac5cc671b2e1b23f43d5abeb84zx.jpg"/>
          <p:cNvPicPr>
            <a:picLocks noChangeAspect="1" noChangeArrowheads="1"/>
          </p:cNvPicPr>
          <p:nvPr/>
        </p:nvPicPr>
        <p:blipFill>
          <a:blip r:embed="rId3" cstate="print"/>
          <a:srcRect l="6533" t="7238" r="6898"/>
          <a:stretch>
            <a:fillRect/>
          </a:stretch>
        </p:blipFill>
        <p:spPr bwMode="auto">
          <a:xfrm>
            <a:off x="-14034" y="857232"/>
            <a:ext cx="9475132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0"/>
            <a:ext cx="8858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Пасху мы радостно говорим: «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ХРИСТОС ВОСКРЕСЕ!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обмениваемся красными яичками. Этот обычай очень давний;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«Христос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 нам жизнь, а яйцо – это знак жизни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sp>
        <p:nvSpPr>
          <p:cNvPr id="8194" name="AutoShape 2" descr="https://ds05.infourok.ru/uploads/ex/09e9/00014268-e5e2b6bf/hello_html_maa6cd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D:\Алла рабочая\4 сезона\элюстрации к сборнику\hello_html_maa6cd8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4062" r="5000" b="14356"/>
          <a:stretch>
            <a:fillRect/>
          </a:stretch>
        </p:blipFill>
        <p:spPr bwMode="auto">
          <a:xfrm>
            <a:off x="18942" y="3786190"/>
            <a:ext cx="483881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9" name="Picture 7" descr="https://avatars.mds.yandex.net/get-pdb/985791/74fa9b5d-37fb-486a-94db-221424a415e8/s1200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 t="7407" b="5291"/>
          <a:stretch>
            <a:fillRect/>
          </a:stretch>
        </p:blipFill>
        <p:spPr bwMode="auto">
          <a:xfrm>
            <a:off x="4857720" y="3786190"/>
            <a:ext cx="450059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Алла рабочая\4 сезона\элюстрации к сборнику\img25.jpg"/>
          <p:cNvPicPr>
            <a:picLocks noChangeAspect="1" noChangeArrowheads="1"/>
          </p:cNvPicPr>
          <p:nvPr/>
        </p:nvPicPr>
        <p:blipFill>
          <a:blip r:embed="rId5" cstate="print"/>
          <a:srcRect l="23633" t="13672" r="11328" b="4297"/>
          <a:stretch>
            <a:fillRect/>
          </a:stretch>
        </p:blipFill>
        <p:spPr bwMode="auto">
          <a:xfrm>
            <a:off x="71406" y="285728"/>
            <a:ext cx="364048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Алла рабочая\4 сезона\элюстрации к сборнику\risunok6.png"/>
          <p:cNvPicPr>
            <a:picLocks noChangeAspect="1" noChangeArrowheads="1"/>
          </p:cNvPicPr>
          <p:nvPr/>
        </p:nvPicPr>
        <p:blipFill>
          <a:blip r:embed="rId6" cstate="print"/>
          <a:srcRect l="14097" t="3918" r="11774" b="6923"/>
          <a:stretch>
            <a:fillRect/>
          </a:stretch>
        </p:blipFill>
        <p:spPr bwMode="auto">
          <a:xfrm>
            <a:off x="5500694" y="243617"/>
            <a:ext cx="3857652" cy="361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86116" y="714356"/>
            <a:ext cx="26431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течение всей пасхальной недели дети и взрослые играли 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пасхальные игры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развлечения.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6" name="Рисунок 5" descr="http://krest-sobor.ru/d/211135/d/otkr_itog_paskha_2016mal.jpg"/>
          <p:cNvPicPr/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928794" y="0"/>
            <a:ext cx="550072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338" name="AutoShape 2" descr="https://cdn.wallpapersafari.com/54/18/SLk07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9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6" name="Picture 4" descr="http://otkrytok.net/Muz-Otkritki/Pravoslavnye/Verbnoe_v006/0_dca51_2fe47c2b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3323" y="0"/>
            <a:ext cx="8830165" cy="6786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AutoShape 2" descr="https://photoshop-kopona.com/uploads/posts/2017-03/1490249332_easter-photoshop-frame-psd-png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9" name="AutoShape 5" descr="https://cdn-nus-1.pinme.ru/photo/e8/c0/e8c0a7e0bd433c6a9e517bb9daad9f3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sp>
        <p:nvSpPr>
          <p:cNvPr id="16392" name="AutoShape 8" descr="https://schci.ru/sites/default/files/traditsii/Verbnoe_voskresenie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5" name="Picture 11" descr="https://avatars.mds.yandex.net/get-pdb/998741/95c76d80-6ab0-42e6-b882-d117e72a47ed/s1200?webp=false"/>
          <p:cNvPicPr>
            <a:picLocks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714876" y="214290"/>
            <a:ext cx="4608000" cy="614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42844" y="357166"/>
            <a:ext cx="464343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неделю до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Пасхи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воскресенье празднуется праздник, называемый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Вербным воскресением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Освященную в этот день вербу хранят в течение целого года.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Считается, что освященная верба приобретает чудодейственную силу,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способствующую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изгнанию нечистых духов.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136267"/>
            <a:ext cx="20550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1026" name="Picture 2" descr="D:\Алла рабочая\4 сезона\элюстрации к сборнику\img32.jpg"/>
          <p:cNvPicPr>
            <a:picLocks noChangeAspect="1" noChangeArrowheads="1"/>
          </p:cNvPicPr>
          <p:nvPr/>
        </p:nvPicPr>
        <p:blipFill>
          <a:blip r:embed="rId3" cstate="print"/>
          <a:srcRect l="13672" r="14844" b="4687"/>
          <a:stretch>
            <a:fillRect/>
          </a:stretch>
        </p:blipFill>
        <p:spPr bwMode="auto">
          <a:xfrm>
            <a:off x="4061526" y="194715"/>
            <a:ext cx="5368258" cy="566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42852"/>
            <a:ext cx="42862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Обряд «ВЕРБОХЛЕСТ»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поверие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освященная верба могла наделить человека крепким здоровьем, помочь в извлечении хвори, защитить от несчастных случаев. Поэтому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хлестая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детишек веточками вербы, приговаривали: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Верба красна, бей до слез, будь здоров!», со словами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я бью – верба бьёт»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хлестали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домашних животных,  домашнюю утварь, прогоняя нечисть.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pic>
        <p:nvPicPr>
          <p:cNvPr id="1028" name="Picture 4" descr="http://twit.su/uploads/posts/2018-05/yurev-den-egoriy-veshniy-6-maya-2018-goda-chto-eto-za-prazdnik-i-kak-ego-otmechayut-tradicii-i-obryady-primety-i-poverya-etogo-dnya-istoriya_4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28596" y="66789"/>
            <a:ext cx="8572560" cy="6791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sp>
        <p:nvSpPr>
          <p:cNvPr id="2050" name="AutoShape 2" descr="https://img-fotki.yandex.ru/get/195990/201409892.2fa/0_16c41e_fccdf1b5_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D:\Алла рабочая\4 сезона\элюстрации к сборнику\0_16c41e_fccdf1b5_orig.jpg"/>
          <p:cNvPicPr>
            <a:picLocks noChangeAspect="1" noChangeArrowheads="1"/>
          </p:cNvPicPr>
          <p:nvPr/>
        </p:nvPicPr>
        <p:blipFill>
          <a:blip r:embed="rId3" cstate="print"/>
          <a:srcRect l="13377" t="24236" r="4221"/>
          <a:stretch>
            <a:fillRect/>
          </a:stretch>
        </p:blipFill>
        <p:spPr bwMode="auto">
          <a:xfrm>
            <a:off x="4000496" y="1357298"/>
            <a:ext cx="4143404" cy="3046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14285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Пасхе готовились, начиная с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Великого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Чистого четверга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день весь дом убирали до сверкающей чистоты, красили и расписывали яйца, готовили пасху, пекли куличи и мелкие мучные изделия в виде барашков, петушков, голубков; медовые пряники.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2" descr="https://cs1.livemaster.ru/storage/e2/88/c62652016f8e7e1786d653562354--gingerbread-gingerbread-dove-wedding-gingerbread-stick-to-pr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300039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 l="9972" r="5028" b="2837"/>
          <a:stretch>
            <a:fillRect/>
          </a:stretch>
        </p:blipFill>
        <p:spPr bwMode="auto">
          <a:xfrm>
            <a:off x="1500166" y="3714752"/>
            <a:ext cx="3046179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 l="8840" r="5011"/>
          <a:stretch>
            <a:fillRect/>
          </a:stretch>
        </p:blipFill>
        <p:spPr bwMode="auto">
          <a:xfrm>
            <a:off x="5057599" y="3786190"/>
            <a:ext cx="4157871" cy="2896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sp>
        <p:nvSpPr>
          <p:cNvPr id="3076" name="AutoShape 4" descr="https://i05.fotocdn.net/s13/58/public_pin_l/97/23709860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image.freepik.com/free-photo/top-view-of-wooden-surface-with-basket-and-easter-eggs_23-21476019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071692"/>
            <a:ext cx="5598021" cy="4786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71414"/>
            <a:ext cx="93583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давние времена, яйца красить было принято только в красный цвет, но в наше время люди этим не ограничиваются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делают яйца разноцветными.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Яйца, окрашенные в один цвет, назывались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КРАШЕНКАМИ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Если на общем цветном фоне наносились пятна, полоски, крапинки другого цвета - это была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КРАПАНКА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А еще  яйца, расписывают сюжетными  узорами.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-1" y="0"/>
            <a:ext cx="9435531" cy="6858000"/>
          </a:xfrm>
          <a:prstGeom prst="rect">
            <a:avLst/>
          </a:prstGeom>
          <a:noFill/>
        </p:spPr>
      </p:pic>
      <p:sp>
        <p:nvSpPr>
          <p:cNvPr id="3076" name="AutoShape 4" descr="https://i05.fotocdn.net/s13/58/public_pin_l/97/23709860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image.freepik.com/free-photo/top-view-of-wooden-surface-with-basket-and-easter-eggs_23-21476019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 descr="D:\Алла рабочая\4 сезона\элюстрации к сборнику\top-view-of-wooden-surface-with-basket-and-easter-eggs_23-2147601932.jpg"/>
          <p:cNvPicPr>
            <a:picLocks noChangeArrowheads="1"/>
          </p:cNvPicPr>
          <p:nvPr/>
        </p:nvPicPr>
        <p:blipFill>
          <a:blip r:embed="rId3" cstate="print"/>
          <a:srcRect l="4839"/>
          <a:stretch>
            <a:fillRect/>
          </a:stretch>
        </p:blipFill>
        <p:spPr bwMode="auto">
          <a:xfrm>
            <a:off x="4857752" y="3571876"/>
            <a:ext cx="421484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avatars.mds.yandex.net/get-pdb/27625/9e54b800-897a-406c-b66e-6b78e635f484/s1200?webp=false"/>
          <p:cNvPicPr>
            <a:picLocks noChangeAspect="1" noChangeArrowheads="1"/>
          </p:cNvPicPr>
          <p:nvPr/>
        </p:nvPicPr>
        <p:blipFill>
          <a:blip r:embed="rId4" cstate="print"/>
          <a:srcRect l="7017" r="5063"/>
          <a:stretch>
            <a:fillRect/>
          </a:stretch>
        </p:blipFill>
        <p:spPr bwMode="auto">
          <a:xfrm>
            <a:off x="215438" y="0"/>
            <a:ext cx="4428000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https://st03.kakprosto.ru/images/article/2018/3/5/306363_5a9d3c276e5125a9d3c276e54d.jpe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46" y="-24"/>
            <a:ext cx="435768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http://images.vfl.ru/ii_save/1488564456/6ce651cc/16317444.jpg"/>
          <p:cNvPicPr>
            <a:picLocks noChangeArrowheads="1"/>
          </p:cNvPicPr>
          <p:nvPr/>
        </p:nvPicPr>
        <p:blipFill>
          <a:blip r:embed="rId6" cstate="print"/>
          <a:srcRect t="3794" b="10835"/>
          <a:stretch>
            <a:fillRect/>
          </a:stretch>
        </p:blipFill>
        <p:spPr bwMode="auto">
          <a:xfrm>
            <a:off x="214314" y="3643290"/>
            <a:ext cx="435768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Алла рабочая\4 сезона\элюстрации к сборнику\SLk07M.jpg"/>
          <p:cNvPicPr>
            <a:picLocks noChangeAspect="1" noChangeArrowheads="1"/>
          </p:cNvPicPr>
          <p:nvPr/>
        </p:nvPicPr>
        <p:blipFill>
          <a:blip r:embed="rId2" cstate="print"/>
          <a:srcRect r="14010"/>
          <a:stretch>
            <a:fillRect/>
          </a:stretch>
        </p:blipFill>
        <p:spPr bwMode="auto">
          <a:xfrm>
            <a:off x="0" y="0"/>
            <a:ext cx="9435531" cy="6858000"/>
          </a:xfrm>
          <a:prstGeom prst="rect">
            <a:avLst/>
          </a:prstGeom>
          <a:noFill/>
        </p:spPr>
      </p:pic>
      <p:sp>
        <p:nvSpPr>
          <p:cNvPr id="4098" name="AutoShape 2" descr="https://24smi.org/public/media/app/public/media/uploads/IMG_94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5" descr="1334472180_mn0pk7tvp4i1h8d"/>
          <p:cNvPicPr>
            <a:picLocks noChangeAspect="1" noChangeArrowheads="1"/>
          </p:cNvPicPr>
          <p:nvPr/>
        </p:nvPicPr>
        <p:blipFill>
          <a:blip r:embed="rId3" cstate="print"/>
          <a:srcRect b="20000"/>
          <a:stretch>
            <a:fillRect/>
          </a:stretch>
        </p:blipFill>
        <p:spPr bwMode="auto">
          <a:xfrm>
            <a:off x="-71470" y="1071546"/>
            <a:ext cx="4886308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1000dosok.info/s/27-04-3843804_2.jpg"/>
          <p:cNvPicPr>
            <a:picLocks noChangeAspect="1" noChangeArrowheads="1"/>
          </p:cNvPicPr>
          <p:nvPr/>
        </p:nvPicPr>
        <p:blipFill>
          <a:blip r:embed="rId4" cstate="print"/>
          <a:srcRect l="3651" r="3845"/>
          <a:stretch>
            <a:fillRect/>
          </a:stretch>
        </p:blipFill>
        <p:spPr bwMode="auto">
          <a:xfrm>
            <a:off x="4643438" y="1071546"/>
            <a:ext cx="4857784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643042" y="214290"/>
            <a:ext cx="6143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Куличи украшали окрашенным пшеном. Традиционные пасхи делали в форме пирамидки.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286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46</cp:revision>
  <dcterms:created xsi:type="dcterms:W3CDTF">2019-02-05T19:15:38Z</dcterms:created>
  <dcterms:modified xsi:type="dcterms:W3CDTF">2022-11-17T02:41:08Z</dcterms:modified>
</cp:coreProperties>
</file>