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8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95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25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734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613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22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5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12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637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049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12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317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07955-8C83-4725-BD2C-E8974EACBAB6}" type="datetimeFigureOut">
              <a:rPr lang="ru-RU" smtClean="0"/>
              <a:t>06.11.2022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2614-A6DF-4BAF-8461-082101EAA1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520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7781"/>
            <a:ext cx="12353923" cy="75685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2175" y="1152526"/>
            <a:ext cx="78676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ФЭМП старшая группа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Знакомство со знаками + и -</a:t>
            </a:r>
            <a:endParaRPr lang="ru-RU" sz="4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53273" y="4865985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Воспитатель: </a:t>
            </a:r>
            <a:r>
              <a:rPr lang="ru-RU" sz="2400" dirty="0" err="1" smtClean="0"/>
              <a:t>Перфилова</a:t>
            </a:r>
            <a:r>
              <a:rPr lang="ru-RU" sz="2400" dirty="0" smtClean="0"/>
              <a:t> Е.С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22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754" y="0"/>
            <a:ext cx="12278408" cy="7187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400" y="590164"/>
            <a:ext cx="10947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</a:t>
            </a:r>
            <a:endParaRPr lang="ru-RU" sz="9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 descr="https://cdn1.flamp.ru/672e937082b58809cfb0e4838b52e3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650" y="3648802"/>
            <a:ext cx="4592899" cy="320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76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0" y="209550"/>
            <a:ext cx="12277725" cy="71818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6" y="717021"/>
            <a:ext cx="1752600" cy="19473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798" y="643678"/>
            <a:ext cx="1749704" cy="19447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384" y="643678"/>
            <a:ext cx="1749704" cy="1944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240" y="643678"/>
            <a:ext cx="1749704" cy="1944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6473" y="643677"/>
            <a:ext cx="1749704" cy="19447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325" y="2723408"/>
            <a:ext cx="1682775" cy="248676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2076" y="4642009"/>
            <a:ext cx="16383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81426" y="4642009"/>
            <a:ext cx="23145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24126" y="4733925"/>
            <a:ext cx="13525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>
                <a:solidFill>
                  <a:schemeClr val="accent1">
                    <a:lumMod val="75000"/>
                  </a:schemeClr>
                </a:solidFill>
              </a:rPr>
              <a:t>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72818" y="4674632"/>
            <a:ext cx="36623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6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0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25325" cy="7470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23" y="348675"/>
            <a:ext cx="2206901" cy="2036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449" y="272475"/>
            <a:ext cx="2206943" cy="2036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403" y="272475"/>
            <a:ext cx="2206943" cy="2036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1864" y="272475"/>
            <a:ext cx="2206943" cy="2036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568" y="2494519"/>
            <a:ext cx="2266950" cy="19646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4424" y="2401365"/>
            <a:ext cx="2267909" cy="19691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23950" y="4485088"/>
            <a:ext cx="2105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0449" y="4435244"/>
            <a:ext cx="19431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9324" y="4399562"/>
            <a:ext cx="10459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+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0098" y="4383486"/>
            <a:ext cx="27908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7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7126" y="2361511"/>
            <a:ext cx="2267909" cy="19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57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98229"/>
            <a:ext cx="12278408" cy="7187807"/>
          </a:xfrm>
          <a:prstGeom prst="rect">
            <a:avLst/>
          </a:prstGeom>
        </p:spPr>
      </p:pic>
      <p:pic>
        <p:nvPicPr>
          <p:cNvPr id="1028" name="Picture 4" descr="https://flomaster.club/uploads/posts/2021-11/1637885530_36-flomaster-club-p-krovat-risunok-karandashom-dlya-detei-dets-4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7" y="824121"/>
            <a:ext cx="3316409" cy="186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7958" y="525419"/>
            <a:ext cx="3529890" cy="19935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3178" y="525419"/>
            <a:ext cx="3403348" cy="1922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6091" y="525419"/>
            <a:ext cx="3529890" cy="1993565"/>
          </a:xfrm>
          <a:prstGeom prst="rect">
            <a:avLst/>
          </a:prstGeom>
        </p:spPr>
      </p:pic>
      <p:pic>
        <p:nvPicPr>
          <p:cNvPr id="1030" name="Picture 6" descr="https://papik.pro/uploads/posts/2021-09/1630511593_18-papik-pro-p-krovat-risunok-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97" y="2896279"/>
            <a:ext cx="3006478" cy="173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5381" y="2895845"/>
            <a:ext cx="3005588" cy="17375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0503" y="2865567"/>
            <a:ext cx="3005588" cy="17375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6091" y="2880706"/>
            <a:ext cx="3005588" cy="17375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85370" y="4470720"/>
            <a:ext cx="1104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7142" y="4537395"/>
            <a:ext cx="1371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35432" y="4417279"/>
            <a:ext cx="12525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+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8906" y="4358811"/>
            <a:ext cx="25241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8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58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8408" cy="71878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61925" y="123825"/>
            <a:ext cx="11363325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Физкультминутка </a:t>
            </a:r>
          </a:p>
          <a:p>
            <a:pPr algn="ctr"/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Утром в магазин пойдем, (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ходьба на месте)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Мебель там приобретем: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Высокий шкаф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(встают на носочки, тянутся руками вверх)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 табурет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, (приседают)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Кровать – на ней нам будет мягко спать.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(кладут сложенные ладони под левую щеку)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Купили стул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(к прямой правой ладони присоединяют левую ладонь, чтобы получился «стул»)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Потом другой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И стол еще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.  (разводят руки в стороны)</a:t>
            </a:r>
          </a:p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Такой прямой.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639" y="-32474"/>
            <a:ext cx="12278408" cy="7187807"/>
          </a:xfrm>
          <a:prstGeom prst="rect">
            <a:avLst/>
          </a:prstGeom>
        </p:spPr>
      </p:pic>
      <p:pic>
        <p:nvPicPr>
          <p:cNvPr id="2050" name="Picture 2" descr="https://us.123rf.com/450wm/yuyuyi/yuyuyi1208/yuyuyi120800218/15170240-woman-on-supermarket.jpg?ver=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3264296"/>
            <a:ext cx="3924300" cy="375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098" y="456353"/>
            <a:ext cx="1749704" cy="19447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2206" y="456352"/>
            <a:ext cx="1749704" cy="1944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098" y="532699"/>
            <a:ext cx="1749704" cy="1944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348" y="2606200"/>
            <a:ext cx="1749704" cy="19447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098" y="2589034"/>
            <a:ext cx="1749704" cy="19447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9923" y="2645066"/>
            <a:ext cx="1749704" cy="1944793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3366535" y="2528808"/>
            <a:ext cx="2556000" cy="2374202"/>
          </a:xfrm>
          <a:prstGeom prst="line">
            <a:avLst/>
          </a:prstGeom>
          <a:ln w="1079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9050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393" y="2403433"/>
            <a:ext cx="2676376" cy="249957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9205" y="4383942"/>
            <a:ext cx="15606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6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7655" y="4339962"/>
            <a:ext cx="20288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16566" y="4383941"/>
            <a:ext cx="30450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4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5625" y="4153243"/>
            <a:ext cx="110170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0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3007" y="-137842"/>
            <a:ext cx="12278408" cy="71878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444" y="259453"/>
            <a:ext cx="4477164" cy="4477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9686" y="77802"/>
            <a:ext cx="3316511" cy="1871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44" y="499283"/>
            <a:ext cx="3316511" cy="18716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89" y="-137842"/>
            <a:ext cx="3316511" cy="18716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806" y="1796234"/>
            <a:ext cx="3316511" cy="18716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9" y="1909735"/>
            <a:ext cx="3316511" cy="18716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7443" y="1328004"/>
            <a:ext cx="3316511" cy="18716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0230" y="2888656"/>
            <a:ext cx="3316511" cy="18716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821" y="2845552"/>
            <a:ext cx="3316511" cy="1871634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6498187" y="2608240"/>
            <a:ext cx="2556000" cy="2374202"/>
          </a:xfrm>
          <a:prstGeom prst="line">
            <a:avLst/>
          </a:prstGeom>
          <a:ln w="1079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9050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47367">
            <a:off x="6412054" y="2520917"/>
            <a:ext cx="2676376" cy="249957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08741" y="4172109"/>
            <a:ext cx="1092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8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3430" y="4128335"/>
            <a:ext cx="22863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9470" y="3984848"/>
            <a:ext cx="128928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45441" y="4183177"/>
            <a:ext cx="37029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7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55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677" y="-11542"/>
            <a:ext cx="12278408" cy="7187807"/>
          </a:xfrm>
          <a:prstGeom prst="rect">
            <a:avLst/>
          </a:prstGeom>
        </p:spPr>
      </p:pic>
      <p:pic>
        <p:nvPicPr>
          <p:cNvPr id="3074" name="Picture 2" descr="https://catherineasquithgallery.com/uploads/posts/2021-03/1614565644_63-p-kartinka-devochki-na-belom-fone-7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790" y="2349500"/>
            <a:ext cx="3834210" cy="406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28" y="139896"/>
            <a:ext cx="2206943" cy="2036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603" y="38099"/>
            <a:ext cx="2206943" cy="2036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2902" y="2067454"/>
            <a:ext cx="2206943" cy="2036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963" y="2140309"/>
            <a:ext cx="2206943" cy="2036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4088" y="51323"/>
            <a:ext cx="2206943" cy="2036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427" y="82013"/>
            <a:ext cx="2206943" cy="20362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4527" y="2087563"/>
            <a:ext cx="2206943" cy="20362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3493" y="1690688"/>
            <a:ext cx="2969009" cy="31031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9518" y="1725032"/>
            <a:ext cx="2969009" cy="310313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54" y="1606862"/>
            <a:ext cx="2969009" cy="310313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9866" y="3960972"/>
            <a:ext cx="10033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7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4906" y="3935128"/>
            <a:ext cx="164074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35393" y="3868723"/>
            <a:ext cx="7264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25748" y="3960971"/>
            <a:ext cx="3073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b="1" dirty="0" smtClean="0">
                <a:solidFill>
                  <a:schemeClr val="accent1">
                    <a:lumMod val="75000"/>
                  </a:schemeClr>
                </a:solidFill>
              </a:rPr>
              <a:t>= 4 </a:t>
            </a:r>
            <a:endParaRPr lang="ru-RU" sz="13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03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04" y="-164904"/>
            <a:ext cx="12278408" cy="71878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3" y="388742"/>
            <a:ext cx="3204908" cy="3981252"/>
          </a:xfrm>
          <a:prstGeom prst="rect">
            <a:avLst/>
          </a:prstGeom>
        </p:spPr>
      </p:pic>
      <p:pic>
        <p:nvPicPr>
          <p:cNvPr id="5126" name="Picture 6" descr="https://catherineasquithgallery.com/uploads/posts/2021-02/1614529899_112-p-stol-na-belom-fone-12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735" y="575768"/>
            <a:ext cx="4607265" cy="383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krot.info/uploads/posts/2020-01/1579288999_62-1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777" y="572167"/>
            <a:ext cx="3764883" cy="376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8200" y="4504931"/>
            <a:ext cx="2133600" cy="18796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2091" y="4252913"/>
            <a:ext cx="2413000" cy="2413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68602" y="4405910"/>
            <a:ext cx="4025900" cy="21070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7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128</Words>
  <Application>Microsoft Office PowerPoint</Application>
  <PresentationFormat>Широкоэкранный</PresentationFormat>
  <Paragraphs>40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Екатерина</cp:lastModifiedBy>
  <cp:revision>10</cp:revision>
  <dcterms:created xsi:type="dcterms:W3CDTF">2022-11-06T16:35:00Z</dcterms:created>
  <dcterms:modified xsi:type="dcterms:W3CDTF">2022-11-06T17:58:14Z</dcterms:modified>
</cp:coreProperties>
</file>