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67" r:id="rId3"/>
    <p:sldId id="262" r:id="rId4"/>
    <p:sldId id="270" r:id="rId5"/>
    <p:sldId id="263" r:id="rId6"/>
    <p:sldId id="257" r:id="rId7"/>
    <p:sldId id="264" r:id="rId8"/>
    <p:sldId id="260" r:id="rId9"/>
    <p:sldId id="261" r:id="rId10"/>
    <p:sldId id="258" r:id="rId11"/>
    <p:sldId id="259" r:id="rId12"/>
    <p:sldId id="265" r:id="rId13"/>
    <p:sldId id="266" r:id="rId14"/>
    <p:sldId id="268" r:id="rId15"/>
  </p:sldIdLst>
  <p:sldSz cx="10402888" cy="7315200"/>
  <p:notesSz cx="6858000" cy="9144000"/>
  <p:defaultTextStyle>
    <a:defPPr>
      <a:defRPr lang="ru-RU"/>
    </a:defPPr>
    <a:lvl1pPr marL="0" algn="l" defTabSz="10124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6212" algn="l" defTabSz="10124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2424" algn="l" defTabSz="10124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18636" algn="l" defTabSz="10124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24847" algn="l" defTabSz="10124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31059" algn="l" defTabSz="10124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37271" algn="l" defTabSz="10124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43483" algn="l" defTabSz="10124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49695" algn="l" defTabSz="10124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434" y="114"/>
      </p:cViewPr>
      <p:guideLst>
        <p:guide orient="horz" pos="2304"/>
        <p:guide pos="327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4124715"/>
            <a:ext cx="10402888" cy="3190485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0402888" cy="412471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829132"/>
            <a:ext cx="10402888" cy="2438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706880"/>
            <a:ext cx="10402888" cy="544576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6698" y="5389382"/>
            <a:ext cx="6413078" cy="940927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5062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24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8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248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310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372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434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496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0141" y="3341110"/>
            <a:ext cx="8163208" cy="1912711"/>
          </a:xfrm>
          <a:effectLst/>
        </p:spPr>
        <p:txBody>
          <a:bodyPr>
            <a:noAutofit/>
          </a:bodyPr>
          <a:lstStyle>
            <a:lvl1pPr marL="708697" indent="-506212"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67268" y="780287"/>
            <a:ext cx="7282022" cy="370636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12600" y="401618"/>
            <a:ext cx="2340650" cy="558756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756" y="780288"/>
            <a:ext cx="5494153" cy="52210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00361" y="780288"/>
            <a:ext cx="7282022" cy="37063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124715"/>
            <a:ext cx="10402888" cy="3190485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0402888" cy="412471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829132"/>
            <a:ext cx="10402888" cy="2438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706880"/>
            <a:ext cx="10402888" cy="544576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3112" y="2317491"/>
            <a:ext cx="6788119" cy="2584902"/>
          </a:xfrm>
          <a:effectLst/>
        </p:spPr>
        <p:txBody>
          <a:bodyPr anchor="b"/>
          <a:lstStyle>
            <a:lvl1pPr algn="r">
              <a:defRPr sz="51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00874" y="4914679"/>
            <a:ext cx="6792474" cy="891157"/>
          </a:xfrm>
        </p:spPr>
        <p:txBody>
          <a:bodyPr anchor="t"/>
          <a:lstStyle>
            <a:lvl1pPr marL="0" indent="0" algn="r">
              <a:buNone/>
              <a:defRPr sz="2200">
                <a:solidFill>
                  <a:schemeClr val="tx2"/>
                </a:solidFill>
              </a:defRPr>
            </a:lvl1pPr>
            <a:lvl2pPr marL="5062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24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863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2484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3105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372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434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4969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00360" y="780287"/>
            <a:ext cx="3807457" cy="37063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284667" y="780288"/>
            <a:ext cx="3807457" cy="37063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0361" y="780288"/>
            <a:ext cx="3807457" cy="682413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7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506212" indent="0">
              <a:buNone/>
              <a:defRPr sz="2200" b="1"/>
            </a:lvl2pPr>
            <a:lvl3pPr marL="1012424" indent="0">
              <a:buNone/>
              <a:defRPr sz="2000" b="1"/>
            </a:lvl3pPr>
            <a:lvl4pPr marL="1518636" indent="0">
              <a:buNone/>
              <a:defRPr sz="1800" b="1"/>
            </a:lvl4pPr>
            <a:lvl5pPr marL="2024847" indent="0">
              <a:buNone/>
              <a:defRPr sz="1800" b="1"/>
            </a:lvl5pPr>
            <a:lvl6pPr marL="2531059" indent="0">
              <a:buNone/>
              <a:defRPr sz="1800" b="1"/>
            </a:lvl6pPr>
            <a:lvl7pPr marL="3037271" indent="0">
              <a:buNone/>
              <a:defRPr sz="1800" b="1"/>
            </a:lvl7pPr>
            <a:lvl8pPr marL="3543483" indent="0">
              <a:buNone/>
              <a:defRPr sz="1800" b="1"/>
            </a:lvl8pPr>
            <a:lvl9pPr marL="4049695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15659" y="1493682"/>
            <a:ext cx="3807457" cy="292608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87113" y="780288"/>
            <a:ext cx="3807457" cy="682413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7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506212" indent="0">
              <a:buNone/>
              <a:defRPr sz="2200" b="1"/>
            </a:lvl2pPr>
            <a:lvl3pPr marL="1012424" indent="0">
              <a:buNone/>
              <a:defRPr sz="2000" b="1"/>
            </a:lvl3pPr>
            <a:lvl4pPr marL="1518636" indent="0">
              <a:buNone/>
              <a:defRPr sz="1800" b="1"/>
            </a:lvl4pPr>
            <a:lvl5pPr marL="2024847" indent="0">
              <a:buNone/>
              <a:defRPr sz="1800" b="1"/>
            </a:lvl5pPr>
            <a:lvl6pPr marL="2531059" indent="0">
              <a:buNone/>
              <a:defRPr sz="1800" b="1"/>
            </a:lvl6pPr>
            <a:lvl7pPr marL="3037271" indent="0">
              <a:buNone/>
              <a:defRPr sz="1800" b="1"/>
            </a:lvl7pPr>
            <a:lvl8pPr marL="3543483" indent="0">
              <a:buNone/>
              <a:defRPr sz="1800" b="1"/>
            </a:lvl8pPr>
            <a:lvl9pPr marL="4049695" indent="0">
              <a:buNone/>
              <a:defRPr sz="1800" b="1"/>
            </a:lvl9pPr>
          </a:lstStyle>
          <a:p>
            <a:pPr marL="0" lvl="0" indent="0" algn="ctr" defTabSz="1012424" rtl="0" eaLnBrk="1" latinLnBrk="0" hangingPunct="1">
              <a:spcBef>
                <a:spcPct val="20000"/>
              </a:spcBef>
              <a:spcAft>
                <a:spcPts val="332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84523" y="1492301"/>
            <a:ext cx="3807457" cy="292608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4617" y="2357120"/>
            <a:ext cx="4136678" cy="1342393"/>
          </a:xfrm>
          <a:effectLst/>
        </p:spPr>
        <p:txBody>
          <a:bodyPr anchor="b">
            <a:noAutofit/>
          </a:bodyPr>
          <a:lstStyle>
            <a:lvl1pPr marL="253106" indent="-253106" algn="l">
              <a:defRPr sz="31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5922" y="780288"/>
            <a:ext cx="4570132" cy="522104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23870" y="3730989"/>
            <a:ext cx="3855189" cy="2282153"/>
          </a:xfrm>
        </p:spPr>
        <p:txBody>
          <a:bodyPr/>
          <a:lstStyle>
            <a:lvl1pPr marL="0" indent="0">
              <a:buNone/>
              <a:defRPr sz="1600"/>
            </a:lvl1pPr>
            <a:lvl2pPr marL="506212" indent="0">
              <a:buNone/>
              <a:defRPr sz="1300"/>
            </a:lvl2pPr>
            <a:lvl3pPr marL="1012424" indent="0">
              <a:buNone/>
              <a:defRPr sz="1100"/>
            </a:lvl3pPr>
            <a:lvl4pPr marL="1518636" indent="0">
              <a:buNone/>
              <a:defRPr sz="1000"/>
            </a:lvl4pPr>
            <a:lvl5pPr marL="2024847" indent="0">
              <a:buNone/>
              <a:defRPr sz="1000"/>
            </a:lvl5pPr>
            <a:lvl6pPr marL="2531059" indent="0">
              <a:buNone/>
              <a:defRPr sz="1000"/>
            </a:lvl6pPr>
            <a:lvl7pPr marL="3037271" indent="0">
              <a:buNone/>
              <a:defRPr sz="1000"/>
            </a:lvl7pPr>
            <a:lvl8pPr marL="3543483" indent="0">
              <a:buNone/>
              <a:defRPr sz="1000"/>
            </a:lvl8pPr>
            <a:lvl9pPr marL="4049695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124715"/>
            <a:ext cx="10402888" cy="3190485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0402888" cy="412471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829132"/>
            <a:ext cx="10402888" cy="2438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706880"/>
            <a:ext cx="10402888" cy="544576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91289" y="1219200"/>
            <a:ext cx="4681300" cy="333632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200"/>
            </a:lvl1pPr>
            <a:lvl2pPr marL="506212" indent="0">
              <a:buNone/>
              <a:defRPr sz="3100"/>
            </a:lvl2pPr>
            <a:lvl3pPr marL="1012424" indent="0">
              <a:buNone/>
              <a:defRPr sz="2700"/>
            </a:lvl3pPr>
            <a:lvl4pPr marL="1518636" indent="0">
              <a:buNone/>
              <a:defRPr sz="2200"/>
            </a:lvl4pPr>
            <a:lvl5pPr marL="2024847" indent="0">
              <a:buNone/>
              <a:defRPr sz="2200"/>
            </a:lvl5pPr>
            <a:lvl6pPr marL="2531059" indent="0">
              <a:buNone/>
              <a:defRPr sz="2200"/>
            </a:lvl6pPr>
            <a:lvl7pPr marL="3037271" indent="0">
              <a:buNone/>
              <a:defRPr sz="2200"/>
            </a:lvl7pPr>
            <a:lvl8pPr marL="3543483" indent="0">
              <a:buNone/>
              <a:defRPr sz="2200"/>
            </a:lvl8pPr>
            <a:lvl9pPr marL="4049695" indent="0">
              <a:buNone/>
              <a:defRPr sz="2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8749" y="1077852"/>
            <a:ext cx="4202696" cy="2307221"/>
          </a:xfrm>
        </p:spPr>
        <p:txBody>
          <a:bodyPr anchor="b"/>
          <a:lstStyle>
            <a:lvl1pPr marL="202485" indent="-202485">
              <a:buFont typeface="Georgia" pitchFamily="18" charset="0"/>
              <a:buChar char="*"/>
              <a:defRPr sz="1800"/>
            </a:lvl1pPr>
            <a:lvl2pPr marL="506212" indent="0">
              <a:buNone/>
              <a:defRPr sz="1300"/>
            </a:lvl2pPr>
            <a:lvl3pPr marL="1012424" indent="0">
              <a:buNone/>
              <a:defRPr sz="1100"/>
            </a:lvl3pPr>
            <a:lvl4pPr marL="1518636" indent="0">
              <a:buNone/>
              <a:defRPr sz="1000"/>
            </a:lvl4pPr>
            <a:lvl5pPr marL="2024847" indent="0">
              <a:buNone/>
              <a:defRPr sz="1000"/>
            </a:lvl5pPr>
            <a:lvl6pPr marL="2531059" indent="0">
              <a:buNone/>
              <a:defRPr sz="1000"/>
            </a:lvl6pPr>
            <a:lvl7pPr marL="3037271" indent="0">
              <a:buNone/>
              <a:defRPr sz="1000"/>
            </a:lvl7pPr>
            <a:lvl8pPr marL="3543483" indent="0">
              <a:buNone/>
              <a:defRPr sz="1000"/>
            </a:lvl8pPr>
            <a:lvl9pPr marL="4049695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394" y="4762049"/>
            <a:ext cx="7262383" cy="1219200"/>
          </a:xfrm>
        </p:spPr>
        <p:txBody>
          <a:bodyPr anchor="b">
            <a:noAutofit/>
          </a:bodyPr>
          <a:lstStyle>
            <a:lvl1pPr algn="l">
              <a:defRPr sz="51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445760"/>
            <a:ext cx="10402888" cy="186944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0402888" cy="544576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4019524"/>
            <a:ext cx="10402888" cy="2438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706880"/>
            <a:ext cx="10402888" cy="544576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40178" y="4663646"/>
            <a:ext cx="7409112" cy="1219200"/>
          </a:xfrm>
          <a:prstGeom prst="rect">
            <a:avLst/>
          </a:prstGeom>
          <a:effectLst/>
        </p:spPr>
        <p:txBody>
          <a:bodyPr vert="horz" lIns="101242" tIns="50621" rIns="101242" bIns="50621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0361" y="781077"/>
            <a:ext cx="7282022" cy="3706368"/>
          </a:xfrm>
          <a:prstGeom prst="rect">
            <a:avLst/>
          </a:prstGeom>
        </p:spPr>
        <p:txBody>
          <a:bodyPr vert="horz" lIns="101242" tIns="50621" rIns="101242" bIns="5062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21950" y="6583680"/>
            <a:ext cx="2860794" cy="389467"/>
          </a:xfrm>
          <a:prstGeom prst="rect">
            <a:avLst/>
          </a:prstGeom>
        </p:spPr>
        <p:txBody>
          <a:bodyPr vert="horz" lIns="101242" tIns="50621" rIns="101242" bIns="50621" rtlCol="0" anchor="ctr"/>
          <a:lstStyle>
            <a:lvl1pPr algn="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0144" y="6583680"/>
            <a:ext cx="3814393" cy="389467"/>
          </a:xfrm>
          <a:prstGeom prst="rect">
            <a:avLst/>
          </a:prstGeom>
        </p:spPr>
        <p:txBody>
          <a:bodyPr vert="horz" lIns="101242" tIns="50621" rIns="101242" bIns="50621" rtlCol="0" anchor="ctr"/>
          <a:lstStyle>
            <a:lvl1pPr algn="l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34536" y="6583680"/>
            <a:ext cx="2080578" cy="389467"/>
          </a:xfrm>
          <a:prstGeom prst="rect">
            <a:avLst/>
          </a:prstGeom>
        </p:spPr>
        <p:txBody>
          <a:bodyPr vert="horz" lIns="101242" tIns="50621" rIns="101242" bIns="50621" rtlCol="0" anchor="ctr"/>
          <a:lstStyle>
            <a:lvl1pPr algn="ctr">
              <a:defRPr sz="13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54348" indent="-354348" algn="r" defTabSz="1012424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51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3106" indent="-202485" algn="l" defTabSz="1012424" rtl="0" eaLnBrk="1" latinLnBrk="0" hangingPunct="1">
        <a:spcBef>
          <a:spcPct val="20000"/>
        </a:spcBef>
        <a:spcAft>
          <a:spcPts val="33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07454" indent="-202485" algn="l" defTabSz="1012424" rtl="0" eaLnBrk="1" latinLnBrk="0" hangingPunct="1">
        <a:spcBef>
          <a:spcPct val="20000"/>
        </a:spcBef>
        <a:spcAft>
          <a:spcPts val="33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11181" indent="-202485" algn="l" defTabSz="1012424" rtl="0" eaLnBrk="1" latinLnBrk="0" hangingPunct="1">
        <a:spcBef>
          <a:spcPct val="20000"/>
        </a:spcBef>
        <a:spcAft>
          <a:spcPts val="33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14908" indent="-202485" algn="l" defTabSz="1012424" rtl="0" eaLnBrk="1" latinLnBrk="0" hangingPunct="1">
        <a:spcBef>
          <a:spcPct val="20000"/>
        </a:spcBef>
        <a:spcAft>
          <a:spcPts val="33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38884" indent="-202485" algn="l" defTabSz="1012424" rtl="0" eaLnBrk="1" latinLnBrk="0" hangingPunct="1">
        <a:spcBef>
          <a:spcPct val="20000"/>
        </a:spcBef>
        <a:spcAft>
          <a:spcPts val="33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42611" indent="-202485" algn="l" defTabSz="1012424" rtl="0" eaLnBrk="1" latinLnBrk="0" hangingPunct="1">
        <a:spcBef>
          <a:spcPct val="20000"/>
        </a:spcBef>
        <a:spcAft>
          <a:spcPts val="33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176711" indent="-202485" algn="l" defTabSz="1012424" rtl="0" eaLnBrk="1" latinLnBrk="0" hangingPunct="1">
        <a:spcBef>
          <a:spcPct val="20000"/>
        </a:spcBef>
        <a:spcAft>
          <a:spcPts val="33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31059" indent="-202485" algn="l" defTabSz="1012424" rtl="0" eaLnBrk="1" latinLnBrk="0" hangingPunct="1">
        <a:spcBef>
          <a:spcPct val="20000"/>
        </a:spcBef>
        <a:spcAft>
          <a:spcPts val="33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865159" indent="-202485" algn="l" defTabSz="1012424" rtl="0" eaLnBrk="1" latinLnBrk="0" hangingPunct="1">
        <a:spcBef>
          <a:spcPct val="20000"/>
        </a:spcBef>
        <a:spcAft>
          <a:spcPts val="33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24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6212" algn="l" defTabSz="10124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2424" algn="l" defTabSz="10124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8636" algn="l" defTabSz="10124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24847" algn="l" defTabSz="10124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1059" algn="l" defTabSz="10124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7271" algn="l" defTabSz="10124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43483" algn="l" defTabSz="10124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49695" algn="l" defTabSz="10124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89076" y="201215"/>
            <a:ext cx="66247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/>
              <a:t>Муниципальное бюджетное дошкольное</a:t>
            </a:r>
          </a:p>
          <a:p>
            <a:pPr algn="ctr"/>
            <a:r>
              <a:rPr lang="ru-RU" b="1" i="1" dirty="0"/>
              <a:t>общеобразовательное учреждение </a:t>
            </a:r>
          </a:p>
          <a:p>
            <a:pPr algn="ctr"/>
            <a:r>
              <a:rPr lang="ru-RU" b="1" i="1" dirty="0"/>
              <a:t>д/с № 4 городского округа Кинешма</a:t>
            </a:r>
            <a:r>
              <a:rPr lang="ru-RU" i="1" dirty="0"/>
              <a:t>. </a:t>
            </a:r>
            <a:endParaRPr lang="ru-RU" dirty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08368" y="2577480"/>
            <a:ext cx="700544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smtClean="0"/>
              <a:t>Презентация</a:t>
            </a:r>
          </a:p>
          <a:p>
            <a:pPr algn="ctr"/>
            <a:r>
              <a:rPr lang="ru-RU" sz="5400" dirty="0" smtClean="0"/>
              <a:t>Деды Морозы России</a:t>
            </a:r>
            <a:endParaRPr lang="ru-RU" sz="5400" dirty="0"/>
          </a:p>
        </p:txBody>
      </p:sp>
      <p:sp>
        <p:nvSpPr>
          <p:cNvPr id="6" name="TextBox 5"/>
          <p:cNvSpPr txBox="1"/>
          <p:nvPr/>
        </p:nvSpPr>
        <p:spPr>
          <a:xfrm>
            <a:off x="7419950" y="5745832"/>
            <a:ext cx="271099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Выполнила</a:t>
            </a:r>
          </a:p>
          <a:p>
            <a:r>
              <a:rPr lang="ru-RU" dirty="0" smtClean="0"/>
              <a:t>Воспитатель:</a:t>
            </a:r>
          </a:p>
          <a:p>
            <a:r>
              <a:rPr lang="ru-RU" dirty="0" err="1" smtClean="0"/>
              <a:t>Шибнева</a:t>
            </a:r>
            <a:r>
              <a:rPr lang="ru-RU" dirty="0" smtClean="0"/>
              <a:t> </a:t>
            </a:r>
          </a:p>
          <a:p>
            <a:r>
              <a:rPr lang="ru-RU" dirty="0" smtClean="0"/>
              <a:t>Татьяна Анатольевна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594148" y="6796156"/>
            <a:ext cx="8338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2022г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037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402888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127148" y="0"/>
            <a:ext cx="1045190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Monotype Corsiva" pitchFamily="66" charset="0"/>
              </a:rPr>
              <a:t>Кыш </a:t>
            </a:r>
            <a:r>
              <a:rPr lang="ru-RU" sz="6000" dirty="0" err="1" smtClean="0">
                <a:solidFill>
                  <a:srgbClr val="FF0000"/>
                </a:solidFill>
                <a:latin typeface="Monotype Corsiva" pitchFamily="66" charset="0"/>
              </a:rPr>
              <a:t>Бабай</a:t>
            </a:r>
            <a:r>
              <a:rPr lang="ru-RU" sz="6000" dirty="0" smtClean="0">
                <a:solidFill>
                  <a:srgbClr val="FF0000"/>
                </a:solidFill>
                <a:latin typeface="Monotype Corsiva" pitchFamily="66" charset="0"/>
              </a:rPr>
              <a:t> – татарский дед мороз</a:t>
            </a:r>
            <a:endParaRPr lang="ru-RU" sz="6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63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402889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18937" y="57200"/>
            <a:ext cx="77650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Monotype Corsiva" pitchFamily="66" charset="0"/>
              </a:rPr>
              <a:t>В Удмуртии - Тол </a:t>
            </a:r>
            <a:r>
              <a:rPr lang="ru-RU" sz="6000" dirty="0" err="1" smtClean="0">
                <a:solidFill>
                  <a:srgbClr val="FF0000"/>
                </a:solidFill>
                <a:latin typeface="Monotype Corsiva" pitchFamily="66" charset="0"/>
              </a:rPr>
              <a:t>Бабай</a:t>
            </a:r>
            <a:endParaRPr lang="ru-RU" sz="6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87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5" r="26287"/>
          <a:stretch/>
        </p:blipFill>
        <p:spPr bwMode="auto">
          <a:xfrm>
            <a:off x="2249116" y="222605"/>
            <a:ext cx="5904656" cy="6972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104028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err="1">
                <a:solidFill>
                  <a:srgbClr val="FF0000"/>
                </a:solidFill>
                <a:latin typeface="Monotype Corsiva" pitchFamily="66" charset="0"/>
              </a:rPr>
              <a:t>Соок</a:t>
            </a:r>
            <a:r>
              <a:rPr lang="ru-RU" sz="6000" dirty="0">
                <a:solidFill>
                  <a:srgbClr val="FF0000"/>
                </a:solidFill>
                <a:latin typeface="Monotype Corsiva" pitchFamily="66" charset="0"/>
              </a:rPr>
              <a:t> Ирей </a:t>
            </a:r>
            <a:r>
              <a:rPr lang="ru-RU" sz="6000" dirty="0" smtClean="0">
                <a:solidFill>
                  <a:srgbClr val="FF0000"/>
                </a:solidFill>
                <a:latin typeface="Monotype Corsiva" pitchFamily="66" charset="0"/>
              </a:rPr>
              <a:t>–в Республике </a:t>
            </a:r>
            <a:r>
              <a:rPr lang="ru-RU" sz="6000" dirty="0">
                <a:solidFill>
                  <a:srgbClr val="FF0000"/>
                </a:solidFill>
                <a:latin typeface="Monotype Corsiva" pitchFamily="66" charset="0"/>
              </a:rPr>
              <a:t>Тува</a:t>
            </a:r>
          </a:p>
        </p:txBody>
      </p:sp>
    </p:spTree>
    <p:extLst>
      <p:ext uri="{BB962C8B-B14F-4D97-AF65-F5344CB8AC3E}">
        <p14:creationId xmlns:p14="http://schemas.microsoft.com/office/powerpoint/2010/main" val="358538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6" y="25896"/>
            <a:ext cx="5221611" cy="7260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 r="17848"/>
          <a:stretch/>
        </p:blipFill>
        <p:spPr bwMode="auto">
          <a:xfrm>
            <a:off x="5287107" y="0"/>
            <a:ext cx="5115782" cy="7286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49456" y="6299537"/>
            <a:ext cx="75039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err="1">
                <a:solidFill>
                  <a:srgbClr val="FF0000"/>
                </a:solidFill>
                <a:latin typeface="Monotype Corsiva" pitchFamily="66" charset="0"/>
              </a:rPr>
              <a:t>Хель</a:t>
            </a:r>
            <a:r>
              <a:rPr lang="ru-RU" sz="6000" dirty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6000" dirty="0" err="1">
                <a:solidFill>
                  <a:srgbClr val="FF0000"/>
                </a:solidFill>
                <a:latin typeface="Monotype Corsiva" pitchFamily="66" charset="0"/>
              </a:rPr>
              <a:t>Мучи</a:t>
            </a:r>
            <a:r>
              <a:rPr lang="ru-RU" sz="6000" dirty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6000" dirty="0" smtClean="0">
                <a:solidFill>
                  <a:srgbClr val="FF0000"/>
                </a:solidFill>
                <a:latin typeface="Monotype Corsiva" pitchFamily="66" charset="0"/>
              </a:rPr>
              <a:t>–из </a:t>
            </a:r>
            <a:r>
              <a:rPr lang="ru-RU" sz="6000" dirty="0">
                <a:solidFill>
                  <a:srgbClr val="FF0000"/>
                </a:solidFill>
                <a:latin typeface="Monotype Corsiva" pitchFamily="66" charset="0"/>
              </a:rPr>
              <a:t>Чувашии.</a:t>
            </a:r>
          </a:p>
        </p:txBody>
      </p:sp>
    </p:spTree>
    <p:extLst>
      <p:ext uri="{BB962C8B-B14F-4D97-AF65-F5344CB8AC3E}">
        <p14:creationId xmlns:p14="http://schemas.microsoft.com/office/powerpoint/2010/main" val="409388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7200"/>
            <a:ext cx="10375459" cy="7128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437" y="6391870"/>
            <a:ext cx="102865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err="1">
                <a:solidFill>
                  <a:srgbClr val="FF0000"/>
                </a:solidFill>
                <a:latin typeface="Monotype Corsiva" pitchFamily="66" charset="0"/>
              </a:rPr>
              <a:t>Якшамо</a:t>
            </a:r>
            <a:r>
              <a:rPr lang="ru-RU" sz="5400" dirty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5400" dirty="0" err="1">
                <a:solidFill>
                  <a:srgbClr val="FF0000"/>
                </a:solidFill>
                <a:latin typeface="Monotype Corsiva" pitchFamily="66" charset="0"/>
              </a:rPr>
              <a:t>Атя</a:t>
            </a:r>
            <a:r>
              <a:rPr lang="ru-RU" sz="5400" dirty="0">
                <a:solidFill>
                  <a:srgbClr val="FF0000"/>
                </a:solidFill>
                <a:latin typeface="Monotype Corsiva" pitchFamily="66" charset="0"/>
              </a:rPr>
              <a:t> – мордовский Дед </a:t>
            </a:r>
            <a:r>
              <a:rPr lang="ru-RU" sz="5400" dirty="0" smtClean="0">
                <a:solidFill>
                  <a:srgbClr val="FF0000"/>
                </a:solidFill>
                <a:latin typeface="Monotype Corsiva" pitchFamily="66" charset="0"/>
              </a:rPr>
              <a:t>Мороз</a:t>
            </a:r>
            <a:endParaRPr lang="ru-RU" sz="5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78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8" y="0"/>
            <a:ext cx="10402888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860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0" r="9000"/>
          <a:stretch/>
        </p:blipFill>
        <p:spPr bwMode="auto">
          <a:xfrm>
            <a:off x="0" y="3421"/>
            <a:ext cx="10402888" cy="7311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135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" y="11434"/>
            <a:ext cx="10437800" cy="7303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785620" y="6033864"/>
            <a:ext cx="33489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Monotype Corsiva" pitchFamily="66" charset="0"/>
              </a:rPr>
              <a:t>Дед Мороз</a:t>
            </a:r>
            <a:endParaRPr lang="ru-RU" sz="6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93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2" y="16370"/>
            <a:ext cx="10343667" cy="7298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8280" y="6299537"/>
            <a:ext cx="100142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err="1" smtClean="0">
                <a:solidFill>
                  <a:srgbClr val="FF0000"/>
                </a:solidFill>
                <a:latin typeface="Monotype Corsiva" pitchFamily="66" charset="0"/>
              </a:rPr>
              <a:t>Чысхаан</a:t>
            </a:r>
            <a:r>
              <a:rPr lang="ru-RU" sz="6000" dirty="0" smtClean="0">
                <a:solidFill>
                  <a:srgbClr val="FF0000"/>
                </a:solidFill>
                <a:latin typeface="Monotype Corsiva" pitchFamily="66" charset="0"/>
              </a:rPr>
              <a:t> —</a:t>
            </a:r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якутский</a:t>
            </a:r>
            <a:r>
              <a:rPr lang="ru-RU" sz="6000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Дед</a:t>
            </a:r>
            <a:r>
              <a:rPr lang="ru-RU" sz="6000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Мороз</a:t>
            </a:r>
            <a:r>
              <a:rPr lang="ru-RU" sz="6000" dirty="0" smtClean="0">
                <a:solidFill>
                  <a:srgbClr val="FF0000"/>
                </a:solidFill>
                <a:latin typeface="Monotype Corsiva" pitchFamily="66" charset="0"/>
              </a:rPr>
              <a:t>.</a:t>
            </a:r>
            <a:endParaRPr lang="ru-RU" sz="6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37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145" y="129208"/>
            <a:ext cx="9362599" cy="1382939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402888" cy="7318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5887" y="6260901"/>
            <a:ext cx="87511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err="1" smtClean="0">
                <a:solidFill>
                  <a:srgbClr val="FF0000"/>
                </a:solidFill>
                <a:latin typeface="Monotype Corsiva" pitchFamily="66" charset="0"/>
              </a:rPr>
              <a:t>Паккайне</a:t>
            </a:r>
            <a:r>
              <a:rPr lang="ru-RU" sz="5400" dirty="0" smtClean="0">
                <a:solidFill>
                  <a:srgbClr val="FF0000"/>
                </a:solidFill>
                <a:latin typeface="Monotype Corsiva" pitchFamily="66" charset="0"/>
              </a:rPr>
              <a:t>– </a:t>
            </a:r>
            <a:r>
              <a:rPr lang="ru-RU" sz="5400" dirty="0" smtClean="0">
                <a:solidFill>
                  <a:srgbClr val="FF0000"/>
                </a:solidFill>
                <a:latin typeface="Monotype Corsiva" pitchFamily="66" charset="0"/>
              </a:rPr>
              <a:t>карельский дед мороз</a:t>
            </a:r>
            <a:endParaRPr lang="ru-RU" sz="5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6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" y="44921"/>
            <a:ext cx="1039376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8876" y="6321896"/>
            <a:ext cx="106602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200" dirty="0" err="1" smtClean="0">
                <a:solidFill>
                  <a:srgbClr val="FF0000"/>
                </a:solidFill>
                <a:latin typeface="Monotype Corsiva" pitchFamily="66" charset="0"/>
              </a:rPr>
              <a:t>Йушто</a:t>
            </a:r>
            <a:r>
              <a:rPr lang="ru-RU" sz="5200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5200" dirty="0" err="1" smtClean="0">
                <a:solidFill>
                  <a:srgbClr val="FF0000"/>
                </a:solidFill>
                <a:latin typeface="Monotype Corsiva" pitchFamily="66" charset="0"/>
              </a:rPr>
              <a:t>Кугыза</a:t>
            </a:r>
            <a:r>
              <a:rPr lang="ru-RU" sz="5200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5200" b="1" dirty="0" smtClean="0">
                <a:solidFill>
                  <a:srgbClr val="FF0000"/>
                </a:solidFill>
                <a:latin typeface="Monotype Corsiva" pitchFamily="66" charset="0"/>
              </a:rPr>
              <a:t>- </a:t>
            </a:r>
            <a:r>
              <a:rPr lang="ru-RU" sz="5200" dirty="0" smtClean="0">
                <a:solidFill>
                  <a:srgbClr val="FF0000"/>
                </a:solidFill>
                <a:latin typeface="Monotype Corsiva" pitchFamily="66" charset="0"/>
              </a:rPr>
              <a:t>в республике Марий Эл</a:t>
            </a:r>
            <a:endParaRPr lang="ru-RU" sz="52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19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-15627"/>
            <a:ext cx="10391775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2892" y="6668868"/>
            <a:ext cx="103366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  <a:t>Ямал </a:t>
            </a:r>
            <a:r>
              <a:rPr lang="ru-RU" sz="4800" dirty="0" err="1" smtClean="0">
                <a:solidFill>
                  <a:srgbClr val="FF0000"/>
                </a:solidFill>
                <a:latin typeface="Monotype Corsiva" pitchFamily="66" charset="0"/>
              </a:rPr>
              <a:t>Ири</a:t>
            </a:r>
            <a: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  <a:t> –  дед мороз </a:t>
            </a:r>
            <a:r>
              <a:rPr lang="ru-RU" sz="4800" dirty="0" err="1" smtClean="0">
                <a:solidFill>
                  <a:srgbClr val="FF0000"/>
                </a:solidFill>
                <a:latin typeface="Monotype Corsiva" pitchFamily="66" charset="0"/>
              </a:rPr>
              <a:t>Ямало</a:t>
            </a:r>
            <a: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  <a:t> – Ненецкого округа</a:t>
            </a:r>
            <a:endParaRPr lang="ru-RU" sz="4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65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578"/>
          <a:stretch/>
        </p:blipFill>
        <p:spPr bwMode="auto">
          <a:xfrm>
            <a:off x="-134721" y="-40090"/>
            <a:ext cx="10490431" cy="7402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2932" y="6393904"/>
            <a:ext cx="936987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err="1" smtClean="0">
                <a:solidFill>
                  <a:srgbClr val="FF0000"/>
                </a:solidFill>
                <a:latin typeface="Monotype Corsiva" pitchFamily="66" charset="0"/>
              </a:rPr>
              <a:t>Сагаан</a:t>
            </a:r>
            <a: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4800" dirty="0" err="1" smtClean="0">
                <a:solidFill>
                  <a:srgbClr val="FF0000"/>
                </a:solidFill>
                <a:latin typeface="Monotype Corsiva" pitchFamily="66" charset="0"/>
              </a:rPr>
              <a:t>Убгэн</a:t>
            </a:r>
            <a: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  <a:t> — бурятский Дед Мороз</a:t>
            </a:r>
            <a:endParaRPr lang="ru-RU" sz="4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75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94</TotalTime>
  <Words>87</Words>
  <Application>Microsoft Office PowerPoint</Application>
  <PresentationFormat>Произвольный</PresentationFormat>
  <Paragraphs>21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13</cp:revision>
  <dcterms:created xsi:type="dcterms:W3CDTF">2022-11-17T16:45:05Z</dcterms:created>
  <dcterms:modified xsi:type="dcterms:W3CDTF">2022-11-17T18:22:04Z</dcterms:modified>
</cp:coreProperties>
</file>