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3" r:id="rId25"/>
    <p:sldId id="281" r:id="rId26"/>
    <p:sldId id="282" r:id="rId27"/>
    <p:sldId id="28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38773-8C24-4A39-83E5-BDF3D2B64F4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0E294-DE67-438E-8A97-B557F2184C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428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2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5575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852379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58558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868699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5322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83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453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724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44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8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411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782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321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572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5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152" y="343915"/>
            <a:ext cx="7766936" cy="1646302"/>
          </a:xfrm>
        </p:spPr>
        <p:txBody>
          <a:bodyPr/>
          <a:lstStyle/>
          <a:p>
            <a:r>
              <a:rPr lang="ru-RU" dirty="0" smtClean="0"/>
              <a:t>Красная Поляна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7" y="2431583"/>
            <a:ext cx="9427335" cy="386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27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76" y="270456"/>
            <a:ext cx="9942490" cy="636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2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8" y="334851"/>
            <a:ext cx="10148552" cy="625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8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8100"/>
            <a:ext cx="5894231" cy="50387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555" y="1310425"/>
            <a:ext cx="6004307" cy="5486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3" y="1"/>
            <a:ext cx="11694016" cy="1944710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accent2">
                    <a:lumMod val="50000"/>
                  </a:schemeClr>
                </a:solidFill>
              </a:rPr>
              <a:t>Главным достижением стала дорога, проложенная к Черноморскому побережью от Красной Поляны. Эта дорога немного решила проблему доступности нового курорта, однако, в зимнее время дорогу заваливало снегом и поселенцы оставались в изоляции</a:t>
            </a:r>
            <a:r>
              <a:rPr lang="ru-RU" dirty="0"/>
              <a:t>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19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421" y="210355"/>
            <a:ext cx="5903770" cy="56237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было…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0" y="772732"/>
            <a:ext cx="6199985" cy="57439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383" y="553793"/>
            <a:ext cx="5081544" cy="47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41" y="193184"/>
            <a:ext cx="9055061" cy="914399"/>
          </a:xfrm>
        </p:spPr>
        <p:txBody>
          <a:bodyPr/>
          <a:lstStyle/>
          <a:p>
            <a:r>
              <a:rPr lang="ru-RU" dirty="0" smtClean="0"/>
              <a:t>Как это стало…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1" y="949012"/>
            <a:ext cx="5409127" cy="4653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063" y="1777285"/>
            <a:ext cx="5715000" cy="478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7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8" y="128789"/>
            <a:ext cx="9963955" cy="654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9" y="178828"/>
            <a:ext cx="6838681" cy="4362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731" y="2614411"/>
            <a:ext cx="6712039" cy="41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9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68" y="180304"/>
            <a:ext cx="9132334" cy="77273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Богатства природы Красной Поляны.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85" y="772732"/>
            <a:ext cx="9757893" cy="587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96" y="180304"/>
            <a:ext cx="6177567" cy="63621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073" y="324655"/>
            <a:ext cx="5497802" cy="602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546" y="244700"/>
            <a:ext cx="9119456" cy="708337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Цветущие горы.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43" y="953037"/>
            <a:ext cx="5387661" cy="457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244700"/>
            <a:ext cx="6287421" cy="668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Немного истории….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1" y="1410236"/>
            <a:ext cx="8650310" cy="544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67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820" y="231820"/>
            <a:ext cx="9042182" cy="7984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Достопримечательности посёлка.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4" y="1030310"/>
            <a:ext cx="9427335" cy="553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25" y="244700"/>
            <a:ext cx="5962919" cy="68258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Дольмены Красной Поляны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" y="927280"/>
            <a:ext cx="7471177" cy="57383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30" y="1059859"/>
            <a:ext cx="3743960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43" y="236113"/>
            <a:ext cx="8596668" cy="66540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Горные водопады</a:t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3" y="901521"/>
            <a:ext cx="5942406" cy="57053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58" y="529912"/>
            <a:ext cx="5778187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815" y="223234"/>
            <a:ext cx="5311343" cy="63965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Озёра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5" y="759853"/>
            <a:ext cx="6199985" cy="59951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25" y="1365161"/>
            <a:ext cx="4726546" cy="43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68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2" y="184597"/>
            <a:ext cx="9029303" cy="1116169"/>
          </a:xfrm>
        </p:spPr>
        <p:txBody>
          <a:bodyPr>
            <a:normAutofit fontScale="90000"/>
          </a:bodyPr>
          <a:lstStyle/>
          <a:p>
            <a:r>
              <a:rPr lang="ru-RU" dirty="0"/>
              <a:t>Вольерный комплекс Кавказского биосферного заповедника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99" y="1535805"/>
            <a:ext cx="5061397" cy="4246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48" y="2550017"/>
            <a:ext cx="4484927" cy="410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937" y="107324"/>
            <a:ext cx="8596668" cy="114192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Этнографический музей в Роза Хуторе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9" y="1045134"/>
            <a:ext cx="8937938" cy="542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79" y="274749"/>
            <a:ext cx="8596668" cy="74268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Дом-музей А. Х. </a:t>
            </a:r>
            <a:r>
              <a:rPr lang="ru-RU" b="1" dirty="0" err="1"/>
              <a:t>Таммсааре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3" y="862884"/>
            <a:ext cx="10046674" cy="584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37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999" y="236113"/>
            <a:ext cx="8596668" cy="13208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76" y="1270000"/>
            <a:ext cx="9272789" cy="5285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5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056327"/>
          </a:xfrm>
        </p:spPr>
        <p:txBody>
          <a:bodyPr>
            <a:normAutofit fontScale="90000"/>
          </a:bodyPr>
          <a:lstStyle/>
          <a:p>
            <a:r>
              <a:rPr lang="ru-RU" dirty="0"/>
              <a:t>На месте современной Красной Поляны ещё 130 лет назад находился черкесский аул </a:t>
            </a:r>
            <a:r>
              <a:rPr lang="ru-RU" dirty="0" err="1"/>
              <a:t>Кбаадэ</a:t>
            </a:r>
            <a:r>
              <a:rPr lang="ru-RU" dirty="0"/>
              <a:t> – самый крупный в долине </a:t>
            </a:r>
            <a:r>
              <a:rPr lang="ru-RU" dirty="0" err="1" smtClean="0"/>
              <a:t>Мзымты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7" y="2627641"/>
            <a:ext cx="5067838" cy="40564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369" y="2248268"/>
            <a:ext cx="6632620" cy="460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09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158" y="2011719"/>
            <a:ext cx="6456608" cy="4714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76" y="90823"/>
            <a:ext cx="5134378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99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686" y="2182971"/>
            <a:ext cx="4056847" cy="46750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41" y="128789"/>
            <a:ext cx="11397803" cy="2704563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Население Поляны.</a:t>
            </a:r>
            <a:br>
              <a:rPr lang="ru-RU" sz="2800" dirty="0" smtClean="0"/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До мая 1864 года побережье Черного моря и близлежащие горы заселяли многочисленные племена горцев: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</a:rPr>
              <a:t>убыхи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, шапсуги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кабардинцы, абхазы и др., которые имели общее название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адыги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Они составляли постоянное местное население. На Руси эту группу племён издавна называли черкесами.</a:t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2833353"/>
            <a:ext cx="6091707" cy="390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03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3" y="117720"/>
            <a:ext cx="5585138" cy="4583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53" y="1081825"/>
            <a:ext cx="6684135" cy="56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3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7" y="1442435"/>
            <a:ext cx="9543245" cy="53962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5" y="141669"/>
            <a:ext cx="10882647" cy="130076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Долгое время поселок Красная Поляна оставался захолустным селением. Школа была открыта в 1886 году. Преподавание велось на греческом языке, позже и на русском. Было всего три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класса.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89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6" y="244699"/>
            <a:ext cx="10844012" cy="64794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56" y="128790"/>
            <a:ext cx="10225826" cy="1880314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Согласно 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истории Красной Поляны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 в 1898 году ее обследовала специальная государственная комиссия. Красная Поляна была признана ценной горноклиматической станцией, и ее решили использовать как горный курорт.</a:t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4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3" y="180305"/>
            <a:ext cx="10161430" cy="117197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Красная Поляна, горнолыжная база "Спартак", "</a:t>
            </a:r>
            <a:r>
              <a:rPr lang="ru-RU" b="1" dirty="0" err="1"/>
              <a:t>Альпика</a:t>
            </a:r>
            <a:r>
              <a:rPr lang="ru-RU" b="1" dirty="0"/>
              <a:t>-Сервис" как это было...</a:t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0" y="1352281"/>
            <a:ext cx="9594627" cy="538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8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207</TotalTime>
  <Words>156</Words>
  <Application>Microsoft Office PowerPoint</Application>
  <PresentationFormat>Широкоэкранный</PresentationFormat>
  <Paragraphs>20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Trebuchet MS</vt:lpstr>
      <vt:lpstr>Wingdings 3</vt:lpstr>
      <vt:lpstr>Грань</vt:lpstr>
      <vt:lpstr>Красная Поляна</vt:lpstr>
      <vt:lpstr>Немного истории….</vt:lpstr>
      <vt:lpstr>На месте современной Красной Поляны ещё 130 лет назад находился черкесский аул Кбаадэ – самый крупный в долине Мзымты.</vt:lpstr>
      <vt:lpstr>Презентация PowerPoint</vt:lpstr>
      <vt:lpstr>Население Поляны. До мая 1864 года побережье Черного моря и близлежащие горы заселяли многочисленные племена горцев: убыхи, шапсуги, кабардинцы, абхазы и др., которые имели общее название адыги. Они составляли постоянное местное население. На Руси эту группу племён издавна называли черкесами. </vt:lpstr>
      <vt:lpstr>Презентация PowerPoint</vt:lpstr>
      <vt:lpstr>Долгое время поселок Красная Поляна оставался захолустным селением. Школа была открыта в 1886 году. Преподавание велось на греческом языке, позже и на русском. Было всего три класса.</vt:lpstr>
      <vt:lpstr>Согласно истории Красной Поляны в 1898 году ее обследовала специальная государственная комиссия. Красная Поляна была признана ценной горноклиматической станцией, и ее решили использовать как горный курорт. </vt:lpstr>
      <vt:lpstr>Красная Поляна, горнолыжная база "Спартак", "Альпика-Сервис" как это было... </vt:lpstr>
      <vt:lpstr>Презентация PowerPoint</vt:lpstr>
      <vt:lpstr>Презентация PowerPoint</vt:lpstr>
      <vt:lpstr>Главным достижением стала дорога, проложенная к Черноморскому побережью от Красной Поляны. Эта дорога немного решила проблему доступности нового курорта, однако, в зимнее время дорогу заваливало снегом и поселенцы оставались в изоляции.</vt:lpstr>
      <vt:lpstr>Как было…</vt:lpstr>
      <vt:lpstr>Как это стало…</vt:lpstr>
      <vt:lpstr>Презентация PowerPoint</vt:lpstr>
      <vt:lpstr>Презентация PowerPoint</vt:lpstr>
      <vt:lpstr>Богатства природы Красной Поляны.</vt:lpstr>
      <vt:lpstr>Презентация PowerPoint</vt:lpstr>
      <vt:lpstr>Цветущие горы.</vt:lpstr>
      <vt:lpstr>Достопримечательности посёлка. </vt:lpstr>
      <vt:lpstr>Дольмены Красной Поляны </vt:lpstr>
      <vt:lpstr>Горные водопады </vt:lpstr>
      <vt:lpstr>Озёра </vt:lpstr>
      <vt:lpstr>Вольерный комплекс Кавказского биосферного заповедника </vt:lpstr>
      <vt:lpstr>Этнографический музей в Роза Хуторе</vt:lpstr>
      <vt:lpstr>Дом-музей А. Х. Таммсааре 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Поляна</dc:title>
  <dc:creator>1</dc:creator>
  <cp:lastModifiedBy>1</cp:lastModifiedBy>
  <cp:revision>19</cp:revision>
  <dcterms:created xsi:type="dcterms:W3CDTF">2022-09-20T19:17:41Z</dcterms:created>
  <dcterms:modified xsi:type="dcterms:W3CDTF">2022-09-20T22:44:53Z</dcterms:modified>
</cp:coreProperties>
</file>