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85" r:id="rId2"/>
    <p:sldId id="277" r:id="rId3"/>
    <p:sldId id="279" r:id="rId4"/>
    <p:sldId id="278" r:id="rId5"/>
    <p:sldId id="284" r:id="rId6"/>
    <p:sldId id="281" r:id="rId7"/>
    <p:sldId id="257" r:id="rId8"/>
    <p:sldId id="258" r:id="rId9"/>
    <p:sldId id="271" r:id="rId10"/>
    <p:sldId id="270" r:id="rId11"/>
    <p:sldId id="263" r:id="rId12"/>
    <p:sldId id="265" r:id="rId13"/>
    <p:sldId id="264" r:id="rId14"/>
    <p:sldId id="269" r:id="rId15"/>
    <p:sldId id="272" r:id="rId16"/>
    <p:sldId id="286" r:id="rId17"/>
    <p:sldId id="273" r:id="rId18"/>
    <p:sldId id="282" r:id="rId19"/>
    <p:sldId id="280" r:id="rId20"/>
    <p:sldId id="260" r:id="rId21"/>
    <p:sldId id="287" r:id="rId22"/>
    <p:sldId id="275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CA42F9-0242-4DCB-9144-95D4A85271F9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61220C-A7BC-40F7-AABB-A8AC6E2C57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1220C-A7BC-40F7-AABB-A8AC6E2C57C2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5" Type="http://schemas.openxmlformats.org/officeDocument/2006/relationships/image" Target="../media/image9.png"/><Relationship Id="rId4" Type="http://schemas.microsoft.com/office/2007/relationships/media" Target="../media/media1.mp3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media" Target="../media/media4.mp3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4.mp3"/><Relationship Id="rId1" Type="http://schemas.openxmlformats.org/officeDocument/2006/relationships/audio" Target="../media/media3.mp3"/><Relationship Id="rId6" Type="http://schemas.microsoft.com/office/2007/relationships/media" Target="../media/media3.mp3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5.mp3"/><Relationship Id="rId5" Type="http://schemas.openxmlformats.org/officeDocument/2006/relationships/image" Target="../media/image19.png"/><Relationship Id="rId4" Type="http://schemas.microsoft.com/office/2007/relationships/media" Target="../media/media5.mp3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6.mp3"/><Relationship Id="rId5" Type="http://schemas.openxmlformats.org/officeDocument/2006/relationships/image" Target="../media/image19.png"/><Relationship Id="rId4" Type="http://schemas.microsoft.com/office/2007/relationships/media" Target="../media/media6.mp3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mka\Desktop\&#1043;&#1080;&#1084;&#1085;&#1072;&#1079;&#1080;&#1103;%20171\&#1054;&#1090;&#1082;&#1088;&#1099;&#1090;&#1086;&#1077;%20&#1079;&#1072;&#1085;&#1103;&#1090;&#1080;&#1077;%20&#1091;&#1095;&#1080;&#1090;&#1077;&#1083;&#1100;%20&#1084;&#1091;&#1079;&#1099;&#1082;&#1080;\&#1056;&#1091;&#1073;&#1077;&#1083;&#1100;%20%5bs04aixkZBRk%5d.mp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mp3"/><Relationship Id="rId5" Type="http://schemas.openxmlformats.org/officeDocument/2006/relationships/image" Target="../media/image7.png"/><Relationship Id="rId4" Type="http://schemas.microsoft.com/office/2007/relationships/media" Target="../media/media2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rozhok-instrument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395536" y="332656"/>
            <a:ext cx="8432800" cy="5616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2.Рожок-[AudioTrimmer.com]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380312" y="5085184"/>
            <a:ext cx="448816" cy="4488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4183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19256" cy="130100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cs typeface="Traditional Arabic" pitchFamily="18" charset="-78"/>
              </a:rPr>
              <a:t>Группа </a:t>
            </a:r>
            <a:r>
              <a:rPr lang="ru-RU" sz="2800" b="1" u="sng" dirty="0" smtClean="0">
                <a:solidFill>
                  <a:srgbClr val="0070C0"/>
                </a:solidFill>
                <a:cs typeface="Traditional Arabic" pitchFamily="18" charset="-78"/>
              </a:rPr>
              <a:t>духовых</a:t>
            </a:r>
            <a:r>
              <a:rPr lang="ru-RU" sz="2800" b="1" dirty="0" smtClean="0">
                <a:solidFill>
                  <a:srgbClr val="0070C0"/>
                </a:solidFill>
                <a:cs typeface="Traditional Arabic" pitchFamily="18" charset="-78"/>
              </a:rPr>
              <a:t> русских народных инструментов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284984"/>
            <a:ext cx="5957842" cy="34425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5" descr="rozhok-instrument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196752"/>
            <a:ext cx="3749675" cy="2497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81362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1275" cy="2879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4294967295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2850" y="2898775"/>
            <a:ext cx="6661150" cy="3959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3.1Гусли 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 flipV="1">
            <a:off x="4267200" y="3733799"/>
            <a:ext cx="45719" cy="45719"/>
          </a:xfrm>
          <a:prstGeom prst="rect">
            <a:avLst/>
          </a:prstGeom>
        </p:spPr>
      </p:pic>
      <p:pic>
        <p:nvPicPr>
          <p:cNvPr id="8" name="3Гусли 2-[AudioTrimmer.com]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 flipV="1">
            <a:off x="539552" y="4293096"/>
            <a:ext cx="1152128" cy="11521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8509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6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3914" y="163286"/>
            <a:ext cx="8850086" cy="125435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Группа </a:t>
            </a:r>
            <a:r>
              <a:rPr lang="ru-RU" sz="3200" b="1" u="sng" dirty="0" smtClean="0">
                <a:solidFill>
                  <a:srgbClr val="0070C0"/>
                </a:solidFill>
              </a:rPr>
              <a:t>струнных</a:t>
            </a:r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русских народных инструментов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14" y="2276871"/>
            <a:ext cx="7369202" cy="3899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66295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Три струны, а звук какой! С переливами, живой!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 Узнаю его в момент —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 Самый русский инструмент! 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916832"/>
            <a:ext cx="4509895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скоморох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251520" y="1340768"/>
            <a:ext cx="3528392" cy="551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57351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46"/>
            <a:ext cx="9144000" cy="6861246"/>
          </a:xfrm>
          <a:prstGeom prst="rect">
            <a:avLst/>
          </a:prstGeom>
        </p:spPr>
      </p:pic>
      <p:pic>
        <p:nvPicPr>
          <p:cNvPr id="2" name="4.балалайка-[AudioTrimmer.com]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67601" y="57165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4262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err="1" smtClean="0">
                <a:solidFill>
                  <a:srgbClr val="0070C0"/>
                </a:solidFill>
              </a:rPr>
              <a:t>Физминутка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dance1-800x60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1559430"/>
            <a:ext cx="5634146" cy="5298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1172"/>
            <a:ext cx="9144000" cy="7154548"/>
          </a:xfrm>
        </p:spPr>
      </p:pic>
      <p:pic>
        <p:nvPicPr>
          <p:cNvPr id="5" name="5. домраdomra--korobeyniki-[AudioTrimmer.com]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724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1988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395536" y="0"/>
            <a:ext cx="8316416" cy="68067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убель [s04aixkZBRk]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87016" y="260648"/>
            <a:ext cx="8856984" cy="648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755576" y="3200400"/>
            <a:ext cx="7560840" cy="3180928"/>
          </a:xfrm>
        </p:spPr>
        <p:txBody>
          <a:bodyPr>
            <a:normAutofit/>
          </a:bodyPr>
          <a:lstStyle/>
          <a:p>
            <a:r>
              <a:rPr lang="ru-RU" b="1" dirty="0" smtClean="0"/>
              <a:t>Тема:</a:t>
            </a:r>
          </a:p>
          <a:p>
            <a:r>
              <a:rPr lang="ru-RU" b="1" i="1" dirty="0" smtClean="0">
                <a:solidFill>
                  <a:schemeClr val="tx1"/>
                </a:solidFill>
              </a:rPr>
              <a:t>«Музыкальные инструменты России. Оркестр русских народных инструментов»</a:t>
            </a:r>
          </a:p>
          <a:p>
            <a:pPr algn="r"/>
            <a:endParaRPr lang="ru-RU" sz="1600" dirty="0" smtClean="0">
              <a:solidFill>
                <a:schemeClr val="tx1"/>
              </a:solidFill>
            </a:endParaRPr>
          </a:p>
          <a:p>
            <a:pPr algn="r"/>
            <a:endParaRPr lang="ru-RU" sz="1600" dirty="0" smtClean="0">
              <a:solidFill>
                <a:schemeClr val="tx1"/>
              </a:solidFill>
            </a:endParaRP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Выполнила: учитель музыки,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ГБОУ гимназии 171,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  </a:t>
            </a:r>
            <a:r>
              <a:rPr lang="ru-RU" sz="1600" dirty="0" err="1" smtClean="0">
                <a:solidFill>
                  <a:schemeClr val="tx1"/>
                </a:solidFill>
              </a:rPr>
              <a:t>Долгошеева</a:t>
            </a:r>
            <a:r>
              <a:rPr lang="ru-RU" sz="1600" dirty="0" smtClean="0">
                <a:solidFill>
                  <a:schemeClr val="tx1"/>
                </a:solidFill>
              </a:rPr>
              <a:t> О.С.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/>
              <a:t>Открытый урок в </a:t>
            </a:r>
            <a:r>
              <a:rPr lang="ru-RU" sz="4900" dirty="0" smtClean="0"/>
              <a:t>4 </a:t>
            </a:r>
            <a:r>
              <a:rPr lang="ru-RU" sz="4900" dirty="0" smtClean="0"/>
              <a:t>классе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8" y="-1"/>
            <a:ext cx="9122162" cy="6841622"/>
          </a:xfrm>
        </p:spPr>
      </p:pic>
      <p:pic>
        <p:nvPicPr>
          <p:cNvPr id="4" name="Рисунок 3" descr="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7796" y="4409728"/>
            <a:ext cx="1836204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80966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548680"/>
            <a:ext cx="7916416" cy="108012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Ложки</a:t>
            </a:r>
            <a:r>
              <a:rPr lang="ru-RU" sz="2400" b="1" dirty="0" smtClean="0"/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– старинный ударный музыкальный инструмент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196752"/>
            <a:ext cx="4427984" cy="5400600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800" dirty="0" smtClean="0"/>
              <a:t>С древности славяне употребляли ударные инструменты на охоте, в обрядах  и в качестве</a:t>
            </a:r>
          </a:p>
          <a:p>
            <a:pPr algn="ctr">
              <a:buNone/>
            </a:pPr>
            <a:r>
              <a:rPr lang="ru-RU" sz="2800" dirty="0" smtClean="0"/>
              <a:t>      сопровождения пения или пляски.</a:t>
            </a:r>
          </a:p>
          <a:p>
            <a:pPr algn="ctr">
              <a:buNone/>
            </a:pPr>
            <a:r>
              <a:rPr lang="ru-RU" sz="2800" dirty="0" smtClean="0"/>
              <a:t>Первые сведения о ложках появляются в конце XVIII века, они были очень распространены среди крестьян.</a:t>
            </a:r>
          </a:p>
          <a:p>
            <a:pPr algn="ctr">
              <a:buNone/>
            </a:pPr>
            <a:endParaRPr lang="ru-RU" sz="2800" dirty="0"/>
          </a:p>
        </p:txBody>
      </p:sp>
      <p:pic>
        <p:nvPicPr>
          <p:cNvPr id="5" name="Содержимое 4" descr="lozhki-veernie-troyka-2k_2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4860032" y="1916832"/>
            <a:ext cx="4283968" cy="4283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116632"/>
            <a:ext cx="9144000" cy="65527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Пошла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млада за водой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Коромысел золотой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Эй-эй люли,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Коромысел золотой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Коромысел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золотой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Ведерки дубовые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Эй-эй люли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Ведерки дубовые.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Брошу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ведра по гору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Сама в пляску я пойду.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Эй-эй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люли</a:t>
            </a:r>
          </a:p>
          <a:p>
            <a:pPr marL="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ама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пляску я пойду.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3744"/>
            <a:ext cx="2450192" cy="23042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0"/>
            <a:ext cx="2123728" cy="20776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0547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0"/>
            <a:ext cx="9144000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Сама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пляску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пойду,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Рассыплюся яблонькой.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Эй-эй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люли,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Рассыплюся яблонькой.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кто будет в гусли грать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А кто будет танцевать?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Эй-эй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люли,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кто будет танцевать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 Ваня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будет в гусли грать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Таня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будет танцевать.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Эй-эй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люли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Таня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будет танцевать.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1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5388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Цель урока: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endParaRPr lang="ru-RU" dirty="0" smtClean="0"/>
          </a:p>
          <a:p>
            <a:r>
              <a:rPr lang="ru-RU" dirty="0" smtClean="0"/>
              <a:t>Приобщение учащихся к русской народной культуре через развитие творческих способностей: вокальных умений и первоначальных навыков игры на шумовых ударных инструментах – музыкальных деревянных ложках, бубнах и трещотках.</a:t>
            </a: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Задачи занятия: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1. </a:t>
            </a:r>
            <a:r>
              <a:rPr lang="ru-RU" dirty="0" smtClean="0"/>
              <a:t>Отгадать загадки и определить группы музыкальных народных инструментов, входящих в состав русского народного оркестра;</a:t>
            </a:r>
          </a:p>
          <a:p>
            <a:r>
              <a:rPr lang="ru-RU" b="1" dirty="0" smtClean="0"/>
              <a:t>2. </a:t>
            </a:r>
            <a:r>
              <a:rPr lang="ru-RU" dirty="0" smtClean="0"/>
              <a:t>Узнать, кто являлся основателем первого оркестра народных инструментов и его роль в сохранении народного творчества;</a:t>
            </a:r>
          </a:p>
          <a:p>
            <a:r>
              <a:rPr lang="ru-RU" b="1" dirty="0" smtClean="0"/>
              <a:t>3. </a:t>
            </a:r>
            <a:r>
              <a:rPr lang="ru-RU" dirty="0" smtClean="0"/>
              <a:t>Освоить элементарные навыки игры на шумовых музыкальных инструментах ( ложки, бубен);</a:t>
            </a:r>
          </a:p>
          <a:p>
            <a:r>
              <a:rPr lang="ru-RU" b="1" dirty="0" smtClean="0"/>
              <a:t>4. </a:t>
            </a:r>
            <a:r>
              <a:rPr lang="ru-RU" dirty="0" smtClean="0"/>
              <a:t>Разучить куплет и припев русской народной песни  «Пошла млада за водой»;</a:t>
            </a:r>
          </a:p>
          <a:p>
            <a:r>
              <a:rPr lang="ru-RU" b="1" dirty="0" smtClean="0"/>
              <a:t>5. </a:t>
            </a:r>
            <a:r>
              <a:rPr lang="ru-RU" dirty="0" smtClean="0"/>
              <a:t>Вокализируя, исполнить номер, применив разученные движения на ложках, бубнах и трещотках.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-180528" y="0"/>
            <a:ext cx="932452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.pn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908720"/>
            <a:ext cx="8985250" cy="4680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2"/>
          </p:nvPr>
        </p:nvSpPr>
        <p:spPr>
          <a:xfrm>
            <a:off x="107504" y="332656"/>
            <a:ext cx="3744416" cy="612068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/>
              <a:t>Своим появлением оркестр русских народных инструментов </a:t>
            </a:r>
            <a:endParaRPr lang="ru-RU" sz="2800" dirty="0" smtClean="0"/>
          </a:p>
          <a:p>
            <a:pPr algn="ctr">
              <a:lnSpc>
                <a:spcPct val="150000"/>
              </a:lnSpc>
            </a:pPr>
            <a:r>
              <a:rPr lang="ru-RU" sz="2800" dirty="0" smtClean="0"/>
              <a:t>обязан </a:t>
            </a:r>
            <a:r>
              <a:rPr lang="ru-RU" sz="2800" dirty="0"/>
              <a:t>музыканту </a:t>
            </a:r>
            <a:br>
              <a:rPr lang="ru-RU" sz="2800" dirty="0"/>
            </a:br>
            <a:r>
              <a:rPr lang="ru-RU" sz="2800" b="1" dirty="0"/>
              <a:t>Василию Васильевичу Андрееву</a:t>
            </a:r>
            <a:endParaRPr lang="ru-RU" sz="28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-1"/>
            <a:ext cx="5076056" cy="6866367"/>
          </a:xfrm>
        </p:spPr>
      </p:pic>
    </p:spTree>
    <p:extLst>
      <p:ext uri="{BB962C8B-B14F-4D97-AF65-F5344CB8AC3E}">
        <p14:creationId xmlns="" xmlns:p14="http://schemas.microsoft.com/office/powerpoint/2010/main" val="407977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6093296"/>
            <a:ext cx="6465912" cy="288032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67544" y="5805264"/>
            <a:ext cx="8352928" cy="86409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 </a:t>
            </a:r>
            <a:r>
              <a:rPr lang="ru-RU" sz="2400" b="1" dirty="0" smtClean="0"/>
              <a:t>1896</a:t>
            </a:r>
            <a:r>
              <a:rPr lang="ru-RU" sz="2400" dirty="0" smtClean="0"/>
              <a:t> году  был создан первый Великорусский оркестр.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828" b="6828"/>
          <a:stretch>
            <a:fillRect/>
          </a:stretch>
        </p:blipFill>
        <p:spPr>
          <a:xfrm>
            <a:off x="68308" y="66675"/>
            <a:ext cx="9001873" cy="5234533"/>
          </a:xfrm>
        </p:spPr>
      </p:pic>
    </p:spTree>
    <p:extLst>
      <p:ext uri="{BB962C8B-B14F-4D97-AF65-F5344CB8AC3E}">
        <p14:creationId xmlns="" xmlns:p14="http://schemas.microsoft.com/office/powerpoint/2010/main" val="51951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80"/>
            <a:ext cx="8676456" cy="5010250"/>
          </a:xfrm>
        </p:spPr>
      </p:pic>
      <p:pic>
        <p:nvPicPr>
          <p:cNvPr id="2" name="2.Жалейка - Барыня-[AudioTrimmer.com]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380312" y="4149080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1695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708</TotalTime>
  <Words>223</Words>
  <Application>Microsoft Office PowerPoint</Application>
  <PresentationFormat>Экран (4:3)</PresentationFormat>
  <Paragraphs>45</Paragraphs>
  <Slides>23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Справедливость</vt:lpstr>
      <vt:lpstr>Слайд 1</vt:lpstr>
      <vt:lpstr> Открытый урок в 4 классе </vt:lpstr>
      <vt:lpstr>Цель урока:</vt:lpstr>
      <vt:lpstr>Задачи занятия:</vt:lpstr>
      <vt:lpstr>Слайд 5</vt:lpstr>
      <vt:lpstr>Слайд 6</vt:lpstr>
      <vt:lpstr> </vt:lpstr>
      <vt:lpstr> </vt:lpstr>
      <vt:lpstr>Слайд 9</vt:lpstr>
      <vt:lpstr>Слайд 10</vt:lpstr>
      <vt:lpstr>Группа духовых русских народных инструментов </vt:lpstr>
      <vt:lpstr>Слайд 12</vt:lpstr>
      <vt:lpstr>Группа струнных  русских народных инструментов</vt:lpstr>
      <vt:lpstr>Три струны, а звук какой! С переливами, живой!  Узнаю его в момент —  Самый русский инструмент! </vt:lpstr>
      <vt:lpstr>Слайд 15</vt:lpstr>
      <vt:lpstr>Физминутка</vt:lpstr>
      <vt:lpstr>Слайд 17</vt:lpstr>
      <vt:lpstr>Слайд 18</vt:lpstr>
      <vt:lpstr>Слайд 19</vt:lpstr>
      <vt:lpstr> </vt:lpstr>
      <vt:lpstr>        Ложки – старинный ударный музыкальный инструмент  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Оркестр русских народных инструментов</dc:title>
  <dc:creator>Umka</dc:creator>
  <cp:lastModifiedBy>Umka</cp:lastModifiedBy>
  <cp:revision>60</cp:revision>
  <dcterms:created xsi:type="dcterms:W3CDTF">2018-12-17T08:14:50Z</dcterms:created>
  <dcterms:modified xsi:type="dcterms:W3CDTF">2022-11-17T18:29:28Z</dcterms:modified>
</cp:coreProperties>
</file>