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75" r:id="rId6"/>
    <p:sldId id="270" r:id="rId7"/>
    <p:sldId id="269" r:id="rId8"/>
    <p:sldId id="271" r:id="rId9"/>
    <p:sldId id="272" r:id="rId10"/>
    <p:sldId id="273" r:id="rId11"/>
    <p:sldId id="274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6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Desktop\&#1042;&#1085;&#1077;&#1082;&#1083;&#1072;&#1089;&#1089;&#1085;.%20&#1088;&#1072;&#1073;&#1086;&#1090;&#1072;\2019%20-%202020\&#1055;&#1080;&#1089;&#1100;&#1084;&#1072;%20&#1080;&#1079;%20&#1057;&#1077;&#1074;&#1072;&#1089;&#1090;&#1086;&#1087;&#1086;&#1083;&#1103;\videoplayback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img-fotki.yandex.ru/get/4129/112265771.896/0_c6c20_5a0ecd2a_orig" TargetMode="External"/><Relationship Id="rId2" Type="http://schemas.openxmlformats.org/officeDocument/2006/relationships/hyperlink" Target="https://img-fotki.yandex.ru/get/3313/198028224.351e/0_1ae8a3_aa272bec_ori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s1.mzstatic.com/image/thumb/Purple5/v4/86/47/2d/86472d24-d8f5-826b-6086-c82aadf19401/source/512x512bb.png" TargetMode="External"/><Relationship Id="rId4" Type="http://schemas.openxmlformats.org/officeDocument/2006/relationships/hyperlink" Target="https://img-fotki.yandex.ru/get/5404/39663434.142/0_74a5e_a87747ca_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78246" y="764704"/>
            <a:ext cx="626469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extrusionClr>
                <a:srgbClr val="FFC000"/>
              </a:extrusionClr>
              <a:contourClr>
                <a:srgbClr val="002060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i="1" u="none" strike="noStrike" kern="1200" normalizeH="0" baseline="0" noProof="0" dirty="0" smtClean="0">
                <a:ln w="11430"/>
                <a:gradFill>
                  <a:gsLst>
                    <a:gs pos="36000">
                      <a:schemeClr val="accent1">
                        <a:lumMod val="75000"/>
                      </a:schemeClr>
                    </a:gs>
                    <a:gs pos="50000">
                      <a:srgbClr val="FFC000"/>
                    </a:gs>
                    <a:gs pos="65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«Письма из Севастополя»</a:t>
            </a:r>
            <a:endParaRPr kumimoji="0" lang="ru-RU" sz="5400" i="1" u="none" strike="noStrike" kern="1200" normalizeH="0" baseline="0" noProof="0" dirty="0">
              <a:ln w="11430"/>
              <a:gradFill>
                <a:gsLst>
                  <a:gs pos="36000">
                    <a:schemeClr val="accent1">
                      <a:lumMod val="75000"/>
                    </a:schemeClr>
                  </a:gs>
                  <a:gs pos="50000">
                    <a:srgbClr val="FFC000"/>
                  </a:gs>
                  <a:gs pos="65000">
                    <a:schemeClr val="accent1">
                      <a:lumMod val="75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505200"/>
            <a:ext cx="5410200" cy="2697832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r>
              <a:rPr lang="ru-RU" sz="2000" dirty="0" smtClean="0"/>
              <a:t> </a:t>
            </a:r>
            <a:r>
              <a:rPr lang="ru-RU" sz="2000" b="1" dirty="0" smtClean="0"/>
              <a:t>Муниципальный этап Рождественских образовательных чтений педагогов, </a:t>
            </a:r>
          </a:p>
          <a:p>
            <a:r>
              <a:rPr lang="ru-RU" sz="2000" b="1" dirty="0" smtClean="0"/>
              <a:t>круглый стол «Нравственно-патриотическое воспитание»</a:t>
            </a:r>
          </a:p>
          <a:p>
            <a:r>
              <a:rPr lang="ru-RU" sz="2000" b="1" dirty="0" smtClean="0"/>
              <a:t>МБОУ Красновская школа им.М. </a:t>
            </a:r>
            <a:r>
              <a:rPr lang="ru-RU" sz="2000" b="1" dirty="0" err="1" smtClean="0"/>
              <a:t>Бабикова</a:t>
            </a:r>
            <a:r>
              <a:rPr lang="ru-RU" sz="2000" b="1" dirty="0" smtClean="0"/>
              <a:t>, выступление учителя русского языка и литературы  Осипенко Г.М.</a:t>
            </a:r>
          </a:p>
        </p:txBody>
      </p:sp>
    </p:spTree>
    <p:extLst>
      <p:ext uri="{BB962C8B-B14F-4D97-AF65-F5344CB8AC3E}">
        <p14:creationId xmlns:p14="http://schemas.microsoft.com/office/powerpoint/2010/main" val="171927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Память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371600"/>
            <a:ext cx="86868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Память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95400"/>
            <a:ext cx="86868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</a:rPr>
              <a:t>«В 30 км от Севастополя в сторону Ялты …»</a:t>
            </a:r>
            <a:endParaRPr lang="ru-RU" sz="2800" i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95400"/>
            <a:ext cx="8610600" cy="527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56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</a:rPr>
              <a:t>«У города </a:t>
            </a:r>
            <a:r>
              <a:rPr lang="ru-RU" sz="2800" i="1" dirty="0" err="1" smtClean="0">
                <a:solidFill>
                  <a:srgbClr val="0070C0"/>
                </a:solidFill>
              </a:rPr>
              <a:t>Обоянь</a:t>
            </a:r>
            <a:r>
              <a:rPr lang="ru-RU" sz="2800" i="1" dirty="0" smtClean="0">
                <a:solidFill>
                  <a:srgbClr val="0070C0"/>
                </a:solidFill>
              </a:rPr>
              <a:t>. 6 часов утра …»</a:t>
            </a:r>
            <a:endParaRPr lang="ru-RU" sz="2800" i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66799"/>
            <a:ext cx="8839200" cy="538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9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</a:rPr>
              <a:t>«Окрестности Ясной Поляны. Дерево – символ верности …»</a:t>
            </a:r>
            <a:endParaRPr lang="ru-RU" sz="2800" i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446" y="1295400"/>
            <a:ext cx="4525108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3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</a:rPr>
              <a:t>«Окрестности Ясной Поляны. Тропа, по которой когда-то ходил Л.Н. Толстой»</a:t>
            </a:r>
            <a:endParaRPr lang="ru-RU" sz="2800" i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95400"/>
            <a:ext cx="86868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2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i="1" dirty="0" smtClean="0">
                <a:solidFill>
                  <a:srgbClr val="0070C0"/>
                </a:solidFill>
              </a:rPr>
              <a:t>«Крымский мост. Вид со смотровой площадки у разрушенных сооружений бывшей береговой батареи»</a:t>
            </a:r>
            <a:endParaRPr lang="ru-RU" sz="2800" i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23962"/>
            <a:ext cx="8686800" cy="540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7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</a:rPr>
              <a:t>«Среди этих одержимых я «увидел» себя …»</a:t>
            </a:r>
            <a:endParaRPr lang="ru-RU" sz="2800" i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47" y="1143000"/>
            <a:ext cx="872430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89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</a:rPr>
              <a:t>«Желаю успехов!»</a:t>
            </a:r>
            <a:endParaRPr lang="ru-RU" sz="2800" i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66800"/>
            <a:ext cx="87630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81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Добро пожаловать в Севастополь!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0" y="1090612"/>
            <a:ext cx="6743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5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Необычный турист из Севастополя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" y="1060450"/>
            <a:ext cx="85344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47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Городу-герою Смоленск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95400"/>
            <a:ext cx="8686800" cy="527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3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Память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01" y="1600200"/>
            <a:ext cx="3651197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81200"/>
            <a:ext cx="4038600" cy="3071475"/>
          </a:xfrm>
        </p:spPr>
      </p:pic>
    </p:spTree>
    <p:extLst>
      <p:ext uri="{BB962C8B-B14F-4D97-AF65-F5344CB8AC3E}">
        <p14:creationId xmlns:p14="http://schemas.microsoft.com/office/powerpoint/2010/main" val="170835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Патриотизм – основа нравственности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ea typeface="Calibri"/>
              </a:rPr>
              <a:t>«Сила </a:t>
            </a:r>
            <a:r>
              <a:rPr lang="ru-RU" dirty="0">
                <a:ea typeface="Calibri"/>
              </a:rPr>
              <a:t>и эффективность патриотического воспитания определяется тем, как глубоко идея Родины овладевает личностью, насколько ярко видит человек мир и самого себя глазами патриота</a:t>
            </a:r>
            <a:r>
              <a:rPr lang="ru-RU" dirty="0" smtClean="0">
                <a:ea typeface="Calibri"/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ea typeface="Calibri"/>
              </a:rPr>
              <a:t>В.А. Сухомлинский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115396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Патриотизм – основа нравственности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a typeface="Calibri"/>
                <a:cs typeface="Times New Roman"/>
              </a:rPr>
              <a:t>«Главный-то дом человек у себя в душе строит,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ea typeface="Calibri"/>
                <a:cs typeface="Times New Roman"/>
              </a:rPr>
              <a:t>И тот дом в огне не горит, в воде не тонет».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ea typeface="Calibri"/>
                <a:cs typeface="Times New Roman"/>
              </a:rPr>
              <a:t>Народная мудрость</a:t>
            </a:r>
            <a:r>
              <a:rPr lang="ru-RU" dirty="0">
                <a:ea typeface="Calibri"/>
                <a:cs typeface="Times New Roman"/>
              </a:rPr>
              <a:t> 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523262"/>
            <a:ext cx="4038600" cy="2679839"/>
          </a:xfrm>
        </p:spPr>
      </p:pic>
    </p:spTree>
    <p:extLst>
      <p:ext uri="{BB962C8B-B14F-4D97-AF65-F5344CB8AC3E}">
        <p14:creationId xmlns:p14="http://schemas.microsoft.com/office/powerpoint/2010/main" val="112751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6165304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Arial" pitchFamily="34" charset="0"/>
              </a:rPr>
              <a:t>На момент создания шаблона все ссылки являются активными</a:t>
            </a:r>
            <a:r>
              <a:rPr lang="ru-RU" dirty="0" smtClean="0">
                <a:latin typeface="Times New Roman" pitchFamily="18" charset="0"/>
                <a:cs typeface="Arial" pitchFamily="34" charset="0"/>
              </a:rPr>
              <a:t>! </a:t>
            </a:r>
            <a:endParaRPr lang="ru-RU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12735"/>
            <a:ext cx="8424936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Интернет – ресурсы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00" i="1" dirty="0" smtClean="0">
              <a:solidFill>
                <a:srgbClr val="943294"/>
              </a:solidFill>
            </a:endParaRPr>
          </a:p>
          <a:p>
            <a:pPr algn="ctr"/>
            <a:endParaRPr lang="ru-RU" sz="800" i="1" dirty="0" smtClean="0"/>
          </a:p>
          <a:p>
            <a:r>
              <a:rPr lang="ru-RU" sz="2000" b="1" i="1" dirty="0" smtClean="0"/>
              <a:t>Фон «Старая бумага» </a:t>
            </a:r>
            <a:r>
              <a:rPr lang="ru-RU" sz="2000" b="1" i="1" dirty="0"/>
              <a:t>(цвет </a:t>
            </a:r>
            <a:r>
              <a:rPr lang="ru-RU" sz="2000" b="1" i="1" dirty="0" smtClean="0"/>
              <a:t>изменен):  </a:t>
            </a:r>
            <a:r>
              <a:rPr lang="ru-RU" sz="2000" i="1" dirty="0" smtClean="0"/>
              <a:t> </a:t>
            </a:r>
          </a:p>
          <a:p>
            <a:r>
              <a:rPr lang="en-US" sz="2000" i="1" dirty="0">
                <a:hlinkClick r:id="rId2"/>
              </a:rPr>
              <a:t>https://</a:t>
            </a:r>
            <a:r>
              <a:rPr lang="en-US" sz="2000" i="1" dirty="0" smtClean="0">
                <a:hlinkClick r:id="rId2"/>
              </a:rPr>
              <a:t>img-fotki.yandex.ru/get/3313/198028224.351e/0_1ae8a3_aa272bec_orig</a:t>
            </a:r>
            <a:r>
              <a:rPr lang="ru-RU" sz="2000" i="1" dirty="0" smtClean="0"/>
              <a:t> </a:t>
            </a:r>
          </a:p>
          <a:p>
            <a:r>
              <a:rPr lang="ru-RU" sz="2000" b="1" i="1" dirty="0" smtClean="0"/>
              <a:t>Синий фон для создания рамочки:  </a:t>
            </a:r>
          </a:p>
          <a:p>
            <a:r>
              <a:rPr lang="en-US" sz="2000" i="1" dirty="0">
                <a:hlinkClick r:id="rId3"/>
              </a:rPr>
              <a:t>https://</a:t>
            </a:r>
            <a:r>
              <a:rPr lang="en-US" sz="2000" i="1" dirty="0" smtClean="0">
                <a:hlinkClick r:id="rId3"/>
              </a:rPr>
              <a:t>img-fotki.yandex.ru/get/4129/112265771.896/0_c6c20_5a0ecd2a_orig</a:t>
            </a:r>
            <a:endParaRPr lang="ru-RU" sz="2000" i="1" dirty="0" smtClean="0"/>
          </a:p>
          <a:p>
            <a:r>
              <a:rPr lang="ru-RU" sz="2000" b="1" i="1" dirty="0" smtClean="0"/>
              <a:t>Золотой фон </a:t>
            </a:r>
            <a:r>
              <a:rPr lang="ru-RU" sz="2000" b="1" i="1" dirty="0"/>
              <a:t>для создания </a:t>
            </a:r>
            <a:r>
              <a:rPr lang="ru-RU" sz="2000" b="1" i="1" dirty="0" smtClean="0"/>
              <a:t>рамочки:</a:t>
            </a:r>
          </a:p>
          <a:p>
            <a:r>
              <a:rPr lang="en-US" sz="2000" i="1" dirty="0">
                <a:hlinkClick r:id="rId4"/>
              </a:rPr>
              <a:t>https://</a:t>
            </a:r>
            <a:r>
              <a:rPr lang="en-US" sz="2000" i="1" dirty="0" smtClean="0">
                <a:hlinkClick r:id="rId4"/>
              </a:rPr>
              <a:t>img-fotki.yandex.ru/get/5404/39663434.142/0_74a5e_a87747ca_S</a:t>
            </a:r>
            <a:r>
              <a:rPr lang="ru-RU" sz="2000" i="1" dirty="0" smtClean="0"/>
              <a:t> </a:t>
            </a:r>
          </a:p>
          <a:p>
            <a:r>
              <a:rPr lang="ru-RU" sz="2000" b="1" i="1" dirty="0" smtClean="0"/>
              <a:t>Перо:</a:t>
            </a:r>
          </a:p>
          <a:p>
            <a:r>
              <a:rPr lang="en-US" i="1" dirty="0">
                <a:hlinkClick r:id="rId5"/>
              </a:rPr>
              <a:t>http://</a:t>
            </a:r>
            <a:r>
              <a:rPr lang="en-US" i="1" dirty="0" smtClean="0">
                <a:hlinkClick r:id="rId5"/>
              </a:rPr>
              <a:t>is1.mzstatic.com/image/thumb/Purple5/v4/86/47/2d/86472d24-d8f5-826b-6086-c82aadf19401/source/512x512bb.png</a:t>
            </a:r>
            <a:r>
              <a:rPr lang="ru-RU" i="1" dirty="0" smtClean="0"/>
              <a:t> </a:t>
            </a:r>
          </a:p>
          <a:p>
            <a:endParaRPr lang="ru-RU" sz="2000" b="1" i="1" dirty="0" smtClean="0"/>
          </a:p>
          <a:p>
            <a:r>
              <a:rPr lang="ru-RU" sz="2000" b="1" i="1" dirty="0"/>
              <a:t>Р</a:t>
            </a:r>
            <a:r>
              <a:rPr lang="ru-RU" sz="2000" b="1" i="1" dirty="0" smtClean="0"/>
              <a:t>амочка сделана средствами программы </a:t>
            </a:r>
            <a:r>
              <a:rPr lang="en-US" sz="2000" b="1" i="1" dirty="0" smtClean="0"/>
              <a:t>PowerPoint</a:t>
            </a:r>
            <a:r>
              <a:rPr lang="ru-RU" sz="2000" b="1" i="1" dirty="0" smtClean="0"/>
              <a:t>.</a:t>
            </a:r>
            <a:endParaRPr lang="ru-RU" i="1" dirty="0" smtClean="0"/>
          </a:p>
        </p:txBody>
      </p:sp>
    </p:spTree>
    <p:extLst>
      <p:ext uri="{BB962C8B-B14F-4D97-AF65-F5344CB8AC3E}">
        <p14:creationId xmlns:p14="http://schemas.microsoft.com/office/powerpoint/2010/main" val="200971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22 июня 2015 года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15484" y="1268413"/>
            <a:ext cx="6913033" cy="5184775"/>
          </a:xfrm>
        </p:spPr>
      </p:pic>
    </p:spTree>
    <p:extLst>
      <p:ext uri="{BB962C8B-B14F-4D97-AF65-F5344CB8AC3E}">
        <p14:creationId xmlns:p14="http://schemas.microsoft.com/office/powerpoint/2010/main" val="122169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6 мая 2019 года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1\Desktop\Рождественские чтения\28-10-2019_16-50-11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447800"/>
            <a:ext cx="3829050" cy="5105400"/>
          </a:xfrm>
          <a:prstGeom prst="rect">
            <a:avLst/>
          </a:prstGeom>
          <a:noFill/>
        </p:spPr>
      </p:pic>
      <p:pic>
        <p:nvPicPr>
          <p:cNvPr id="1027" name="Picture 3" descr="C:\Users\1\Desktop\Рождественские чтения\28-10-2019_16-50-11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50" y="1447800"/>
            <a:ext cx="3829050" cy="5105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702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Подарок из Севастополя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118646"/>
            <a:ext cx="4038600" cy="3489071"/>
          </a:xfrm>
        </p:spPr>
      </p:pic>
    </p:spTree>
    <p:extLst>
      <p:ext uri="{BB962C8B-B14F-4D97-AF65-F5344CB8AC3E}">
        <p14:creationId xmlns:p14="http://schemas.microsoft.com/office/powerpoint/2010/main" val="285240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Письма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1\Desktop\Ф1\Конвер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667000"/>
            <a:ext cx="3732245" cy="1828800"/>
          </a:xfrm>
          <a:prstGeom prst="rect">
            <a:avLst/>
          </a:prstGeom>
          <a:noFill/>
        </p:spPr>
      </p:pic>
      <p:pic>
        <p:nvPicPr>
          <p:cNvPr id="2051" name="Picture 3" descr="C:\Users\1\Desktop\Ф1\Письм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295400"/>
            <a:ext cx="3769935" cy="5233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03548" y="1124744"/>
            <a:ext cx="81369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i="1" dirty="0" smtClean="0"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i="1" dirty="0"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i="1" dirty="0" smtClean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Память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95400"/>
            <a:ext cx="8763000" cy="545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21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Памятник морякам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71600"/>
            <a:ext cx="88392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Память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00200"/>
            <a:ext cx="8686800" cy="5025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D3B05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254</Words>
  <Application>Microsoft Office PowerPoint</Application>
  <PresentationFormat>Экран (4:3)</PresentationFormat>
  <Paragraphs>46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Необычный турист из Севастополя</vt:lpstr>
      <vt:lpstr>22 июня 2015 года</vt:lpstr>
      <vt:lpstr>6 мая 2019 года</vt:lpstr>
      <vt:lpstr>Подарок из Севастополя</vt:lpstr>
      <vt:lpstr>Письма</vt:lpstr>
      <vt:lpstr>Память</vt:lpstr>
      <vt:lpstr>Памятник морякам</vt:lpstr>
      <vt:lpstr>Память</vt:lpstr>
      <vt:lpstr>Память</vt:lpstr>
      <vt:lpstr>Память</vt:lpstr>
      <vt:lpstr>«В 30 км от Севастополя в сторону Ялты …»</vt:lpstr>
      <vt:lpstr>«У города Обоянь. 6 часов утра …»</vt:lpstr>
      <vt:lpstr>«Окрестности Ясной Поляны. Дерево – символ верности …»</vt:lpstr>
      <vt:lpstr>«Окрестности Ясной Поляны. Тропа, по которой когда-то ходил Л.Н. Толстой»</vt:lpstr>
      <vt:lpstr>«Крымский мост. Вид со смотровой площадки у разрушенных сооружений бывшей береговой батареи»</vt:lpstr>
      <vt:lpstr>«Среди этих одержимых я «увидел» себя …»</vt:lpstr>
      <vt:lpstr>«Желаю успехов!»</vt:lpstr>
      <vt:lpstr>Добро пожаловать в Севастополь!</vt:lpstr>
      <vt:lpstr>Городу-герою Смоленск</vt:lpstr>
      <vt:lpstr>Память</vt:lpstr>
      <vt:lpstr>Патриотизм – основа нравственности</vt:lpstr>
      <vt:lpstr>Патриотизм – основа нравственности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admin</cp:lastModifiedBy>
  <cp:revision>32</cp:revision>
  <dcterms:created xsi:type="dcterms:W3CDTF">2018-03-09T15:08:22Z</dcterms:created>
  <dcterms:modified xsi:type="dcterms:W3CDTF">2019-10-30T21:30:48Z</dcterms:modified>
</cp:coreProperties>
</file>