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1"/>
  </p:sldMasterIdLst>
  <p:notesMasterIdLst>
    <p:notesMasterId r:id="rId23"/>
  </p:notesMasterIdLst>
  <p:handoutMasterIdLst>
    <p:handoutMasterId r:id="rId24"/>
  </p:handout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Lst>
  <p:sldSz cx="12192000" cy="6858000"/>
  <p:notesSz cx="6858000" cy="9144000"/>
  <p:defaultTextStyle>
    <a:defPPr rtl="0">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A147"/>
    <a:srgbClr val="B54C2D"/>
    <a:srgbClr val="B66952"/>
    <a:srgbClr val="B56D45"/>
    <a:srgbClr val="DF985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6" d="100"/>
          <a:sy n="86" d="100"/>
        </p:scale>
        <p:origin x="514" y="67"/>
      </p:cViewPr>
      <p:guideLst/>
    </p:cSldViewPr>
  </p:slideViewPr>
  <p:notesTextViewPr>
    <p:cViewPr>
      <p:scale>
        <a:sx n="1" d="1"/>
        <a:sy n="1" d="1"/>
      </p:scale>
      <p:origin x="0" y="0"/>
    </p:cViewPr>
  </p:notesTextViewPr>
  <p:notesViewPr>
    <p:cSldViewPr snapToGrid="0">
      <p:cViewPr varScale="1">
        <p:scale>
          <a:sx n="124" d="100"/>
          <a:sy n="124" d="100"/>
        </p:scale>
        <p:origin x="4950"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8E423655-99F4-414A-A281-B166C626FBED}" type="datetime1">
              <a:rPr lang="ru-RU" smtClean="0"/>
              <a:t>17.11.2022</a:t>
            </a:fld>
            <a:endParaRPr lang="en-US" dirty="0"/>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51E602E8-7778-4840-9C52-CF866E2E76E6}" type="slidenum">
              <a:rPr lang="en-US" smtClean="0"/>
              <a:t>‹#›</a:t>
            </a:fld>
            <a:endParaRPr lang="en-US"/>
          </a:p>
        </p:txBody>
      </p:sp>
    </p:spTree>
    <p:extLst>
      <p:ext uri="{BB962C8B-B14F-4D97-AF65-F5344CB8AC3E}">
        <p14:creationId xmlns:p14="http://schemas.microsoft.com/office/powerpoint/2010/main" val="133060039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C0D39DCE-FDDD-4C68-8894-D92266AFB0D9}" type="datetime1">
              <a:rPr lang="ru-RU" smtClean="0"/>
              <a:t>17.11.2022</a:t>
            </a:fld>
            <a:endParaRPr lang="en-US"/>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ru"/>
              <a:t>Щелкните, чтобы изменить стили текста образца слайда</a:t>
            </a:r>
            <a:endParaRPr lang="en-US"/>
          </a:p>
          <a:p>
            <a:pPr lvl="1" rtl="0"/>
            <a:r>
              <a:rPr lang="ru"/>
              <a:t>Второй уровень</a:t>
            </a:r>
          </a:p>
          <a:p>
            <a:pPr lvl="2" rtl="0"/>
            <a:r>
              <a:rPr lang="ru"/>
              <a:t>Третий уровень</a:t>
            </a:r>
          </a:p>
          <a:p>
            <a:pPr lvl="3" rtl="0"/>
            <a:r>
              <a:rPr lang="ru"/>
              <a:t>Четвертый уровень</a:t>
            </a:r>
          </a:p>
          <a:p>
            <a:pPr lvl="4" rtl="0"/>
            <a:r>
              <a:rPr lang="ru"/>
              <a:t>Пятый уровень</a:t>
            </a:r>
            <a:endParaRPr lang="en-US"/>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7E86D5CD-F53C-40AA-8F25-6C53AFF44ECB}" type="slidenum">
              <a:rPr lang="en-US" smtClean="0"/>
              <a:t>‹#›</a:t>
            </a:fld>
            <a:endParaRPr lang="en-US"/>
          </a:p>
        </p:txBody>
      </p:sp>
    </p:spTree>
    <p:extLst>
      <p:ext uri="{BB962C8B-B14F-4D97-AF65-F5344CB8AC3E}">
        <p14:creationId xmlns:p14="http://schemas.microsoft.com/office/powerpoint/2010/main" val="2891398133"/>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370693" y="1769540"/>
            <a:ext cx="9440034" cy="1828801"/>
          </a:xfrm>
        </p:spPr>
        <p:txBody>
          <a:bodyPr rtlCol="0" anchor="b">
            <a:normAutofit/>
          </a:bodyPr>
          <a:lstStyle>
            <a:lvl1pPr algn="ctr">
              <a:defRPr sz="5400"/>
            </a:lvl1pPr>
          </a:lstStyle>
          <a:p>
            <a:pPr rtl="0"/>
            <a:r>
              <a:rPr lang="ru-RU"/>
              <a:t>Образец заголовка</a:t>
            </a:r>
            <a:endParaRPr lang="en-US" dirty="0"/>
          </a:p>
        </p:txBody>
      </p:sp>
      <p:sp>
        <p:nvSpPr>
          <p:cNvPr id="3" name="Подзаголовок 2"/>
          <p:cNvSpPr>
            <a:spLocks noGrp="1"/>
          </p:cNvSpPr>
          <p:nvPr>
            <p:ph type="subTitle" idx="1"/>
          </p:nvPr>
        </p:nvSpPr>
        <p:spPr>
          <a:xfrm>
            <a:off x="1370693" y="3773489"/>
            <a:ext cx="9440034" cy="1049867"/>
          </a:xfrm>
        </p:spPr>
        <p:txBody>
          <a:bodyPr rtlCol="0"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ru-RU"/>
              <a:t>Образец подзаголовка</a:t>
            </a:r>
            <a:endParaRPr lang="en-US" dirty="0"/>
          </a:p>
        </p:txBody>
      </p:sp>
      <p:sp>
        <p:nvSpPr>
          <p:cNvPr id="4" name="Дата 3"/>
          <p:cNvSpPr>
            <a:spLocks noGrp="1"/>
          </p:cNvSpPr>
          <p:nvPr>
            <p:ph type="dt" sz="half" idx="10"/>
          </p:nvPr>
        </p:nvSpPr>
        <p:spPr/>
        <p:txBody>
          <a:bodyPr rtlCol="0"/>
          <a:lstStyle/>
          <a:p>
            <a:pPr rtl="0"/>
            <a:fld id="{B376F51D-0E6E-4A75-A23B-D254C0D52FAE}" type="datetime1">
              <a:rPr lang="ru-RU" smtClean="0"/>
              <a:t>17.11.2022</a:t>
            </a:fld>
            <a:endParaRPr lang="en-US" dirty="0"/>
          </a:p>
        </p:txBody>
      </p:sp>
      <p:sp>
        <p:nvSpPr>
          <p:cNvPr id="5" name="Нижний колонтитул 4"/>
          <p:cNvSpPr>
            <a:spLocks noGrp="1"/>
          </p:cNvSpPr>
          <p:nvPr>
            <p:ph type="ftr" sz="quarter" idx="11"/>
          </p:nvPr>
        </p:nvSpPr>
        <p:spPr/>
        <p:txBody>
          <a:bodyPr rtlCol="0"/>
          <a:lstStyle/>
          <a:p>
            <a:pPr rtl="0"/>
            <a:endParaRPr lang="en-US" dirty="0"/>
          </a:p>
        </p:txBody>
      </p:sp>
      <p:sp>
        <p:nvSpPr>
          <p:cNvPr id="6" name="Номер слайда 5"/>
          <p:cNvSpPr>
            <a:spLocks noGrp="1"/>
          </p:cNvSpPr>
          <p:nvPr>
            <p:ph type="sldNum" sz="quarter" idx="12"/>
          </p:nvPr>
        </p:nvSpPr>
        <p:spPr/>
        <p:txBody>
          <a:bodyPr rtlCol="0"/>
          <a:lstStyle/>
          <a:p>
            <a:pPr rtl="0"/>
            <a:fld id="{3A98EE3D-8CD1-4C3F-BD1C-C98C9596463C}" type="slidenum">
              <a:rPr lang="en-US" smtClean="0"/>
              <a:pPr/>
              <a:t>‹#›</a:t>
            </a:fld>
            <a:endParaRPr lang="en-US" dirty="0"/>
          </a:p>
        </p:txBody>
      </p:sp>
    </p:spTree>
    <p:extLst>
      <p:ext uri="{BB962C8B-B14F-4D97-AF65-F5344CB8AC3E}">
        <p14:creationId xmlns:p14="http://schemas.microsoft.com/office/powerpoint/2010/main" val="3852525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ый рисунок с подписью">
    <p:spTree>
      <p:nvGrpSpPr>
        <p:cNvPr id="1" name=""/>
        <p:cNvGrpSpPr/>
        <p:nvPr/>
      </p:nvGrpSpPr>
      <p:grpSpPr>
        <a:xfrm>
          <a:off x="0" y="0"/>
          <a:ext cx="0" cy="0"/>
          <a:chOff x="0" y="0"/>
          <a:chExt cx="0" cy="0"/>
        </a:xfrm>
      </p:grpSpPr>
      <p:pic>
        <p:nvPicPr>
          <p:cNvPr id="16" name="Рисунок 15" descr="Slate-V2-HD-panoPhotoInset.png">
            <a:extLst>
              <a:ext uri="{FF2B5EF4-FFF2-40B4-BE49-F238E27FC236}">
                <a16:creationId xmlns:a16="http://schemas.microsoft.com/office/drawing/2014/main" id="{CE39118B-B3AD-4BD4-BA22-DEFF4E76CE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Заголовок 1"/>
          <p:cNvSpPr>
            <a:spLocks noGrp="1"/>
          </p:cNvSpPr>
          <p:nvPr>
            <p:ph type="title"/>
          </p:nvPr>
        </p:nvSpPr>
        <p:spPr>
          <a:xfrm>
            <a:off x="913806" y="4565255"/>
            <a:ext cx="10355326" cy="543472"/>
          </a:xfrm>
        </p:spPr>
        <p:txBody>
          <a:bodyPr rtlCol="0" anchor="b">
            <a:normAutofit/>
          </a:bodyPr>
          <a:lstStyle>
            <a:lvl1pPr algn="ctr">
              <a:defRPr sz="2800"/>
            </a:lvl1pPr>
          </a:lstStyle>
          <a:p>
            <a:pPr rtl="0"/>
            <a:r>
              <a:rPr lang="ru-RU"/>
              <a:t>Образец заголовка</a:t>
            </a:r>
            <a:endParaRPr lang="en-US" dirty="0"/>
          </a:p>
        </p:txBody>
      </p:sp>
      <p:sp>
        <p:nvSpPr>
          <p:cNvPr id="3" name="Рисунок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rtlCol="0"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ru-RU"/>
              <a:t>Вставка рисунка</a:t>
            </a:r>
            <a:endParaRPr lang="en-US" dirty="0"/>
          </a:p>
        </p:txBody>
      </p:sp>
      <p:sp>
        <p:nvSpPr>
          <p:cNvPr id="4" name="Текст 3"/>
          <p:cNvSpPr>
            <a:spLocks noGrp="1"/>
          </p:cNvSpPr>
          <p:nvPr>
            <p:ph type="body" sz="half" idx="2"/>
          </p:nvPr>
        </p:nvSpPr>
        <p:spPr>
          <a:xfrm>
            <a:off x="913795" y="5247728"/>
            <a:ext cx="10353762" cy="543472"/>
          </a:xfrm>
        </p:spPr>
        <p:txBody>
          <a:bodyPr rtlCol="0"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u-RU"/>
              <a:t>Образец текста</a:t>
            </a:r>
          </a:p>
        </p:txBody>
      </p:sp>
      <p:sp>
        <p:nvSpPr>
          <p:cNvPr id="5" name="Дата 4"/>
          <p:cNvSpPr>
            <a:spLocks noGrp="1"/>
          </p:cNvSpPr>
          <p:nvPr>
            <p:ph type="dt" sz="half" idx="10"/>
          </p:nvPr>
        </p:nvSpPr>
        <p:spPr/>
        <p:txBody>
          <a:bodyPr rtlCol="0"/>
          <a:lstStyle/>
          <a:p>
            <a:pPr rtl="0"/>
            <a:fld id="{9339109F-FA39-4352-92A9-8AA49B62A697}" type="datetime1">
              <a:rPr lang="ru-RU" smtClean="0"/>
              <a:t>17.11.2022</a:t>
            </a:fld>
            <a:endParaRPr lang="en-US" dirty="0"/>
          </a:p>
        </p:txBody>
      </p:sp>
      <p:sp>
        <p:nvSpPr>
          <p:cNvPr id="6" name="Нижний колонтитул 5"/>
          <p:cNvSpPr>
            <a:spLocks noGrp="1"/>
          </p:cNvSpPr>
          <p:nvPr>
            <p:ph type="ftr" sz="quarter" idx="11"/>
          </p:nvPr>
        </p:nvSpPr>
        <p:spPr/>
        <p:txBody>
          <a:bodyPr rtlCol="0"/>
          <a:lstStyle/>
          <a:p>
            <a:pPr rtl="0"/>
            <a:endParaRPr lang="en-US" dirty="0"/>
          </a:p>
        </p:txBody>
      </p:sp>
      <p:sp>
        <p:nvSpPr>
          <p:cNvPr id="7" name="Номер слайда 6"/>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22146655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3795" y="608437"/>
            <a:ext cx="10353762" cy="3534344"/>
          </a:xfrm>
        </p:spPr>
        <p:txBody>
          <a:bodyPr rtlCol="0" anchor="ctr">
            <a:normAutofit/>
          </a:bodyPr>
          <a:lstStyle>
            <a:lvl1pPr>
              <a:defRPr sz="4000"/>
            </a:lvl1pPr>
          </a:lstStyle>
          <a:p>
            <a:pPr rtl="0"/>
            <a:r>
              <a:rPr lang="ru-RU"/>
              <a:t>Образец заголовка</a:t>
            </a:r>
            <a:endParaRPr lang="en-US" dirty="0"/>
          </a:p>
        </p:txBody>
      </p:sp>
      <p:sp>
        <p:nvSpPr>
          <p:cNvPr id="4" name="Текст 3"/>
          <p:cNvSpPr>
            <a:spLocks noGrp="1"/>
          </p:cNvSpPr>
          <p:nvPr>
            <p:ph type="body" sz="half" idx="2"/>
          </p:nvPr>
        </p:nvSpPr>
        <p:spPr>
          <a:xfrm>
            <a:off x="913794" y="4295180"/>
            <a:ext cx="10353763" cy="1501826"/>
          </a:xfrm>
        </p:spPr>
        <p:txBody>
          <a:bodyPr rtlCol="0"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u-RU"/>
              <a:t>Образец текста</a:t>
            </a:r>
          </a:p>
        </p:txBody>
      </p:sp>
      <p:sp>
        <p:nvSpPr>
          <p:cNvPr id="5" name="Дата 4"/>
          <p:cNvSpPr>
            <a:spLocks noGrp="1"/>
          </p:cNvSpPr>
          <p:nvPr>
            <p:ph type="dt" sz="half" idx="10"/>
          </p:nvPr>
        </p:nvSpPr>
        <p:spPr/>
        <p:txBody>
          <a:bodyPr rtlCol="0"/>
          <a:lstStyle/>
          <a:p>
            <a:pPr rtl="0"/>
            <a:fld id="{5ECB8888-E102-45DF-A94C-4B7EAA750ED8}" type="datetime1">
              <a:rPr lang="ru-RU" smtClean="0"/>
              <a:t>17.11.2022</a:t>
            </a:fld>
            <a:endParaRPr lang="en-US" dirty="0"/>
          </a:p>
        </p:txBody>
      </p:sp>
      <p:sp>
        <p:nvSpPr>
          <p:cNvPr id="6" name="Нижний колонтитул 5"/>
          <p:cNvSpPr>
            <a:spLocks noGrp="1"/>
          </p:cNvSpPr>
          <p:nvPr>
            <p:ph type="ftr" sz="quarter" idx="11"/>
          </p:nvPr>
        </p:nvSpPr>
        <p:spPr/>
        <p:txBody>
          <a:bodyPr rtlCol="0"/>
          <a:lstStyle/>
          <a:p>
            <a:pPr rtl="0"/>
            <a:endParaRPr lang="en-US" dirty="0"/>
          </a:p>
        </p:txBody>
      </p:sp>
      <p:sp>
        <p:nvSpPr>
          <p:cNvPr id="7" name="Номер слайда 6"/>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5812055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46212" y="609600"/>
            <a:ext cx="9302752" cy="2992904"/>
          </a:xfrm>
        </p:spPr>
        <p:txBody>
          <a:bodyPr rtlCol="0" anchor="ctr">
            <a:normAutofit/>
          </a:bodyPr>
          <a:lstStyle>
            <a:lvl1pPr>
              <a:defRPr sz="3600"/>
            </a:lvl1pPr>
          </a:lstStyle>
          <a:p>
            <a:pPr rtl="0"/>
            <a:r>
              <a:rPr lang="ru-RU"/>
              <a:t>Образец заголовка</a:t>
            </a:r>
            <a:endParaRPr lang="en-US" dirty="0"/>
          </a:p>
        </p:txBody>
      </p:sp>
      <p:sp>
        <p:nvSpPr>
          <p:cNvPr id="12" name="Текст 3"/>
          <p:cNvSpPr>
            <a:spLocks noGrp="1"/>
          </p:cNvSpPr>
          <p:nvPr>
            <p:ph type="body" sz="half" idx="13"/>
          </p:nvPr>
        </p:nvSpPr>
        <p:spPr>
          <a:xfrm>
            <a:off x="1720644" y="3610032"/>
            <a:ext cx="8752299" cy="532749"/>
          </a:xfrm>
        </p:spPr>
        <p:txBody>
          <a:bodyPr rtlCol="0"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u-RU"/>
              <a:t>Образец текста</a:t>
            </a:r>
          </a:p>
        </p:txBody>
      </p:sp>
      <p:sp>
        <p:nvSpPr>
          <p:cNvPr id="4" name="Текст 3"/>
          <p:cNvSpPr>
            <a:spLocks noGrp="1"/>
          </p:cNvSpPr>
          <p:nvPr>
            <p:ph type="body" sz="half" idx="2"/>
          </p:nvPr>
        </p:nvSpPr>
        <p:spPr>
          <a:xfrm>
            <a:off x="913794" y="4304353"/>
            <a:ext cx="10353763" cy="1489496"/>
          </a:xfrm>
        </p:spPr>
        <p:txBody>
          <a:bodyPr rtlCol="0"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u-RU"/>
              <a:t>Образец текста</a:t>
            </a:r>
          </a:p>
        </p:txBody>
      </p:sp>
      <p:sp>
        <p:nvSpPr>
          <p:cNvPr id="5" name="Дата 4"/>
          <p:cNvSpPr>
            <a:spLocks noGrp="1"/>
          </p:cNvSpPr>
          <p:nvPr>
            <p:ph type="dt" sz="half" idx="10"/>
          </p:nvPr>
        </p:nvSpPr>
        <p:spPr/>
        <p:txBody>
          <a:bodyPr rtlCol="0"/>
          <a:lstStyle/>
          <a:p>
            <a:pPr rtl="0"/>
            <a:fld id="{CF762D60-F5ED-487E-879C-FFEAD324A64B}" type="datetime1">
              <a:rPr lang="ru-RU" smtClean="0"/>
              <a:t>17.11.2022</a:t>
            </a:fld>
            <a:endParaRPr lang="en-US" dirty="0"/>
          </a:p>
        </p:txBody>
      </p:sp>
      <p:sp>
        <p:nvSpPr>
          <p:cNvPr id="6" name="Нижний колонтитул 5"/>
          <p:cNvSpPr>
            <a:spLocks noGrp="1"/>
          </p:cNvSpPr>
          <p:nvPr>
            <p:ph type="ftr" sz="quarter" idx="11"/>
          </p:nvPr>
        </p:nvSpPr>
        <p:spPr/>
        <p:txBody>
          <a:bodyPr rtlCol="0"/>
          <a:lstStyle/>
          <a:p>
            <a:pPr rtl="0"/>
            <a:endParaRPr lang="en-US" dirty="0"/>
          </a:p>
        </p:txBody>
      </p:sp>
      <p:sp>
        <p:nvSpPr>
          <p:cNvPr id="7" name="Номер слайда 6"/>
          <p:cNvSpPr>
            <a:spLocks noGrp="1"/>
          </p:cNvSpPr>
          <p:nvPr>
            <p:ph type="sldNum" sz="quarter" idx="12"/>
          </p:nvPr>
        </p:nvSpPr>
        <p:spPr/>
        <p:txBody>
          <a:bodyPr rtlCol="0"/>
          <a:lstStyle/>
          <a:p>
            <a:pPr rtl="0"/>
            <a:fld id="{3A98EE3D-8CD1-4C3F-BD1C-C98C9596463C}" type="slidenum">
              <a:rPr lang="en-US" smtClean="0"/>
              <a:t>‹#›</a:t>
            </a:fld>
            <a:endParaRPr lang="en-US" dirty="0"/>
          </a:p>
        </p:txBody>
      </p:sp>
      <p:sp>
        <p:nvSpPr>
          <p:cNvPr id="11" name="Надпись 10">
            <a:extLst>
              <a:ext uri="{FF2B5EF4-FFF2-40B4-BE49-F238E27FC236}">
                <a16:creationId xmlns:a16="http://schemas.microsoft.com/office/drawing/2014/main" id="{223F0D53-0705-41B7-8554-09D21E7807F9}"/>
              </a:ext>
            </a:extLst>
          </p:cNvPr>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rtl="0"/>
            <a:r>
              <a:rPr lang="ru" sz="8000">
                <a:solidFill>
                  <a:schemeClr val="tx1"/>
                </a:solidFill>
                <a:effectLst/>
              </a:rPr>
              <a:t>«</a:t>
            </a:r>
          </a:p>
        </p:txBody>
      </p:sp>
      <p:sp>
        <p:nvSpPr>
          <p:cNvPr id="13" name="Надпись 12">
            <a:extLst>
              <a:ext uri="{FF2B5EF4-FFF2-40B4-BE49-F238E27FC236}">
                <a16:creationId xmlns:a16="http://schemas.microsoft.com/office/drawing/2014/main" id="{C7F647CD-0F1A-4BB3-89E0-A74F1E1B098D}"/>
              </a:ext>
            </a:extLst>
          </p:cNvPr>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rtl="0"/>
            <a:r>
              <a:rPr lang="ru" sz="8000">
                <a:solidFill>
                  <a:schemeClr val="tx1"/>
                </a:solidFill>
                <a:effectLst/>
              </a:rPr>
              <a:t>»</a:t>
            </a:r>
          </a:p>
        </p:txBody>
      </p:sp>
    </p:spTree>
    <p:extLst>
      <p:ext uri="{BB962C8B-B14F-4D97-AF65-F5344CB8AC3E}">
        <p14:creationId xmlns:p14="http://schemas.microsoft.com/office/powerpoint/2010/main" val="14805943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с имене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3794" y="2126942"/>
            <a:ext cx="10353763" cy="2511835"/>
          </a:xfrm>
        </p:spPr>
        <p:txBody>
          <a:bodyPr rtlCol="0" anchor="b"/>
          <a:lstStyle>
            <a:lvl1pPr>
              <a:defRPr sz="3200"/>
            </a:lvl1pPr>
          </a:lstStyle>
          <a:p>
            <a:pPr rtl="0"/>
            <a:r>
              <a:rPr lang="ru-RU"/>
              <a:t>Образец заголовка</a:t>
            </a:r>
            <a:endParaRPr lang="en-US" dirty="0"/>
          </a:p>
        </p:txBody>
      </p:sp>
      <p:sp>
        <p:nvSpPr>
          <p:cNvPr id="4" name="Текст 3"/>
          <p:cNvSpPr>
            <a:spLocks noGrp="1"/>
          </p:cNvSpPr>
          <p:nvPr>
            <p:ph type="body" sz="half" idx="2"/>
          </p:nvPr>
        </p:nvSpPr>
        <p:spPr>
          <a:xfrm>
            <a:off x="913784" y="4650556"/>
            <a:ext cx="10352199" cy="1140644"/>
          </a:xfrm>
        </p:spPr>
        <p:txBody>
          <a:bodyPr rtlCol="0"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u-RU"/>
              <a:t>Образец текста</a:t>
            </a:r>
          </a:p>
        </p:txBody>
      </p:sp>
      <p:sp>
        <p:nvSpPr>
          <p:cNvPr id="5" name="Дата 4"/>
          <p:cNvSpPr>
            <a:spLocks noGrp="1"/>
          </p:cNvSpPr>
          <p:nvPr>
            <p:ph type="dt" sz="half" idx="10"/>
          </p:nvPr>
        </p:nvSpPr>
        <p:spPr/>
        <p:txBody>
          <a:bodyPr rtlCol="0"/>
          <a:lstStyle/>
          <a:p>
            <a:pPr rtl="0"/>
            <a:fld id="{68CCB53E-3003-46EC-9147-1EB4A113050D}" type="datetime1">
              <a:rPr lang="ru-RU" smtClean="0"/>
              <a:t>17.11.2022</a:t>
            </a:fld>
            <a:endParaRPr lang="en-US" dirty="0"/>
          </a:p>
        </p:txBody>
      </p:sp>
      <p:sp>
        <p:nvSpPr>
          <p:cNvPr id="6" name="Нижний колонтитул 5"/>
          <p:cNvSpPr>
            <a:spLocks noGrp="1"/>
          </p:cNvSpPr>
          <p:nvPr>
            <p:ph type="ftr" sz="quarter" idx="11"/>
          </p:nvPr>
        </p:nvSpPr>
        <p:spPr/>
        <p:txBody>
          <a:bodyPr rtlCol="0"/>
          <a:lstStyle/>
          <a:p>
            <a:pPr rtl="0"/>
            <a:endParaRPr lang="en-US" dirty="0"/>
          </a:p>
        </p:txBody>
      </p:sp>
      <p:sp>
        <p:nvSpPr>
          <p:cNvPr id="7" name="Номер слайда 6"/>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3158836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столбца">
    <p:spTree>
      <p:nvGrpSpPr>
        <p:cNvPr id="1" name=""/>
        <p:cNvGrpSpPr/>
        <p:nvPr/>
      </p:nvGrpSpPr>
      <p:grpSpPr>
        <a:xfrm>
          <a:off x="0" y="0"/>
          <a:ext cx="0" cy="0"/>
          <a:chOff x="0" y="0"/>
          <a:chExt cx="0" cy="0"/>
        </a:xfrm>
      </p:grpSpPr>
      <p:sp>
        <p:nvSpPr>
          <p:cNvPr id="15" name="Заголовок 1"/>
          <p:cNvSpPr>
            <a:spLocks noGrp="1"/>
          </p:cNvSpPr>
          <p:nvPr>
            <p:ph type="title"/>
          </p:nvPr>
        </p:nvSpPr>
        <p:spPr>
          <a:xfrm>
            <a:off x="913795" y="609600"/>
            <a:ext cx="10353762" cy="970450"/>
          </a:xfrm>
        </p:spPr>
        <p:txBody>
          <a:bodyPr rtlCol="0"/>
          <a:lstStyle/>
          <a:p>
            <a:pPr rtl="0"/>
            <a:r>
              <a:rPr lang="ru-RU"/>
              <a:t>Образец заголовка</a:t>
            </a:r>
            <a:endParaRPr lang="en-US" dirty="0"/>
          </a:p>
        </p:txBody>
      </p:sp>
      <p:sp>
        <p:nvSpPr>
          <p:cNvPr id="7" name="Текст 2"/>
          <p:cNvSpPr>
            <a:spLocks noGrp="1"/>
          </p:cNvSpPr>
          <p:nvPr>
            <p:ph type="body" idx="1"/>
          </p:nvPr>
        </p:nvSpPr>
        <p:spPr>
          <a:xfrm>
            <a:off x="913795" y="1885950"/>
            <a:ext cx="3300984" cy="764782"/>
          </a:xfrm>
        </p:spPr>
        <p:txBody>
          <a:bodyPr rtlCol="0"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a:t>Образец текста</a:t>
            </a:r>
          </a:p>
        </p:txBody>
      </p:sp>
      <p:sp>
        <p:nvSpPr>
          <p:cNvPr id="8" name="Текст 3"/>
          <p:cNvSpPr>
            <a:spLocks noGrp="1"/>
          </p:cNvSpPr>
          <p:nvPr>
            <p:ph type="body" sz="half" idx="15"/>
          </p:nvPr>
        </p:nvSpPr>
        <p:spPr>
          <a:xfrm>
            <a:off x="913795" y="2768112"/>
            <a:ext cx="3300984" cy="3023088"/>
          </a:xfrm>
        </p:spPr>
        <p:txBody>
          <a:bodyPr rtlCol="0"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a:t>Образец текста</a:t>
            </a:r>
          </a:p>
        </p:txBody>
      </p:sp>
      <p:sp>
        <p:nvSpPr>
          <p:cNvPr id="9" name="Текст 4"/>
          <p:cNvSpPr>
            <a:spLocks noGrp="1"/>
          </p:cNvSpPr>
          <p:nvPr>
            <p:ph type="body" sz="quarter" idx="3"/>
          </p:nvPr>
        </p:nvSpPr>
        <p:spPr>
          <a:xfrm>
            <a:off x="4446711" y="1885949"/>
            <a:ext cx="3300984" cy="764783"/>
          </a:xfrm>
        </p:spPr>
        <p:txBody>
          <a:bodyPr rtlCol="0"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a:t>Образец текста</a:t>
            </a:r>
          </a:p>
        </p:txBody>
      </p:sp>
      <p:sp>
        <p:nvSpPr>
          <p:cNvPr id="10" name="Текст 3"/>
          <p:cNvSpPr>
            <a:spLocks noGrp="1"/>
          </p:cNvSpPr>
          <p:nvPr>
            <p:ph type="body" sz="half" idx="16"/>
          </p:nvPr>
        </p:nvSpPr>
        <p:spPr>
          <a:xfrm>
            <a:off x="4441435" y="2768112"/>
            <a:ext cx="3300984" cy="3023088"/>
          </a:xfrm>
        </p:spPr>
        <p:txBody>
          <a:bodyPr rtlCol="0"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a:t>Образец текста</a:t>
            </a:r>
          </a:p>
        </p:txBody>
      </p:sp>
      <p:sp>
        <p:nvSpPr>
          <p:cNvPr id="11" name="Текст 4"/>
          <p:cNvSpPr>
            <a:spLocks noGrp="1"/>
          </p:cNvSpPr>
          <p:nvPr>
            <p:ph type="body" sz="quarter" idx="13"/>
          </p:nvPr>
        </p:nvSpPr>
        <p:spPr>
          <a:xfrm>
            <a:off x="7966572" y="1885950"/>
            <a:ext cx="3300984" cy="764782"/>
          </a:xfrm>
        </p:spPr>
        <p:txBody>
          <a:bodyPr rtlCol="0"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a:t>Образец текста</a:t>
            </a:r>
          </a:p>
        </p:txBody>
      </p:sp>
      <p:sp>
        <p:nvSpPr>
          <p:cNvPr id="12" name="Текст 3"/>
          <p:cNvSpPr>
            <a:spLocks noGrp="1"/>
          </p:cNvSpPr>
          <p:nvPr>
            <p:ph type="body" sz="half" idx="17"/>
          </p:nvPr>
        </p:nvSpPr>
        <p:spPr>
          <a:xfrm>
            <a:off x="7966572" y="2768110"/>
            <a:ext cx="3300984" cy="3023089"/>
          </a:xfrm>
        </p:spPr>
        <p:txBody>
          <a:bodyPr rtlCol="0"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a:t>Образец текста</a:t>
            </a:r>
          </a:p>
        </p:txBody>
      </p:sp>
      <p:sp>
        <p:nvSpPr>
          <p:cNvPr id="3" name="Дата 2"/>
          <p:cNvSpPr>
            <a:spLocks noGrp="1"/>
          </p:cNvSpPr>
          <p:nvPr>
            <p:ph type="dt" sz="half" idx="10"/>
          </p:nvPr>
        </p:nvSpPr>
        <p:spPr/>
        <p:txBody>
          <a:bodyPr rtlCol="0"/>
          <a:lstStyle/>
          <a:p>
            <a:pPr rtl="0"/>
            <a:fld id="{92A90B4B-F7DE-484E-BCF4-80CF0386CBEA}" type="datetime1">
              <a:rPr lang="ru-RU" smtClean="0"/>
              <a:t>17.11.2022</a:t>
            </a:fld>
            <a:endParaRPr lang="en-US" dirty="0"/>
          </a:p>
        </p:txBody>
      </p:sp>
      <p:sp>
        <p:nvSpPr>
          <p:cNvPr id="4" name="Нижний колонтитул 3"/>
          <p:cNvSpPr>
            <a:spLocks noGrp="1"/>
          </p:cNvSpPr>
          <p:nvPr>
            <p:ph type="ftr" sz="quarter" idx="11"/>
          </p:nvPr>
        </p:nvSpPr>
        <p:spPr/>
        <p:txBody>
          <a:bodyPr rtlCol="0"/>
          <a:lstStyle/>
          <a:p>
            <a:pPr rtl="0"/>
            <a:endParaRPr lang="en-US" dirty="0"/>
          </a:p>
        </p:txBody>
      </p:sp>
      <p:sp>
        <p:nvSpPr>
          <p:cNvPr id="5" name="Номер слайда 4"/>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23874069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pic>
        <p:nvPicPr>
          <p:cNvPr id="2" name="Рисунок 1" descr="Slate-V2-HD-3colPhotoInset.png">
            <a:extLst>
              <a:ext uri="{FF2B5EF4-FFF2-40B4-BE49-F238E27FC236}">
                <a16:creationId xmlns:a16="http://schemas.microsoft.com/office/drawing/2014/main" id="{7E87C569-D426-4615-ADA7-B370EA9834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Рисунок 35" descr="Slate-V2-HD-3colPhotoInset.png">
            <a:extLst>
              <a:ext uri="{FF2B5EF4-FFF2-40B4-BE49-F238E27FC236}">
                <a16:creationId xmlns:a16="http://schemas.microsoft.com/office/drawing/2014/main" id="{7B353ED4-7AD0-46C9-88ED-1A16B1433A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Рисунок 36" descr="Slate-V2-HD-3colPhotoInset.png">
            <a:extLst>
              <a:ext uri="{FF2B5EF4-FFF2-40B4-BE49-F238E27FC236}">
                <a16:creationId xmlns:a16="http://schemas.microsoft.com/office/drawing/2014/main" id="{F561D985-AD57-459A-B3A6-EBF2960397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Заголовок 1"/>
          <p:cNvSpPr>
            <a:spLocks noGrp="1"/>
          </p:cNvSpPr>
          <p:nvPr>
            <p:ph type="title"/>
          </p:nvPr>
        </p:nvSpPr>
        <p:spPr>
          <a:xfrm>
            <a:off x="913794" y="609600"/>
            <a:ext cx="10353763" cy="970450"/>
          </a:xfrm>
        </p:spPr>
        <p:txBody>
          <a:bodyPr rtlCol="0"/>
          <a:lstStyle/>
          <a:p>
            <a:pPr rtl="0"/>
            <a:r>
              <a:rPr lang="ru-RU"/>
              <a:t>Образец заголовка</a:t>
            </a:r>
            <a:endParaRPr lang="en-US" dirty="0"/>
          </a:p>
        </p:txBody>
      </p:sp>
      <p:sp>
        <p:nvSpPr>
          <p:cNvPr id="19" name="Текст 2"/>
          <p:cNvSpPr>
            <a:spLocks noGrp="1"/>
          </p:cNvSpPr>
          <p:nvPr>
            <p:ph type="body" idx="1"/>
          </p:nvPr>
        </p:nvSpPr>
        <p:spPr>
          <a:xfrm>
            <a:off x="913795" y="3904106"/>
            <a:ext cx="3300984" cy="576262"/>
          </a:xfrm>
        </p:spPr>
        <p:txBody>
          <a:bodyPr rtlCol="0" anchor="b">
            <a:noAutofit/>
          </a:bodyPr>
          <a:lstStyle>
            <a:lvl1pPr marL="0" indent="0" algn="ctr">
              <a:buNone/>
              <a:defRPr sz="1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a:t>Образец текста</a:t>
            </a:r>
          </a:p>
        </p:txBody>
      </p:sp>
      <p:sp>
        <p:nvSpPr>
          <p:cNvPr id="20" name="Рисунок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ru-RU"/>
              <a:t>Вставка рисунка</a:t>
            </a:r>
            <a:endParaRPr lang="en-US" dirty="0"/>
          </a:p>
        </p:txBody>
      </p:sp>
      <p:sp>
        <p:nvSpPr>
          <p:cNvPr id="21" name="Текст 3"/>
          <p:cNvSpPr>
            <a:spLocks noGrp="1"/>
          </p:cNvSpPr>
          <p:nvPr>
            <p:ph type="body" sz="half" idx="18"/>
          </p:nvPr>
        </p:nvSpPr>
        <p:spPr>
          <a:xfrm>
            <a:off x="913795" y="4572443"/>
            <a:ext cx="3300984" cy="1218758"/>
          </a:xfrm>
        </p:spPr>
        <p:txBody>
          <a:bodyPr rtlCol="0"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a:t>Образец текста</a:t>
            </a:r>
          </a:p>
        </p:txBody>
      </p:sp>
      <p:sp>
        <p:nvSpPr>
          <p:cNvPr id="22" name="Текст 4"/>
          <p:cNvSpPr>
            <a:spLocks noGrp="1"/>
          </p:cNvSpPr>
          <p:nvPr>
            <p:ph type="body" sz="quarter" idx="3"/>
          </p:nvPr>
        </p:nvSpPr>
        <p:spPr>
          <a:xfrm>
            <a:off x="4442788" y="3904106"/>
            <a:ext cx="3300984" cy="576262"/>
          </a:xfrm>
        </p:spPr>
        <p:txBody>
          <a:bodyPr rtlCol="0" anchor="b">
            <a:noAutofit/>
          </a:bodyPr>
          <a:lstStyle>
            <a:lvl1pPr marL="0" indent="0" algn="ctr">
              <a:buNone/>
              <a:defRPr sz="1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a:t>Образец текста</a:t>
            </a:r>
          </a:p>
        </p:txBody>
      </p:sp>
      <p:sp>
        <p:nvSpPr>
          <p:cNvPr id="23" name="Рисунок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ru-RU"/>
              <a:t>Вставка рисунка</a:t>
            </a:r>
            <a:endParaRPr lang="en-US" dirty="0"/>
          </a:p>
        </p:txBody>
      </p:sp>
      <p:sp>
        <p:nvSpPr>
          <p:cNvPr id="24" name="Текст 3"/>
          <p:cNvSpPr>
            <a:spLocks noGrp="1"/>
          </p:cNvSpPr>
          <p:nvPr>
            <p:ph type="body" sz="half" idx="19"/>
          </p:nvPr>
        </p:nvSpPr>
        <p:spPr>
          <a:xfrm>
            <a:off x="4441435" y="4572442"/>
            <a:ext cx="3300984" cy="1218758"/>
          </a:xfrm>
        </p:spPr>
        <p:txBody>
          <a:bodyPr rtlCol="0"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a:t>Образец текста</a:t>
            </a:r>
          </a:p>
        </p:txBody>
      </p:sp>
      <p:sp>
        <p:nvSpPr>
          <p:cNvPr id="25" name="Текст 4"/>
          <p:cNvSpPr>
            <a:spLocks noGrp="1"/>
          </p:cNvSpPr>
          <p:nvPr>
            <p:ph type="body" sz="quarter" idx="13"/>
          </p:nvPr>
        </p:nvSpPr>
        <p:spPr>
          <a:xfrm>
            <a:off x="7966697" y="3904106"/>
            <a:ext cx="3300984" cy="576262"/>
          </a:xfrm>
        </p:spPr>
        <p:txBody>
          <a:bodyPr rtlCol="0" anchor="b">
            <a:noAutofit/>
          </a:bodyPr>
          <a:lstStyle>
            <a:lvl1pPr marL="0" indent="0" algn="ctr">
              <a:buNone/>
              <a:defRPr sz="1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a:t>Образец текста</a:t>
            </a:r>
          </a:p>
        </p:txBody>
      </p:sp>
      <p:sp>
        <p:nvSpPr>
          <p:cNvPr id="26" name="Рисунок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ru-RU"/>
              <a:t>Вставка рисунка</a:t>
            </a:r>
            <a:endParaRPr lang="en-US" dirty="0"/>
          </a:p>
        </p:txBody>
      </p:sp>
      <p:sp>
        <p:nvSpPr>
          <p:cNvPr id="27" name="Текст 3"/>
          <p:cNvSpPr>
            <a:spLocks noGrp="1"/>
          </p:cNvSpPr>
          <p:nvPr>
            <p:ph type="body" sz="half" idx="20"/>
          </p:nvPr>
        </p:nvSpPr>
        <p:spPr>
          <a:xfrm>
            <a:off x="7966572" y="4572442"/>
            <a:ext cx="3300984" cy="1218758"/>
          </a:xfrm>
        </p:spPr>
        <p:txBody>
          <a:bodyPr rtlCol="0"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a:t>Образец текста</a:t>
            </a:r>
          </a:p>
        </p:txBody>
      </p:sp>
      <p:sp>
        <p:nvSpPr>
          <p:cNvPr id="3" name="Дата 2"/>
          <p:cNvSpPr>
            <a:spLocks noGrp="1"/>
          </p:cNvSpPr>
          <p:nvPr>
            <p:ph type="dt" sz="half" idx="10"/>
          </p:nvPr>
        </p:nvSpPr>
        <p:spPr/>
        <p:txBody>
          <a:bodyPr rtlCol="0"/>
          <a:lstStyle/>
          <a:p>
            <a:pPr rtl="0"/>
            <a:fld id="{43C53675-63B5-475C-9581-11F28D58B6F8}" type="datetime1">
              <a:rPr lang="ru-RU" smtClean="0"/>
              <a:t>17.11.2022</a:t>
            </a:fld>
            <a:endParaRPr lang="en-US" dirty="0"/>
          </a:p>
        </p:txBody>
      </p:sp>
      <p:sp>
        <p:nvSpPr>
          <p:cNvPr id="4" name="Нижний колонтитул 3"/>
          <p:cNvSpPr>
            <a:spLocks noGrp="1"/>
          </p:cNvSpPr>
          <p:nvPr>
            <p:ph type="ftr" sz="quarter" idx="11"/>
          </p:nvPr>
        </p:nvSpPr>
        <p:spPr/>
        <p:txBody>
          <a:bodyPr rtlCol="0"/>
          <a:lstStyle/>
          <a:p>
            <a:pPr rtl="0"/>
            <a:endParaRPr lang="en-US" dirty="0"/>
          </a:p>
        </p:txBody>
      </p:sp>
      <p:sp>
        <p:nvSpPr>
          <p:cNvPr id="5" name="Номер слайда 4"/>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14623026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a:t>Образец заголовка</a:t>
            </a:r>
            <a:endParaRPr lang="en-US" dirty="0"/>
          </a:p>
        </p:txBody>
      </p:sp>
      <p:sp>
        <p:nvSpPr>
          <p:cNvPr id="3" name="Вертикальный текст 2"/>
          <p:cNvSpPr>
            <a:spLocks noGrp="1"/>
          </p:cNvSpPr>
          <p:nvPr>
            <p:ph type="body" orient="vert" idx="1"/>
          </p:nvPr>
        </p:nvSpPr>
        <p:spPr/>
        <p:txBody>
          <a:bodyPr vert="eaVert" rtlCol="0" anchor="t"/>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en-US" dirty="0"/>
          </a:p>
        </p:txBody>
      </p:sp>
      <p:sp>
        <p:nvSpPr>
          <p:cNvPr id="4" name="Дата 3"/>
          <p:cNvSpPr>
            <a:spLocks noGrp="1"/>
          </p:cNvSpPr>
          <p:nvPr>
            <p:ph type="dt" sz="half" idx="10"/>
          </p:nvPr>
        </p:nvSpPr>
        <p:spPr/>
        <p:txBody>
          <a:bodyPr rtlCol="0"/>
          <a:lstStyle/>
          <a:p>
            <a:pPr rtl="0"/>
            <a:fld id="{54C7FA24-3B06-42D5-9D27-1B01EF6B8A1A}" type="datetime1">
              <a:rPr lang="ru-RU" smtClean="0"/>
              <a:t>17.11.2022</a:t>
            </a:fld>
            <a:endParaRPr lang="en-US" dirty="0"/>
          </a:p>
        </p:txBody>
      </p:sp>
      <p:sp>
        <p:nvSpPr>
          <p:cNvPr id="5" name="Нижний колонтитул 4"/>
          <p:cNvSpPr>
            <a:spLocks noGrp="1"/>
          </p:cNvSpPr>
          <p:nvPr>
            <p:ph type="ftr" sz="quarter" idx="11"/>
          </p:nvPr>
        </p:nvSpPr>
        <p:spPr/>
        <p:txBody>
          <a:bodyPr rtlCol="0"/>
          <a:lstStyle/>
          <a:p>
            <a:pPr rtl="0"/>
            <a:endParaRPr lang="en-US" dirty="0"/>
          </a:p>
        </p:txBody>
      </p:sp>
      <p:sp>
        <p:nvSpPr>
          <p:cNvPr id="6" name="Номер слайда 5"/>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40941586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983068" y="609599"/>
            <a:ext cx="2284487" cy="5181601"/>
          </a:xfrm>
        </p:spPr>
        <p:txBody>
          <a:bodyPr vert="eaVert" rtlCol="0"/>
          <a:lstStyle>
            <a:lvl1pPr algn="l">
              <a:defRPr/>
            </a:lvl1pPr>
          </a:lstStyle>
          <a:p>
            <a:pPr rtl="0"/>
            <a:r>
              <a:rPr lang="ru-RU"/>
              <a:t>Образец заголовка</a:t>
            </a:r>
            <a:endParaRPr lang="en-US" dirty="0"/>
          </a:p>
        </p:txBody>
      </p:sp>
      <p:sp>
        <p:nvSpPr>
          <p:cNvPr id="3" name="Вертикальный текст 2"/>
          <p:cNvSpPr>
            <a:spLocks noGrp="1"/>
          </p:cNvSpPr>
          <p:nvPr>
            <p:ph type="body" orient="vert" idx="1"/>
          </p:nvPr>
        </p:nvSpPr>
        <p:spPr>
          <a:xfrm>
            <a:off x="913796" y="609599"/>
            <a:ext cx="7916872" cy="5181601"/>
          </a:xfrm>
        </p:spPr>
        <p:txBody>
          <a:bodyPr vert="eaVert" rtlCol="0" anchor="t"/>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en-US" dirty="0"/>
          </a:p>
        </p:txBody>
      </p:sp>
      <p:sp>
        <p:nvSpPr>
          <p:cNvPr id="4" name="Дата 3"/>
          <p:cNvSpPr>
            <a:spLocks noGrp="1"/>
          </p:cNvSpPr>
          <p:nvPr>
            <p:ph type="dt" sz="half" idx="10"/>
          </p:nvPr>
        </p:nvSpPr>
        <p:spPr/>
        <p:txBody>
          <a:bodyPr rtlCol="0"/>
          <a:lstStyle/>
          <a:p>
            <a:pPr rtl="0"/>
            <a:fld id="{1684A81F-4A8D-4EFF-B3FE-B7FF49A0FE1D}" type="datetime1">
              <a:rPr lang="ru-RU" smtClean="0"/>
              <a:t>17.11.2022</a:t>
            </a:fld>
            <a:endParaRPr lang="en-US" dirty="0"/>
          </a:p>
        </p:txBody>
      </p:sp>
      <p:sp>
        <p:nvSpPr>
          <p:cNvPr id="5" name="Нижний колонтитул 4"/>
          <p:cNvSpPr>
            <a:spLocks noGrp="1"/>
          </p:cNvSpPr>
          <p:nvPr>
            <p:ph type="ftr" sz="quarter" idx="11"/>
          </p:nvPr>
        </p:nvSpPr>
        <p:spPr/>
        <p:txBody>
          <a:bodyPr rtlCol="0"/>
          <a:lstStyle/>
          <a:p>
            <a:pPr rtl="0"/>
            <a:endParaRPr lang="en-US" dirty="0"/>
          </a:p>
        </p:txBody>
      </p:sp>
      <p:sp>
        <p:nvSpPr>
          <p:cNvPr id="6" name="Номер слайда 5"/>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1534527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a:t>Образец заголовка</a:t>
            </a:r>
            <a:endParaRPr lang="en-US" dirty="0"/>
          </a:p>
        </p:txBody>
      </p:sp>
      <p:sp>
        <p:nvSpPr>
          <p:cNvPr id="3" name="Объект 2"/>
          <p:cNvSpPr>
            <a:spLocks noGrp="1"/>
          </p:cNvSpPr>
          <p:nvPr>
            <p:ph idx="1"/>
          </p:nvPr>
        </p:nvSpPr>
        <p:spPr/>
        <p:txBody>
          <a:bodyPr rtlCol="0"/>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en-US" dirty="0"/>
          </a:p>
        </p:txBody>
      </p:sp>
      <p:sp>
        <p:nvSpPr>
          <p:cNvPr id="4" name="Дата 3"/>
          <p:cNvSpPr>
            <a:spLocks noGrp="1"/>
          </p:cNvSpPr>
          <p:nvPr>
            <p:ph type="dt" sz="half" idx="10"/>
          </p:nvPr>
        </p:nvSpPr>
        <p:spPr/>
        <p:txBody>
          <a:bodyPr rtlCol="0"/>
          <a:lstStyle/>
          <a:p>
            <a:pPr rtl="0"/>
            <a:fld id="{68E4FA72-B21F-47D1-986F-7973CEFBCDC2}" type="datetime1">
              <a:rPr lang="ru-RU" smtClean="0"/>
              <a:t>17.11.2022</a:t>
            </a:fld>
            <a:endParaRPr lang="en-US" dirty="0"/>
          </a:p>
        </p:txBody>
      </p:sp>
      <p:sp>
        <p:nvSpPr>
          <p:cNvPr id="5" name="Нижний колонтитул 4"/>
          <p:cNvSpPr>
            <a:spLocks noGrp="1"/>
          </p:cNvSpPr>
          <p:nvPr>
            <p:ph type="ftr" sz="quarter" idx="11"/>
          </p:nvPr>
        </p:nvSpPr>
        <p:spPr/>
        <p:txBody>
          <a:bodyPr rtlCol="0"/>
          <a:lstStyle/>
          <a:p>
            <a:pPr rtl="0"/>
            <a:endParaRPr lang="en-US" dirty="0"/>
          </a:p>
        </p:txBody>
      </p:sp>
      <p:sp>
        <p:nvSpPr>
          <p:cNvPr id="6" name="Номер слайда 5"/>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2785865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5401" y="1761067"/>
            <a:ext cx="9590550" cy="1828813"/>
          </a:xfrm>
        </p:spPr>
        <p:txBody>
          <a:bodyPr rtlCol="0" anchor="b"/>
          <a:lstStyle>
            <a:lvl1pPr algn="ctr">
              <a:defRPr sz="4000" b="0" cap="none"/>
            </a:lvl1pPr>
          </a:lstStyle>
          <a:p>
            <a:pPr rtl="0"/>
            <a:r>
              <a:rPr lang="ru-RU"/>
              <a:t>Образец заголовка</a:t>
            </a:r>
            <a:endParaRPr lang="en-US" dirty="0"/>
          </a:p>
        </p:txBody>
      </p:sp>
      <p:sp>
        <p:nvSpPr>
          <p:cNvPr id="3" name="Текст 2"/>
          <p:cNvSpPr>
            <a:spLocks noGrp="1"/>
          </p:cNvSpPr>
          <p:nvPr>
            <p:ph type="body" idx="1"/>
          </p:nvPr>
        </p:nvSpPr>
        <p:spPr>
          <a:xfrm>
            <a:off x="1295401" y="3763439"/>
            <a:ext cx="9590550" cy="1333494"/>
          </a:xfrm>
        </p:spPr>
        <p:txBody>
          <a:bodyPr rtlCol="0"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ru-RU"/>
              <a:t>Образец текста</a:t>
            </a:r>
          </a:p>
        </p:txBody>
      </p:sp>
      <p:sp>
        <p:nvSpPr>
          <p:cNvPr id="4" name="Дата 3"/>
          <p:cNvSpPr>
            <a:spLocks noGrp="1"/>
          </p:cNvSpPr>
          <p:nvPr>
            <p:ph type="dt" sz="half" idx="10"/>
          </p:nvPr>
        </p:nvSpPr>
        <p:spPr/>
        <p:txBody>
          <a:bodyPr rtlCol="0"/>
          <a:lstStyle/>
          <a:p>
            <a:pPr rtl="0"/>
            <a:fld id="{A7E23D99-D265-49DC-9C82-B2D75F321266}" type="datetime1">
              <a:rPr lang="ru-RU" smtClean="0"/>
              <a:t>17.11.2022</a:t>
            </a:fld>
            <a:endParaRPr lang="en-US" dirty="0"/>
          </a:p>
        </p:txBody>
      </p:sp>
      <p:sp>
        <p:nvSpPr>
          <p:cNvPr id="5" name="Нижний колонтитул 4"/>
          <p:cNvSpPr>
            <a:spLocks noGrp="1"/>
          </p:cNvSpPr>
          <p:nvPr>
            <p:ph type="ftr" sz="quarter" idx="11"/>
          </p:nvPr>
        </p:nvSpPr>
        <p:spPr/>
        <p:txBody>
          <a:bodyPr rtlCol="0"/>
          <a:lstStyle/>
          <a:p>
            <a:pPr rtl="0"/>
            <a:endParaRPr lang="en-US" dirty="0"/>
          </a:p>
        </p:txBody>
      </p:sp>
      <p:sp>
        <p:nvSpPr>
          <p:cNvPr id="6" name="Номер слайда 5"/>
          <p:cNvSpPr>
            <a:spLocks noGrp="1"/>
          </p:cNvSpPr>
          <p:nvPr>
            <p:ph type="sldNum" sz="quarter" idx="12"/>
          </p:nvPr>
        </p:nvSpPr>
        <p:spPr/>
        <p:txBody>
          <a:bodyPr rtlCol="0"/>
          <a:lstStyle/>
          <a:p>
            <a:pPr rtl="0"/>
            <a:fld id="{3A98EE3D-8CD1-4C3F-BD1C-C98C9596463C}" type="slidenum">
              <a:rPr lang="en-US" smtClean="0"/>
              <a:pPr/>
              <a:t>‹#›</a:t>
            </a:fld>
            <a:endParaRPr lang="en-US" dirty="0"/>
          </a:p>
        </p:txBody>
      </p:sp>
    </p:spTree>
    <p:extLst>
      <p:ext uri="{BB962C8B-B14F-4D97-AF65-F5344CB8AC3E}">
        <p14:creationId xmlns:p14="http://schemas.microsoft.com/office/powerpoint/2010/main" val="12264868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3795" y="609600"/>
            <a:ext cx="10353762" cy="1261872"/>
          </a:xfrm>
        </p:spPr>
        <p:txBody>
          <a:bodyPr rtlCol="0"/>
          <a:lstStyle/>
          <a:p>
            <a:pPr rtl="0"/>
            <a:r>
              <a:rPr lang="ru-RU"/>
              <a:t>Образец заголовка</a:t>
            </a:r>
            <a:endParaRPr lang="en-US" dirty="0"/>
          </a:p>
        </p:txBody>
      </p:sp>
      <p:sp>
        <p:nvSpPr>
          <p:cNvPr id="3" name="Объект 2"/>
          <p:cNvSpPr>
            <a:spLocks noGrp="1"/>
          </p:cNvSpPr>
          <p:nvPr>
            <p:ph sz="half" idx="1"/>
          </p:nvPr>
        </p:nvSpPr>
        <p:spPr>
          <a:xfrm>
            <a:off x="913795" y="2076450"/>
            <a:ext cx="4856841" cy="3622671"/>
          </a:xfrm>
        </p:spPr>
        <p:txBody>
          <a:bodyPr rtlCol="0" anchor="t">
            <a:normAutofit/>
          </a:body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en-US" dirty="0"/>
          </a:p>
        </p:txBody>
      </p:sp>
      <p:sp>
        <p:nvSpPr>
          <p:cNvPr id="4" name="Объект 3"/>
          <p:cNvSpPr>
            <a:spLocks noGrp="1"/>
          </p:cNvSpPr>
          <p:nvPr>
            <p:ph sz="half" idx="2"/>
          </p:nvPr>
        </p:nvSpPr>
        <p:spPr>
          <a:xfrm>
            <a:off x="6410716" y="2076451"/>
            <a:ext cx="4856841" cy="3622672"/>
          </a:xfrm>
        </p:spPr>
        <p:txBody>
          <a:bodyPr rtlCol="0" anchor="t">
            <a:normAutofit/>
          </a:body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en-US" dirty="0"/>
          </a:p>
        </p:txBody>
      </p:sp>
      <p:sp>
        <p:nvSpPr>
          <p:cNvPr id="5" name="Дата 4"/>
          <p:cNvSpPr>
            <a:spLocks noGrp="1"/>
          </p:cNvSpPr>
          <p:nvPr>
            <p:ph type="dt" sz="half" idx="10"/>
          </p:nvPr>
        </p:nvSpPr>
        <p:spPr/>
        <p:txBody>
          <a:bodyPr rtlCol="0"/>
          <a:lstStyle/>
          <a:p>
            <a:pPr rtl="0"/>
            <a:fld id="{A7519514-BEB7-4F29-887F-8F464FC6AC4F}" type="datetime1">
              <a:rPr lang="ru-RU" smtClean="0"/>
              <a:t>17.11.2022</a:t>
            </a:fld>
            <a:endParaRPr lang="en-US" dirty="0"/>
          </a:p>
        </p:txBody>
      </p:sp>
      <p:sp>
        <p:nvSpPr>
          <p:cNvPr id="6" name="Нижний колонтитул 5"/>
          <p:cNvSpPr>
            <a:spLocks noGrp="1"/>
          </p:cNvSpPr>
          <p:nvPr>
            <p:ph type="ftr" sz="quarter" idx="11"/>
          </p:nvPr>
        </p:nvSpPr>
        <p:spPr/>
        <p:txBody>
          <a:bodyPr rtlCol="0"/>
          <a:lstStyle/>
          <a:p>
            <a:pPr rtl="0"/>
            <a:endParaRPr lang="en-US" dirty="0"/>
          </a:p>
        </p:txBody>
      </p:sp>
      <p:sp>
        <p:nvSpPr>
          <p:cNvPr id="7" name="Номер слайда 6"/>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3175175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pic>
        <p:nvPicPr>
          <p:cNvPr id="20" name="Рисунок 19" descr="Slate-V2-HD-compPhotoInset.png">
            <a:extLst>
              <a:ext uri="{FF2B5EF4-FFF2-40B4-BE49-F238E27FC236}">
                <a16:creationId xmlns:a16="http://schemas.microsoft.com/office/drawing/2014/main" id="{37B721FF-D609-4D98-9D19-CF75AA8A54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29200" cy="4099959"/>
          </a:xfrm>
          <a:prstGeom prst="rect">
            <a:avLst/>
          </a:prstGeom>
        </p:spPr>
      </p:pic>
      <p:pic>
        <p:nvPicPr>
          <p:cNvPr id="21" name="Рисунок 20" descr="Slate-V2-HD-compPhotoInset.png">
            <a:extLst>
              <a:ext uri="{FF2B5EF4-FFF2-40B4-BE49-F238E27FC236}">
                <a16:creationId xmlns:a16="http://schemas.microsoft.com/office/drawing/2014/main" id="{073936BD-C868-433F-8E84-D6DD8E640E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8357" y="1734506"/>
            <a:ext cx="5029200" cy="4099959"/>
          </a:xfrm>
          <a:prstGeom prst="rect">
            <a:avLst/>
          </a:prstGeom>
        </p:spPr>
      </p:pic>
      <p:sp>
        <p:nvSpPr>
          <p:cNvPr id="2" name="Заголовок 1"/>
          <p:cNvSpPr>
            <a:spLocks noGrp="1"/>
          </p:cNvSpPr>
          <p:nvPr>
            <p:ph type="title"/>
          </p:nvPr>
        </p:nvSpPr>
        <p:spPr>
          <a:xfrm>
            <a:off x="913795" y="609600"/>
            <a:ext cx="10353762" cy="970450"/>
          </a:xfrm>
        </p:spPr>
        <p:txBody>
          <a:bodyPr rtlCol="0"/>
          <a:lstStyle>
            <a:lvl1pPr>
              <a:defRPr/>
            </a:lvl1pPr>
          </a:lstStyle>
          <a:p>
            <a:pPr rtl="0"/>
            <a:r>
              <a:rPr lang="ru-RU"/>
              <a:t>Образец заголовка</a:t>
            </a:r>
            <a:endParaRPr lang="en-US" dirty="0"/>
          </a:p>
        </p:txBody>
      </p:sp>
      <p:sp>
        <p:nvSpPr>
          <p:cNvPr id="3" name="Текст 2"/>
          <p:cNvSpPr>
            <a:spLocks noGrp="1"/>
          </p:cNvSpPr>
          <p:nvPr>
            <p:ph type="body" idx="1"/>
          </p:nvPr>
        </p:nvSpPr>
        <p:spPr>
          <a:xfrm>
            <a:off x="1046013" y="1855153"/>
            <a:ext cx="4764764" cy="692494"/>
          </a:xfrm>
        </p:spPr>
        <p:txBody>
          <a:bodyPr rtlCol="0" anchor="b">
            <a:no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a:t>Образец текста</a:t>
            </a:r>
          </a:p>
        </p:txBody>
      </p:sp>
      <p:sp>
        <p:nvSpPr>
          <p:cNvPr id="4" name="Объект 3"/>
          <p:cNvSpPr>
            <a:spLocks noGrp="1"/>
          </p:cNvSpPr>
          <p:nvPr>
            <p:ph sz="half" idx="2"/>
          </p:nvPr>
        </p:nvSpPr>
        <p:spPr>
          <a:xfrm>
            <a:off x="1046013" y="2702103"/>
            <a:ext cx="4764764" cy="3043533"/>
          </a:xfrm>
        </p:spPr>
        <p:txBody>
          <a:bodyPr rtlCol="0" anchor="t">
            <a:normAutofit/>
          </a:bodyPr>
          <a:lstStyle>
            <a:lvl1pPr>
              <a:defRPr sz="1800"/>
            </a:lvl1pPr>
            <a:lvl2pPr>
              <a:defRPr sz="1600"/>
            </a:lvl2pPr>
            <a:lvl3pPr>
              <a:defRPr sz="1400"/>
            </a:lvl3pPr>
            <a:lvl4pPr>
              <a:defRPr sz="1200"/>
            </a:lvl4pPr>
            <a:lvl5pPr>
              <a:defRPr sz="1200"/>
            </a:lvl5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ru"/>
          </a:p>
        </p:txBody>
      </p:sp>
      <p:sp>
        <p:nvSpPr>
          <p:cNvPr id="5" name="Текст 4"/>
          <p:cNvSpPr>
            <a:spLocks noGrp="1"/>
          </p:cNvSpPr>
          <p:nvPr>
            <p:ph type="body" sz="quarter" idx="3"/>
          </p:nvPr>
        </p:nvSpPr>
        <p:spPr>
          <a:xfrm>
            <a:off x="6363166" y="1855152"/>
            <a:ext cx="4779582" cy="692495"/>
          </a:xfrm>
        </p:spPr>
        <p:txBody>
          <a:bodyPr rtlCol="0" anchor="b">
            <a:noAutofit/>
          </a:bodyPr>
          <a:lstStyle>
            <a:lvl1pPr marL="0" indent="0" algn="ctr">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a:t>Образец текста</a:t>
            </a:r>
          </a:p>
        </p:txBody>
      </p:sp>
      <p:sp>
        <p:nvSpPr>
          <p:cNvPr id="6" name="Объект 5"/>
          <p:cNvSpPr>
            <a:spLocks noGrp="1"/>
          </p:cNvSpPr>
          <p:nvPr>
            <p:ph sz="quarter" idx="4"/>
          </p:nvPr>
        </p:nvSpPr>
        <p:spPr>
          <a:xfrm>
            <a:off x="6363167" y="2702103"/>
            <a:ext cx="4779581" cy="3043533"/>
          </a:xfrm>
        </p:spPr>
        <p:txBody>
          <a:bodyPr rtlCol="0" anchor="t">
            <a:normAutofit/>
          </a:bodyPr>
          <a:lstStyle>
            <a:lvl1pPr>
              <a:defRPr sz="1800"/>
            </a:lvl1pPr>
            <a:lvl2pPr>
              <a:defRPr sz="1600"/>
            </a:lvl2pPr>
            <a:lvl3pPr>
              <a:defRPr sz="1400"/>
            </a:lvl3pPr>
            <a:lvl4pPr>
              <a:defRPr sz="1200"/>
            </a:lvl4pPr>
            <a:lvl5pPr>
              <a:defRPr sz="1200"/>
            </a:lvl5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ru"/>
          </a:p>
        </p:txBody>
      </p:sp>
      <p:sp>
        <p:nvSpPr>
          <p:cNvPr id="7" name="Дата 6"/>
          <p:cNvSpPr>
            <a:spLocks noGrp="1"/>
          </p:cNvSpPr>
          <p:nvPr>
            <p:ph type="dt" sz="half" idx="10"/>
          </p:nvPr>
        </p:nvSpPr>
        <p:spPr/>
        <p:txBody>
          <a:bodyPr rtlCol="0"/>
          <a:lstStyle/>
          <a:p>
            <a:pPr rtl="0"/>
            <a:fld id="{78A677EE-D5B7-49AE-9C2F-2BBA7A188D04}" type="datetime1">
              <a:rPr lang="ru-RU" smtClean="0"/>
              <a:t>17.11.2022</a:t>
            </a:fld>
            <a:endParaRPr lang="en-US" dirty="0"/>
          </a:p>
        </p:txBody>
      </p:sp>
      <p:sp>
        <p:nvSpPr>
          <p:cNvPr id="8" name="Нижний колонтитул 7"/>
          <p:cNvSpPr>
            <a:spLocks noGrp="1"/>
          </p:cNvSpPr>
          <p:nvPr>
            <p:ph type="ftr" sz="quarter" idx="11"/>
          </p:nvPr>
        </p:nvSpPr>
        <p:spPr/>
        <p:txBody>
          <a:bodyPr rtlCol="0"/>
          <a:lstStyle/>
          <a:p>
            <a:pPr rtl="0"/>
            <a:endParaRPr lang="en-US" dirty="0"/>
          </a:p>
        </p:txBody>
      </p:sp>
      <p:sp>
        <p:nvSpPr>
          <p:cNvPr id="9" name="Номер слайда 8"/>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2608887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a:t>Образец заголовка</a:t>
            </a:r>
            <a:endParaRPr lang="en-US" dirty="0"/>
          </a:p>
        </p:txBody>
      </p:sp>
      <p:sp>
        <p:nvSpPr>
          <p:cNvPr id="3" name="Дата 2"/>
          <p:cNvSpPr>
            <a:spLocks noGrp="1"/>
          </p:cNvSpPr>
          <p:nvPr>
            <p:ph type="dt" sz="half" idx="10"/>
          </p:nvPr>
        </p:nvSpPr>
        <p:spPr/>
        <p:txBody>
          <a:bodyPr rtlCol="0"/>
          <a:lstStyle/>
          <a:p>
            <a:pPr rtl="0"/>
            <a:fld id="{C9EE4904-EB69-4509-980A-A41B9F62C514}" type="datetime1">
              <a:rPr lang="ru-RU" smtClean="0"/>
              <a:t>17.11.2022</a:t>
            </a:fld>
            <a:endParaRPr lang="en-US" dirty="0"/>
          </a:p>
        </p:txBody>
      </p:sp>
      <p:sp>
        <p:nvSpPr>
          <p:cNvPr id="4" name="Нижний колонтитул 3"/>
          <p:cNvSpPr>
            <a:spLocks noGrp="1"/>
          </p:cNvSpPr>
          <p:nvPr>
            <p:ph type="ftr" sz="quarter" idx="11"/>
          </p:nvPr>
        </p:nvSpPr>
        <p:spPr/>
        <p:txBody>
          <a:bodyPr rtlCol="0"/>
          <a:lstStyle/>
          <a:p>
            <a:pPr rtl="0"/>
            <a:endParaRPr lang="en-US" dirty="0"/>
          </a:p>
        </p:txBody>
      </p:sp>
      <p:sp>
        <p:nvSpPr>
          <p:cNvPr id="5" name="Номер слайда 4"/>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2164888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rtlCol="0"/>
          <a:lstStyle/>
          <a:p>
            <a:pPr rtl="0"/>
            <a:fld id="{03F90A9C-323C-4429-AE52-049736C99CF5}" type="datetime1">
              <a:rPr lang="ru-RU" smtClean="0"/>
              <a:t>17.11.2022</a:t>
            </a:fld>
            <a:endParaRPr lang="en-US" dirty="0"/>
          </a:p>
        </p:txBody>
      </p:sp>
      <p:sp>
        <p:nvSpPr>
          <p:cNvPr id="3" name="Нижний колонтитул 2"/>
          <p:cNvSpPr>
            <a:spLocks noGrp="1"/>
          </p:cNvSpPr>
          <p:nvPr>
            <p:ph type="ftr" sz="quarter" idx="11"/>
          </p:nvPr>
        </p:nvSpPr>
        <p:spPr/>
        <p:txBody>
          <a:bodyPr rtlCol="0"/>
          <a:lstStyle/>
          <a:p>
            <a:pPr rtl="0"/>
            <a:endParaRPr lang="en-US" dirty="0"/>
          </a:p>
        </p:txBody>
      </p:sp>
      <p:sp>
        <p:nvSpPr>
          <p:cNvPr id="4" name="Номер слайда 3"/>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7659166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3795" y="609600"/>
            <a:ext cx="3706889" cy="1821918"/>
          </a:xfrm>
        </p:spPr>
        <p:txBody>
          <a:bodyPr rtlCol="0" anchor="b">
            <a:normAutofit/>
          </a:bodyPr>
          <a:lstStyle>
            <a:lvl1pPr algn="ctr">
              <a:defRPr sz="2800" b="0"/>
            </a:lvl1pPr>
          </a:lstStyle>
          <a:p>
            <a:pPr rtl="0"/>
            <a:r>
              <a:rPr lang="ru-RU"/>
              <a:t>Образец заголовка</a:t>
            </a:r>
            <a:endParaRPr lang="en-US" dirty="0"/>
          </a:p>
        </p:txBody>
      </p:sp>
      <p:sp>
        <p:nvSpPr>
          <p:cNvPr id="3" name="Объект 2"/>
          <p:cNvSpPr>
            <a:spLocks noGrp="1"/>
          </p:cNvSpPr>
          <p:nvPr>
            <p:ph idx="1"/>
          </p:nvPr>
        </p:nvSpPr>
        <p:spPr>
          <a:xfrm>
            <a:off x="4855633" y="609600"/>
            <a:ext cx="6411924" cy="5080001"/>
          </a:xfrm>
        </p:spPr>
        <p:txBody>
          <a:bodyPr rtlCol="0">
            <a:normAutofit/>
          </a:body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en-US" dirty="0"/>
          </a:p>
        </p:txBody>
      </p:sp>
      <p:sp>
        <p:nvSpPr>
          <p:cNvPr id="4" name="Текст 3"/>
          <p:cNvSpPr>
            <a:spLocks noGrp="1"/>
          </p:cNvSpPr>
          <p:nvPr>
            <p:ph type="body" sz="half" idx="2"/>
          </p:nvPr>
        </p:nvSpPr>
        <p:spPr>
          <a:xfrm>
            <a:off x="913795" y="2673351"/>
            <a:ext cx="3706889" cy="3016250"/>
          </a:xfrm>
        </p:spPr>
        <p:txBody>
          <a:bodyPr rtlCol="0"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a:t>Образец текста</a:t>
            </a:r>
          </a:p>
        </p:txBody>
      </p:sp>
      <p:sp>
        <p:nvSpPr>
          <p:cNvPr id="5" name="Дата 4"/>
          <p:cNvSpPr>
            <a:spLocks noGrp="1"/>
          </p:cNvSpPr>
          <p:nvPr>
            <p:ph type="dt" sz="half" idx="10"/>
          </p:nvPr>
        </p:nvSpPr>
        <p:spPr/>
        <p:txBody>
          <a:bodyPr rtlCol="0"/>
          <a:lstStyle/>
          <a:p>
            <a:pPr rtl="0"/>
            <a:fld id="{F7E08748-9155-4E8C-8B18-D34929B7DA3F}" type="datetime1">
              <a:rPr lang="ru-RU" smtClean="0"/>
              <a:t>17.11.2022</a:t>
            </a:fld>
            <a:endParaRPr lang="en-US" dirty="0"/>
          </a:p>
        </p:txBody>
      </p:sp>
      <p:sp>
        <p:nvSpPr>
          <p:cNvPr id="6" name="Нижний колонтитул 5"/>
          <p:cNvSpPr>
            <a:spLocks noGrp="1"/>
          </p:cNvSpPr>
          <p:nvPr>
            <p:ph type="ftr" sz="quarter" idx="11"/>
          </p:nvPr>
        </p:nvSpPr>
        <p:spPr/>
        <p:txBody>
          <a:bodyPr rtlCol="0"/>
          <a:lstStyle/>
          <a:p>
            <a:pPr rtl="0"/>
            <a:endParaRPr lang="en-US" dirty="0"/>
          </a:p>
        </p:txBody>
      </p:sp>
      <p:sp>
        <p:nvSpPr>
          <p:cNvPr id="7" name="Номер слайда 6"/>
          <p:cNvSpPr>
            <a:spLocks noGrp="1"/>
          </p:cNvSpPr>
          <p:nvPr>
            <p:ph type="sldNum" sz="quarter" idx="12"/>
          </p:nvPr>
        </p:nvSpPr>
        <p:spPr/>
        <p:txBody>
          <a:bodyPr rtlCol="0"/>
          <a:lstStyle/>
          <a:p>
            <a:pPr rtl="0"/>
            <a:fld id="{3A98EE3D-8CD1-4C3F-BD1C-C98C9596463C}" type="slidenum">
              <a:rPr lang="en-US" smtClean="0"/>
              <a:pPr/>
              <a:t>‹#›</a:t>
            </a:fld>
            <a:endParaRPr lang="en-US" dirty="0"/>
          </a:p>
        </p:txBody>
      </p:sp>
    </p:spTree>
    <p:extLst>
      <p:ext uri="{BB962C8B-B14F-4D97-AF65-F5344CB8AC3E}">
        <p14:creationId xmlns:p14="http://schemas.microsoft.com/office/powerpoint/2010/main" val="596479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pic>
        <p:nvPicPr>
          <p:cNvPr id="22" name="Рисунок 21" descr="Slate-V2-HD-vertPhotoInset.png">
            <a:extLst>
              <a:ext uri="{FF2B5EF4-FFF2-40B4-BE49-F238E27FC236}">
                <a16:creationId xmlns:a16="http://schemas.microsoft.com/office/drawing/2014/main" id="{4D06E496-ACBA-4063-B4A1-C5C484EE5A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Заголовок 1"/>
          <p:cNvSpPr>
            <a:spLocks noGrp="1"/>
          </p:cNvSpPr>
          <p:nvPr>
            <p:ph type="title"/>
          </p:nvPr>
        </p:nvSpPr>
        <p:spPr>
          <a:xfrm>
            <a:off x="913795" y="763701"/>
            <a:ext cx="5707899" cy="1675559"/>
          </a:xfrm>
        </p:spPr>
        <p:txBody>
          <a:bodyPr rtlCol="0" anchor="b">
            <a:noAutofit/>
          </a:bodyPr>
          <a:lstStyle>
            <a:lvl1pPr algn="ctr">
              <a:defRPr sz="3200" b="0"/>
            </a:lvl1pPr>
          </a:lstStyle>
          <a:p>
            <a:pPr rtl="0"/>
            <a:r>
              <a:rPr lang="ru-RU"/>
              <a:t>Образец заголовка</a:t>
            </a:r>
            <a:endParaRPr lang="en-US" dirty="0"/>
          </a:p>
        </p:txBody>
      </p:sp>
      <p:sp>
        <p:nvSpPr>
          <p:cNvPr id="3" name="Рисунок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ru-RU"/>
              <a:t>Вставка рисунка</a:t>
            </a:r>
            <a:endParaRPr lang="en-US" dirty="0"/>
          </a:p>
        </p:txBody>
      </p:sp>
      <p:sp>
        <p:nvSpPr>
          <p:cNvPr id="4" name="Текст 3"/>
          <p:cNvSpPr>
            <a:spLocks noGrp="1"/>
          </p:cNvSpPr>
          <p:nvPr>
            <p:ph type="body" sz="half" idx="2"/>
          </p:nvPr>
        </p:nvSpPr>
        <p:spPr>
          <a:xfrm>
            <a:off x="1473698" y="2679699"/>
            <a:ext cx="4588094" cy="3135695"/>
          </a:xfrm>
        </p:spPr>
        <p:txBody>
          <a:bodyPr rtlCol="0"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a:t>Образец текста</a:t>
            </a:r>
          </a:p>
        </p:txBody>
      </p:sp>
      <p:sp>
        <p:nvSpPr>
          <p:cNvPr id="5" name="Дата 4"/>
          <p:cNvSpPr>
            <a:spLocks noGrp="1"/>
          </p:cNvSpPr>
          <p:nvPr>
            <p:ph type="dt" sz="half" idx="10"/>
          </p:nvPr>
        </p:nvSpPr>
        <p:spPr/>
        <p:txBody>
          <a:bodyPr rtlCol="0"/>
          <a:lstStyle/>
          <a:p>
            <a:pPr rtl="0"/>
            <a:fld id="{67438F62-8E28-4B7D-A8DA-6957C9310073}" type="datetime1">
              <a:rPr lang="ru-RU" smtClean="0"/>
              <a:t>17.11.2022</a:t>
            </a:fld>
            <a:endParaRPr lang="en-US" dirty="0"/>
          </a:p>
        </p:txBody>
      </p:sp>
      <p:sp>
        <p:nvSpPr>
          <p:cNvPr id="6" name="Нижний колонтитул 5"/>
          <p:cNvSpPr>
            <a:spLocks noGrp="1"/>
          </p:cNvSpPr>
          <p:nvPr>
            <p:ph type="ftr" sz="quarter" idx="11"/>
          </p:nvPr>
        </p:nvSpPr>
        <p:spPr/>
        <p:txBody>
          <a:bodyPr rtlCol="0"/>
          <a:lstStyle/>
          <a:p>
            <a:pPr algn="l" rtl="0"/>
            <a:endParaRPr lang="en-US" dirty="0"/>
          </a:p>
        </p:txBody>
      </p:sp>
      <p:sp>
        <p:nvSpPr>
          <p:cNvPr id="7" name="Номер слайда 6"/>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14263787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3795" y="609600"/>
            <a:ext cx="10353762" cy="125730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pPr rtl="0"/>
            <a:r>
              <a:rPr lang="ru" dirty="0"/>
              <a:t>Стиль образца заголовка</a:t>
            </a:r>
            <a:endParaRPr lang="en-US" dirty="0"/>
          </a:p>
        </p:txBody>
      </p:sp>
      <p:sp>
        <p:nvSpPr>
          <p:cNvPr id="3" name="Текст 2"/>
          <p:cNvSpPr>
            <a:spLocks noGrp="1"/>
          </p:cNvSpPr>
          <p:nvPr>
            <p:ph type="body" idx="1"/>
          </p:nvPr>
        </p:nvSpPr>
        <p:spPr>
          <a:xfrm>
            <a:off x="913795" y="2076450"/>
            <a:ext cx="10353762" cy="3714749"/>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rtl="0"/>
            <a:r>
              <a:rPr lang="ru"/>
              <a:t>Щелкните, чтобы изменить стили текста образца слайда</a:t>
            </a:r>
          </a:p>
          <a:p>
            <a:pPr lvl="1" rtl="0"/>
            <a:r>
              <a:rPr lang="ru"/>
              <a:t>Второй уровень</a:t>
            </a:r>
          </a:p>
          <a:p>
            <a:pPr lvl="2" rtl="0"/>
            <a:r>
              <a:rPr lang="ru"/>
              <a:t>Третий уровень</a:t>
            </a:r>
          </a:p>
          <a:p>
            <a:pPr lvl="3" rtl="0"/>
            <a:r>
              <a:rPr lang="ru"/>
              <a:t>Четвертый уровень</a:t>
            </a:r>
          </a:p>
          <a:p>
            <a:pPr lvl="4" rtl="0"/>
            <a:r>
              <a:rPr lang="ru"/>
              <a:t>Пятый уровень</a:t>
            </a:r>
            <a:endParaRPr lang="en-US" dirty="0"/>
          </a:p>
        </p:txBody>
      </p:sp>
      <p:sp>
        <p:nvSpPr>
          <p:cNvPr id="4" name="Дата 3"/>
          <p:cNvSpPr>
            <a:spLocks noGrp="1"/>
          </p:cNvSpPr>
          <p:nvPr>
            <p:ph type="dt" sz="half" idx="2"/>
          </p:nvPr>
        </p:nvSpPr>
        <p:spPr>
          <a:xfrm>
            <a:off x="7678736" y="6000749"/>
            <a:ext cx="2743200"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latin typeface="Times New Roman" panose="02020603050405020304" pitchFamily="18" charset="0"/>
                <a:cs typeface="Times New Roman" panose="02020603050405020304" pitchFamily="18" charset="0"/>
              </a:defRPr>
            </a:lvl1pPr>
          </a:lstStyle>
          <a:p>
            <a:fld id="{C3F338F7-D97C-4122-9BE8-A78CC781FF6F}" type="datetime1">
              <a:rPr lang="ru-RU" smtClean="0"/>
              <a:t>17.11.2022</a:t>
            </a:fld>
            <a:endParaRPr lang="en-US" dirty="0"/>
          </a:p>
        </p:txBody>
      </p:sp>
      <p:sp>
        <p:nvSpPr>
          <p:cNvPr id="5" name="Нижний колонтитул 4"/>
          <p:cNvSpPr>
            <a:spLocks noGrp="1"/>
          </p:cNvSpPr>
          <p:nvPr>
            <p:ph type="ftr" sz="quarter" idx="3"/>
          </p:nvPr>
        </p:nvSpPr>
        <p:spPr>
          <a:xfrm>
            <a:off x="913795" y="6000749"/>
            <a:ext cx="6672865" cy="365125"/>
          </a:xfrm>
          <a:prstGeom prst="rect">
            <a:avLst/>
          </a:prstGeom>
        </p:spPr>
        <p:txBody>
          <a:bodyPr vert="horz" lIns="91440" tIns="45720" rIns="91440" bIns="45720" rtlCol="0" anchor="ctr"/>
          <a:lstStyle>
            <a:lvl1pPr algn="l">
              <a:defRPr sz="1100">
                <a:solidFill>
                  <a:schemeClr val="tx1">
                    <a:lumMod val="95000"/>
                  </a:schemeClr>
                </a:solidFill>
                <a:effectLst>
                  <a:outerShdw blurRad="50800" dist="38100" dir="2700000" algn="tl" rotWithShape="0">
                    <a:schemeClr val="bg1">
                      <a:alpha val="43000"/>
                    </a:schemeClr>
                  </a:outerShdw>
                </a:effectLst>
                <a:latin typeface="Times New Roman" panose="02020603050405020304" pitchFamily="18" charset="0"/>
                <a:cs typeface="Times New Roman" panose="02020603050405020304" pitchFamily="18" charset="0"/>
              </a:defRPr>
            </a:lvl1pPr>
          </a:lstStyle>
          <a:p>
            <a:endParaRPr lang="en-US" dirty="0"/>
          </a:p>
        </p:txBody>
      </p:sp>
      <p:sp>
        <p:nvSpPr>
          <p:cNvPr id="6" name="Номер слайда 5"/>
          <p:cNvSpPr>
            <a:spLocks noGrp="1"/>
          </p:cNvSpPr>
          <p:nvPr>
            <p:ph type="sldNum" sz="quarter" idx="4"/>
          </p:nvPr>
        </p:nvSpPr>
        <p:spPr>
          <a:xfrm>
            <a:off x="10514011" y="6000749"/>
            <a:ext cx="753545"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latin typeface="Times New Roman" panose="02020603050405020304" pitchFamily="18" charset="0"/>
                <a:cs typeface="Times New Roman" panose="02020603050405020304" pitchFamily="18" charset="0"/>
              </a:defRPr>
            </a:lvl1p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1069802776"/>
      </p:ext>
    </p:extLst>
  </p:cSld>
  <p:clrMap bg1="dk1" tx1="lt1" bg2="dk2" tx2="lt2" accent1="accent1" accent2="accent2" accent3="accent3" accent4="accent4" accent5="accent5" accent6="accent6" hlink="hlink" folHlink="folHlink"/>
  <p:sldLayoutIdLst>
    <p:sldLayoutId id="2147483713" r:id="rId1"/>
    <p:sldLayoutId id="2147483715" r:id="rId2"/>
    <p:sldLayoutId id="2147483716" r:id="rId3"/>
    <p:sldLayoutId id="2147483714" r:id="rId4"/>
    <p:sldLayoutId id="2147483710" r:id="rId5"/>
    <p:sldLayoutId id="2147483694" r:id="rId6"/>
    <p:sldLayoutId id="2147483695" r:id="rId7"/>
    <p:sldLayoutId id="2147483696" r:id="rId8"/>
    <p:sldLayoutId id="2147483697" r:id="rId9"/>
    <p:sldLayoutId id="2147483699" r:id="rId10"/>
    <p:sldLayoutId id="2147483693" r:id="rId11"/>
    <p:sldLayoutId id="2147483700" r:id="rId12"/>
    <p:sldLayoutId id="2147483701" r:id="rId13"/>
    <p:sldLayoutId id="2147483703" r:id="rId14"/>
    <p:sldLayoutId id="2147483704" r:id="rId15"/>
    <p:sldLayoutId id="2147483702" r:id="rId16"/>
    <p:sldLayoutId id="2147483698" r:id="rId17"/>
  </p:sldLayoutIdLst>
  <p:hf sldNum="0" hdr="0" ftr="0"/>
  <p:txStyles>
    <p:titleStyle>
      <a:lvl1pPr algn="ctr" defTabSz="457200" rtl="0" eaLnBrk="1" latinLnBrk="0" hangingPunct="1">
        <a:lnSpc>
          <a:spcPct val="90000"/>
        </a:lnSpc>
        <a:spcBef>
          <a:spcPct val="0"/>
        </a:spcBef>
        <a:buNone/>
        <a:defRPr sz="4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Times New Roman" panose="02020603050405020304" pitchFamily="18" charset="0"/>
          <a:ea typeface="+mj-ea"/>
          <a:cs typeface="Times New Roman" panose="02020603050405020304"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lnSpc>
          <a:spcPct val="110000"/>
        </a:lnSpc>
        <a:spcBef>
          <a:spcPct val="20000"/>
        </a:spcBef>
        <a:spcAft>
          <a:spcPts val="600"/>
        </a:spcAft>
        <a:buClr>
          <a:schemeClr val="tx2"/>
        </a:buClr>
        <a:buSzPct val="70000"/>
        <a:buFont typeface="Wingdings 2" charset="2"/>
        <a:buChar char=""/>
        <a:defRPr sz="23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Times New Roman" panose="02020603050405020304" pitchFamily="18" charset="0"/>
          <a:ea typeface="+mn-ea"/>
          <a:cs typeface="Times New Roman" panose="02020603050405020304" pitchFamily="18" charset="0"/>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21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Times New Roman" panose="02020603050405020304" pitchFamily="18" charset="0"/>
          <a:ea typeface="+mn-ea"/>
          <a:cs typeface="Times New Roman" panose="02020603050405020304" pitchFamily="18" charset="0"/>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Times New Roman" panose="02020603050405020304" pitchFamily="18" charset="0"/>
          <a:ea typeface="+mn-ea"/>
          <a:cs typeface="Times New Roman" panose="02020603050405020304" pitchFamily="18" charset="0"/>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Times New Roman" panose="02020603050405020304" pitchFamily="18" charset="0"/>
          <a:ea typeface="+mn-ea"/>
          <a:cs typeface="Times New Roman" panose="02020603050405020304" pitchFamily="18" charset="0"/>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Times New Roman" panose="02020603050405020304" pitchFamily="18" charset="0"/>
          <a:ea typeface="+mn-ea"/>
          <a:cs typeface="Times New Roman" panose="02020603050405020304" pitchFamily="18" charset="0"/>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69F0A0AD-A153-45BB-B3D5-9A7E2B2842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78486"/>
            <a:ext cx="12401724" cy="7436486"/>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a:extLst>
              <a:ext uri="{FF2B5EF4-FFF2-40B4-BE49-F238E27FC236}">
                <a16:creationId xmlns:a16="http://schemas.microsoft.com/office/drawing/2014/main" id="{0D1F047C-C727-42A7-85C5-68C5AA1B1A93}"/>
              </a:ext>
            </a:extLst>
          </p:cNvPr>
          <p:cNvSpPr>
            <a:spLocks noGrp="1"/>
          </p:cNvSpPr>
          <p:nvPr>
            <p:ph type="ctrTitle"/>
          </p:nvPr>
        </p:nvSpPr>
        <p:spPr>
          <a:xfrm>
            <a:off x="1370693" y="1087120"/>
            <a:ext cx="9440034" cy="2648381"/>
          </a:xfrm>
        </p:spPr>
        <p:txBody>
          <a:bodyPr rtlCol="0">
            <a:normAutofit/>
          </a:bodyPr>
          <a:lstStyle/>
          <a:p>
            <a:pPr rtl="0"/>
            <a:r>
              <a:rPr lang="ru" sz="7200" dirty="0"/>
              <a:t>Планета Земля</a:t>
            </a:r>
          </a:p>
        </p:txBody>
      </p:sp>
    </p:spTree>
    <p:extLst>
      <p:ext uri="{BB962C8B-B14F-4D97-AF65-F5344CB8AC3E}">
        <p14:creationId xmlns:p14="http://schemas.microsoft.com/office/powerpoint/2010/main" val="6337383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ABE2032-9581-47A7-A1DD-2335920621F6}"/>
              </a:ext>
            </a:extLst>
          </p:cNvPr>
          <p:cNvSpPr>
            <a:spLocks noGrp="1"/>
          </p:cNvSpPr>
          <p:nvPr>
            <p:ph type="title"/>
          </p:nvPr>
        </p:nvSpPr>
        <p:spPr/>
        <p:txBody>
          <a:bodyPr/>
          <a:lstStyle/>
          <a:p>
            <a:r>
              <a:rPr lang="ru-RU" dirty="0"/>
              <a:t>Ещё про ядро</a:t>
            </a:r>
          </a:p>
        </p:txBody>
      </p:sp>
      <p:sp>
        <p:nvSpPr>
          <p:cNvPr id="3" name="Объект 2">
            <a:extLst>
              <a:ext uri="{FF2B5EF4-FFF2-40B4-BE49-F238E27FC236}">
                <a16:creationId xmlns:a16="http://schemas.microsoft.com/office/drawing/2014/main" id="{06C2180C-36CB-4352-81E1-4BFD3D921A14}"/>
              </a:ext>
            </a:extLst>
          </p:cNvPr>
          <p:cNvSpPr>
            <a:spLocks noGrp="1"/>
          </p:cNvSpPr>
          <p:nvPr>
            <p:ph sz="half" idx="1"/>
          </p:nvPr>
        </p:nvSpPr>
        <p:spPr>
          <a:xfrm>
            <a:off x="260059" y="1669410"/>
            <a:ext cx="5510577" cy="4578990"/>
          </a:xfrm>
        </p:spPr>
        <p:txBody>
          <a:bodyPr>
            <a:normAutofit fontScale="92500"/>
          </a:bodyPr>
          <a:lstStyle/>
          <a:p>
            <a:r>
              <a:rPr lang="ru-RU" dirty="0"/>
              <a:t>Внутреннее ядро земного шара твердое и почти полностью состоит из железа. Внешнее ядро состоит из полужидкой смеси железа и никеля. Жидкость во внешнем ядре постоянно циркулирует, и её движение создаёт сильные электрические потоки. Эти потоки рождают магнитное поле Земли. Ядро окружено мантией, состоящей из смеси металлов и других минералов – кварца, кремния и алюминия. Поверхность планеты покрыта твердой земной корой.</a:t>
            </a:r>
          </a:p>
        </p:txBody>
      </p:sp>
      <p:pic>
        <p:nvPicPr>
          <p:cNvPr id="6" name="Объект 5">
            <a:extLst>
              <a:ext uri="{FF2B5EF4-FFF2-40B4-BE49-F238E27FC236}">
                <a16:creationId xmlns:a16="http://schemas.microsoft.com/office/drawing/2014/main" id="{943BE598-79B7-4AD7-8B24-863E6AB1A171}"/>
              </a:ext>
            </a:extLst>
          </p:cNvPr>
          <p:cNvPicPr>
            <a:picLocks noGrp="1" noChangeAspect="1"/>
          </p:cNvPicPr>
          <p:nvPr>
            <p:ph sz="half" idx="2"/>
          </p:nvPr>
        </p:nvPicPr>
        <p:blipFill>
          <a:blip r:embed="rId2"/>
          <a:stretch>
            <a:fillRect/>
          </a:stretch>
        </p:blipFill>
        <p:spPr>
          <a:xfrm>
            <a:off x="5863905" y="1812022"/>
            <a:ext cx="6181231" cy="4188727"/>
          </a:xfrm>
          <a:prstGeom prst="rect">
            <a:avLst/>
          </a:prstGeom>
        </p:spPr>
      </p:pic>
      <p:sp>
        <p:nvSpPr>
          <p:cNvPr id="5" name="Дата 4">
            <a:extLst>
              <a:ext uri="{FF2B5EF4-FFF2-40B4-BE49-F238E27FC236}">
                <a16:creationId xmlns:a16="http://schemas.microsoft.com/office/drawing/2014/main" id="{4989FF7F-DFEA-46F3-973C-F3243295DA3C}"/>
              </a:ext>
            </a:extLst>
          </p:cNvPr>
          <p:cNvSpPr>
            <a:spLocks noGrp="1"/>
          </p:cNvSpPr>
          <p:nvPr>
            <p:ph type="dt" sz="half" idx="10"/>
          </p:nvPr>
        </p:nvSpPr>
        <p:spPr/>
        <p:txBody>
          <a:bodyPr/>
          <a:lstStyle/>
          <a:p>
            <a:pPr rtl="0"/>
            <a:fld id="{A7519514-BEB7-4F29-887F-8F464FC6AC4F}" type="datetime1">
              <a:rPr lang="ru-RU" smtClean="0"/>
              <a:t>17.11.2022</a:t>
            </a:fld>
            <a:endParaRPr lang="en-US" dirty="0"/>
          </a:p>
        </p:txBody>
      </p:sp>
    </p:spTree>
    <p:extLst>
      <p:ext uri="{BB962C8B-B14F-4D97-AF65-F5344CB8AC3E}">
        <p14:creationId xmlns:p14="http://schemas.microsoft.com/office/powerpoint/2010/main" val="235552622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4ADD2B6-374E-4E8D-A60D-A11F1C09B0FA}"/>
              </a:ext>
            </a:extLst>
          </p:cNvPr>
          <p:cNvSpPr>
            <a:spLocks noGrp="1"/>
          </p:cNvSpPr>
          <p:nvPr>
            <p:ph type="title"/>
          </p:nvPr>
        </p:nvSpPr>
        <p:spPr>
          <a:xfrm>
            <a:off x="411061" y="857251"/>
            <a:ext cx="4209623" cy="908807"/>
          </a:xfrm>
        </p:spPr>
        <p:txBody>
          <a:bodyPr/>
          <a:lstStyle/>
          <a:p>
            <a:r>
              <a:rPr lang="ru-RU" dirty="0"/>
              <a:t>Дрейф континентов</a:t>
            </a:r>
          </a:p>
        </p:txBody>
      </p:sp>
      <p:pic>
        <p:nvPicPr>
          <p:cNvPr id="6" name="Объект 5">
            <a:extLst>
              <a:ext uri="{FF2B5EF4-FFF2-40B4-BE49-F238E27FC236}">
                <a16:creationId xmlns:a16="http://schemas.microsoft.com/office/drawing/2014/main" id="{1EB72176-CBA8-498E-82C7-041E654E4835}"/>
              </a:ext>
            </a:extLst>
          </p:cNvPr>
          <p:cNvPicPr>
            <a:picLocks noGrp="1" noChangeAspect="1"/>
          </p:cNvPicPr>
          <p:nvPr>
            <p:ph idx="1"/>
          </p:nvPr>
        </p:nvPicPr>
        <p:blipFill>
          <a:blip r:embed="rId2"/>
          <a:stretch>
            <a:fillRect/>
          </a:stretch>
        </p:blipFill>
        <p:spPr>
          <a:xfrm>
            <a:off x="4928659" y="1979801"/>
            <a:ext cx="6852280" cy="3724712"/>
          </a:xfrm>
          <a:prstGeom prst="rect">
            <a:avLst/>
          </a:prstGeom>
        </p:spPr>
      </p:pic>
      <p:sp>
        <p:nvSpPr>
          <p:cNvPr id="4" name="Текст 3">
            <a:extLst>
              <a:ext uri="{FF2B5EF4-FFF2-40B4-BE49-F238E27FC236}">
                <a16:creationId xmlns:a16="http://schemas.microsoft.com/office/drawing/2014/main" id="{52BFA9B8-0897-46E1-96C5-E42D90399AAE}"/>
              </a:ext>
            </a:extLst>
          </p:cNvPr>
          <p:cNvSpPr>
            <a:spLocks noGrp="1"/>
          </p:cNvSpPr>
          <p:nvPr>
            <p:ph type="body" sz="half" idx="2"/>
          </p:nvPr>
        </p:nvSpPr>
        <p:spPr>
          <a:xfrm>
            <a:off x="268448" y="2166980"/>
            <a:ext cx="4352236" cy="3833769"/>
          </a:xfrm>
        </p:spPr>
        <p:txBody>
          <a:bodyPr>
            <a:normAutofit/>
          </a:bodyPr>
          <a:lstStyle/>
          <a:p>
            <a:r>
              <a:rPr lang="ru-RU" dirty="0"/>
              <a:t>Твёрдая поверхность Земли состоит из громадных плит океанической и континентальной коры. За счёт поступления тепла из ядра планеты породы мантии, нагреваясь, поднимаются к поверхности и опускается вниз.</a:t>
            </a:r>
          </a:p>
          <a:p>
            <a:r>
              <a:rPr lang="ru-RU" dirty="0"/>
              <a:t>Этот процесс называется конвекцией. Перемещение пород мантии заставляет вышележащие континентальные и океанические плиты медленно дрейфовать по поверхности Земли.</a:t>
            </a:r>
          </a:p>
        </p:txBody>
      </p:sp>
      <p:sp>
        <p:nvSpPr>
          <p:cNvPr id="5" name="Дата 4">
            <a:extLst>
              <a:ext uri="{FF2B5EF4-FFF2-40B4-BE49-F238E27FC236}">
                <a16:creationId xmlns:a16="http://schemas.microsoft.com/office/drawing/2014/main" id="{37559930-6A32-4A5A-AFE0-4341C8FD937B}"/>
              </a:ext>
            </a:extLst>
          </p:cNvPr>
          <p:cNvSpPr>
            <a:spLocks noGrp="1"/>
          </p:cNvSpPr>
          <p:nvPr>
            <p:ph type="dt" sz="half" idx="10"/>
          </p:nvPr>
        </p:nvSpPr>
        <p:spPr/>
        <p:txBody>
          <a:bodyPr/>
          <a:lstStyle/>
          <a:p>
            <a:pPr rtl="0"/>
            <a:fld id="{F7E08748-9155-4E8C-8B18-D34929B7DA3F}" type="datetime1">
              <a:rPr lang="ru-RU" smtClean="0"/>
              <a:t>17.11.2022</a:t>
            </a:fld>
            <a:endParaRPr lang="en-US" dirty="0"/>
          </a:p>
        </p:txBody>
      </p:sp>
    </p:spTree>
    <p:extLst>
      <p:ext uri="{BB962C8B-B14F-4D97-AF65-F5344CB8AC3E}">
        <p14:creationId xmlns:p14="http://schemas.microsoft.com/office/powerpoint/2010/main" val="748302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B68B65F-7275-47DA-8FE4-B0B121B994C6}"/>
              </a:ext>
            </a:extLst>
          </p:cNvPr>
          <p:cNvSpPr>
            <a:spLocks noGrp="1"/>
          </p:cNvSpPr>
          <p:nvPr>
            <p:ph type="title"/>
          </p:nvPr>
        </p:nvSpPr>
        <p:spPr>
          <a:xfrm>
            <a:off x="787960" y="117417"/>
            <a:ext cx="10353762" cy="749417"/>
          </a:xfrm>
        </p:spPr>
        <p:txBody>
          <a:bodyPr/>
          <a:lstStyle/>
          <a:p>
            <a:r>
              <a:rPr lang="ru-RU" dirty="0"/>
              <a:t>Особенности Земли</a:t>
            </a:r>
          </a:p>
        </p:txBody>
      </p:sp>
      <p:sp>
        <p:nvSpPr>
          <p:cNvPr id="3" name="Объект 2">
            <a:extLst>
              <a:ext uri="{FF2B5EF4-FFF2-40B4-BE49-F238E27FC236}">
                <a16:creationId xmlns:a16="http://schemas.microsoft.com/office/drawing/2014/main" id="{A6E49BC5-4C35-4D78-804A-D572B39FEE15}"/>
              </a:ext>
            </a:extLst>
          </p:cNvPr>
          <p:cNvSpPr>
            <a:spLocks noGrp="1"/>
          </p:cNvSpPr>
          <p:nvPr>
            <p:ph idx="1"/>
          </p:nvPr>
        </p:nvSpPr>
        <p:spPr>
          <a:xfrm>
            <a:off x="913795" y="788566"/>
            <a:ext cx="10353762" cy="5805182"/>
          </a:xfrm>
        </p:spPr>
        <p:txBody>
          <a:bodyPr/>
          <a:lstStyle/>
          <a:p>
            <a:r>
              <a:rPr lang="ru-RU" dirty="0"/>
              <a:t> Земля находится на идеальном расстоянии от Солнца. Здесь не слишком жарко, как на Венере, и не слишком холодно, как на Марсе. При такой температуре способны развиваться самые разные формы жизни, от крошечных бактерий до человека.</a:t>
            </a:r>
          </a:p>
          <a:p>
            <a:r>
              <a:rPr lang="ru-RU" dirty="0"/>
              <a:t>Землю, как покрывалом, окутывает слой воздуха, благодаря которому мы можем дышать и жить. Это кислород, которым дышат живые существа и углекислый газ, необходимый для питания растений.</a:t>
            </a:r>
          </a:p>
          <a:p>
            <a:r>
              <a:rPr lang="ru-RU" dirty="0"/>
              <a:t>Только Земля обладает огромными запасами воды. Вода входит в состав всех живых организмов.</a:t>
            </a:r>
          </a:p>
          <a:p>
            <a:r>
              <a:rPr lang="ru-RU" dirty="0"/>
              <a:t>Только наша планета имеет почву (верхний плодородный слой земли) Почва содержит вещества, необходимые для роста и развития растений.</a:t>
            </a:r>
          </a:p>
        </p:txBody>
      </p:sp>
      <p:sp>
        <p:nvSpPr>
          <p:cNvPr id="4" name="Дата 3">
            <a:extLst>
              <a:ext uri="{FF2B5EF4-FFF2-40B4-BE49-F238E27FC236}">
                <a16:creationId xmlns:a16="http://schemas.microsoft.com/office/drawing/2014/main" id="{6E73046D-7D17-41DA-AD3A-5DB1C0A44BE8}"/>
              </a:ext>
            </a:extLst>
          </p:cNvPr>
          <p:cNvSpPr>
            <a:spLocks noGrp="1"/>
          </p:cNvSpPr>
          <p:nvPr>
            <p:ph type="dt" sz="half" idx="10"/>
          </p:nvPr>
        </p:nvSpPr>
        <p:spPr/>
        <p:txBody>
          <a:bodyPr/>
          <a:lstStyle/>
          <a:p>
            <a:pPr rtl="0"/>
            <a:fld id="{68E4FA72-B21F-47D1-986F-7973CEFBCDC2}" type="datetime1">
              <a:rPr lang="ru-RU" smtClean="0"/>
              <a:t>17.11.2022</a:t>
            </a:fld>
            <a:endParaRPr lang="en-US" dirty="0"/>
          </a:p>
        </p:txBody>
      </p:sp>
    </p:spTree>
    <p:extLst>
      <p:ext uri="{BB962C8B-B14F-4D97-AF65-F5344CB8AC3E}">
        <p14:creationId xmlns:p14="http://schemas.microsoft.com/office/powerpoint/2010/main" val="306068708"/>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219A96A-6F2A-44B1-BE10-71E11ADB5B71}"/>
              </a:ext>
            </a:extLst>
          </p:cNvPr>
          <p:cNvSpPr>
            <a:spLocks noGrp="1"/>
          </p:cNvSpPr>
          <p:nvPr>
            <p:ph type="title"/>
          </p:nvPr>
        </p:nvSpPr>
        <p:spPr>
          <a:xfrm>
            <a:off x="913795" y="609600"/>
            <a:ext cx="6040678" cy="1257300"/>
          </a:xfrm>
        </p:spPr>
        <p:txBody>
          <a:bodyPr/>
          <a:lstStyle/>
          <a:p>
            <a:r>
              <a:rPr lang="ru-RU" dirty="0"/>
              <a:t>Атмосфера</a:t>
            </a:r>
          </a:p>
        </p:txBody>
      </p:sp>
      <p:sp>
        <p:nvSpPr>
          <p:cNvPr id="3" name="Объект 2">
            <a:extLst>
              <a:ext uri="{FF2B5EF4-FFF2-40B4-BE49-F238E27FC236}">
                <a16:creationId xmlns:a16="http://schemas.microsoft.com/office/drawing/2014/main" id="{016FEC54-85CE-4871-9AAD-ECD2FEA754C7}"/>
              </a:ext>
            </a:extLst>
          </p:cNvPr>
          <p:cNvSpPr>
            <a:spLocks noGrp="1"/>
          </p:cNvSpPr>
          <p:nvPr>
            <p:ph idx="1"/>
          </p:nvPr>
        </p:nvSpPr>
        <p:spPr>
          <a:xfrm>
            <a:off x="913795" y="1761688"/>
            <a:ext cx="5881288" cy="4672668"/>
          </a:xfrm>
        </p:spPr>
        <p:txBody>
          <a:bodyPr>
            <a:normAutofit/>
          </a:bodyPr>
          <a:lstStyle/>
          <a:p>
            <a:r>
              <a:rPr lang="ru-RU" dirty="0"/>
              <a:t>В первые миллиарды лет существования Земли её атмосфера сильно отличалась от нынешней. Изначально она представляла собой смесь азота, углекислого газа и водяных паров. На ранней стадии образования Земли вулканы непрерывно извергали углекислый газ, который, подобно одеялу, согревал молодую планету. Когда стабилизировалась атмосфера, появились первые организмы, способные вырабатывать кислород.</a:t>
            </a:r>
          </a:p>
        </p:txBody>
      </p:sp>
      <p:sp>
        <p:nvSpPr>
          <p:cNvPr id="4" name="Дата 3">
            <a:extLst>
              <a:ext uri="{FF2B5EF4-FFF2-40B4-BE49-F238E27FC236}">
                <a16:creationId xmlns:a16="http://schemas.microsoft.com/office/drawing/2014/main" id="{E48BB5BE-CBD3-4F5D-B27D-F57E50C60A24}"/>
              </a:ext>
            </a:extLst>
          </p:cNvPr>
          <p:cNvSpPr>
            <a:spLocks noGrp="1"/>
          </p:cNvSpPr>
          <p:nvPr>
            <p:ph type="dt" sz="half" idx="10"/>
          </p:nvPr>
        </p:nvSpPr>
        <p:spPr/>
        <p:txBody>
          <a:bodyPr/>
          <a:lstStyle/>
          <a:p>
            <a:pPr rtl="0"/>
            <a:fld id="{68E4FA72-B21F-47D1-986F-7973CEFBCDC2}" type="datetime1">
              <a:rPr lang="ru-RU" smtClean="0"/>
              <a:t>17.11.2022</a:t>
            </a:fld>
            <a:endParaRPr lang="en-US" dirty="0"/>
          </a:p>
        </p:txBody>
      </p:sp>
      <p:pic>
        <p:nvPicPr>
          <p:cNvPr id="7" name="Рисунок 6">
            <a:extLst>
              <a:ext uri="{FF2B5EF4-FFF2-40B4-BE49-F238E27FC236}">
                <a16:creationId xmlns:a16="http://schemas.microsoft.com/office/drawing/2014/main" id="{2502F9FC-6ACC-4954-8CBF-CB0028FE326F}"/>
              </a:ext>
            </a:extLst>
          </p:cNvPr>
          <p:cNvPicPr>
            <a:picLocks noChangeAspect="1"/>
          </p:cNvPicPr>
          <p:nvPr/>
        </p:nvPicPr>
        <p:blipFill>
          <a:blip r:embed="rId2"/>
          <a:stretch>
            <a:fillRect/>
          </a:stretch>
        </p:blipFill>
        <p:spPr>
          <a:xfrm>
            <a:off x="7344692" y="95250"/>
            <a:ext cx="4733925" cy="6667500"/>
          </a:xfrm>
          <a:prstGeom prst="rect">
            <a:avLst/>
          </a:prstGeom>
        </p:spPr>
      </p:pic>
    </p:spTree>
    <p:extLst>
      <p:ext uri="{BB962C8B-B14F-4D97-AF65-F5344CB8AC3E}">
        <p14:creationId xmlns:p14="http://schemas.microsoft.com/office/powerpoint/2010/main" val="42781635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8A64E03-5184-4FC0-A981-A18B163AC92F}"/>
              </a:ext>
            </a:extLst>
          </p:cNvPr>
          <p:cNvSpPr>
            <a:spLocks noGrp="1"/>
          </p:cNvSpPr>
          <p:nvPr>
            <p:ph type="title"/>
          </p:nvPr>
        </p:nvSpPr>
        <p:spPr/>
        <p:txBody>
          <a:bodyPr/>
          <a:lstStyle/>
          <a:p>
            <a:r>
              <a:rPr lang="ru-RU" dirty="0"/>
              <a:t>Гидросфера</a:t>
            </a:r>
          </a:p>
        </p:txBody>
      </p:sp>
      <p:sp>
        <p:nvSpPr>
          <p:cNvPr id="3" name="Объект 2">
            <a:extLst>
              <a:ext uri="{FF2B5EF4-FFF2-40B4-BE49-F238E27FC236}">
                <a16:creationId xmlns:a16="http://schemas.microsoft.com/office/drawing/2014/main" id="{3C1F2C89-7B96-443C-86D8-2E138F6848CD}"/>
              </a:ext>
            </a:extLst>
          </p:cNvPr>
          <p:cNvSpPr>
            <a:spLocks noGrp="1"/>
          </p:cNvSpPr>
          <p:nvPr>
            <p:ph idx="1"/>
          </p:nvPr>
        </p:nvSpPr>
        <p:spPr>
          <a:xfrm>
            <a:off x="913795" y="2076450"/>
            <a:ext cx="10353762" cy="4289424"/>
          </a:xfrm>
        </p:spPr>
        <p:txBody>
          <a:bodyPr>
            <a:normAutofit fontScale="92500"/>
          </a:bodyPr>
          <a:lstStyle/>
          <a:p>
            <a:r>
              <a:rPr lang="ru-RU" dirty="0"/>
              <a:t>Поверхность Земли 4 млрд лет назад была настолько горячей, что вода не могла находится в жидком состоянии. Около 3,8 млрд лет назад Земля остыла, и вокруг неё образовалась атмосфера из вулканических газов и водяных паров. Затем водяной пар стал конденсироваться в грозовые облака. На Землю обрушились нескончаемые ливни, которые заполняли углубления в поверхности планеты. Так образовались океаны. После образования океанов на сушу продолжали выпадать дожди, которые вымывали соли из пород выносили их в океан. Вот почему морская вода солёная. В среднем она содержит 3,5% минеральных солей.</a:t>
            </a:r>
          </a:p>
          <a:p>
            <a:endParaRPr lang="ru-RU" dirty="0"/>
          </a:p>
          <a:p>
            <a:r>
              <a:rPr lang="ru-RU" dirty="0"/>
              <a:t>Более 70% земной поверхности покрыто водой. Из них около 2% приходится на долю льда, а пресная вода и водяные пары составляют 1%.</a:t>
            </a:r>
          </a:p>
        </p:txBody>
      </p:sp>
      <p:sp>
        <p:nvSpPr>
          <p:cNvPr id="4" name="Дата 3">
            <a:extLst>
              <a:ext uri="{FF2B5EF4-FFF2-40B4-BE49-F238E27FC236}">
                <a16:creationId xmlns:a16="http://schemas.microsoft.com/office/drawing/2014/main" id="{D7325218-BFD4-4C9A-8BC2-F8A505E9EC20}"/>
              </a:ext>
            </a:extLst>
          </p:cNvPr>
          <p:cNvSpPr>
            <a:spLocks noGrp="1"/>
          </p:cNvSpPr>
          <p:nvPr>
            <p:ph type="dt" sz="half" idx="10"/>
          </p:nvPr>
        </p:nvSpPr>
        <p:spPr/>
        <p:txBody>
          <a:bodyPr/>
          <a:lstStyle/>
          <a:p>
            <a:pPr rtl="0"/>
            <a:fld id="{68E4FA72-B21F-47D1-986F-7973CEFBCDC2}" type="datetime1">
              <a:rPr lang="ru-RU" smtClean="0"/>
              <a:t>17.11.2022</a:t>
            </a:fld>
            <a:endParaRPr lang="en-US" dirty="0"/>
          </a:p>
        </p:txBody>
      </p:sp>
    </p:spTree>
    <p:extLst>
      <p:ext uri="{BB962C8B-B14F-4D97-AF65-F5344CB8AC3E}">
        <p14:creationId xmlns:p14="http://schemas.microsoft.com/office/powerpoint/2010/main" val="874216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F1C9921-B30E-45D8-BBFB-1AC0DDD535DB}"/>
              </a:ext>
            </a:extLst>
          </p:cNvPr>
          <p:cNvSpPr>
            <a:spLocks noGrp="1"/>
          </p:cNvSpPr>
          <p:nvPr>
            <p:ph type="title"/>
          </p:nvPr>
        </p:nvSpPr>
        <p:spPr>
          <a:xfrm>
            <a:off x="913795" y="609600"/>
            <a:ext cx="3706889" cy="1202422"/>
          </a:xfrm>
        </p:spPr>
        <p:txBody>
          <a:bodyPr/>
          <a:lstStyle/>
          <a:p>
            <a:r>
              <a:rPr lang="ru-RU" dirty="0"/>
              <a:t>Магнитное поле Земли</a:t>
            </a:r>
          </a:p>
        </p:txBody>
      </p:sp>
      <p:pic>
        <p:nvPicPr>
          <p:cNvPr id="6" name="Объект 5">
            <a:extLst>
              <a:ext uri="{FF2B5EF4-FFF2-40B4-BE49-F238E27FC236}">
                <a16:creationId xmlns:a16="http://schemas.microsoft.com/office/drawing/2014/main" id="{C00AD35C-5AFE-4F94-9EDC-8348A4FCFAE6}"/>
              </a:ext>
            </a:extLst>
          </p:cNvPr>
          <p:cNvPicPr>
            <a:picLocks noGrp="1" noChangeAspect="1"/>
          </p:cNvPicPr>
          <p:nvPr>
            <p:ph idx="1"/>
          </p:nvPr>
        </p:nvPicPr>
        <p:blipFill rotWithShape="1">
          <a:blip r:embed="rId2"/>
          <a:srcRect r="36440"/>
          <a:stretch/>
        </p:blipFill>
        <p:spPr>
          <a:xfrm>
            <a:off x="5444455" y="1143910"/>
            <a:ext cx="5833750" cy="4092169"/>
          </a:xfrm>
          <a:prstGeom prst="rect">
            <a:avLst/>
          </a:prstGeom>
        </p:spPr>
      </p:pic>
      <p:sp>
        <p:nvSpPr>
          <p:cNvPr id="4" name="Текст 3">
            <a:extLst>
              <a:ext uri="{FF2B5EF4-FFF2-40B4-BE49-F238E27FC236}">
                <a16:creationId xmlns:a16="http://schemas.microsoft.com/office/drawing/2014/main" id="{A01FE21B-F247-4C7E-84A5-74DD1859726D}"/>
              </a:ext>
            </a:extLst>
          </p:cNvPr>
          <p:cNvSpPr>
            <a:spLocks noGrp="1"/>
          </p:cNvSpPr>
          <p:nvPr>
            <p:ph type="body" sz="half" idx="2"/>
          </p:nvPr>
        </p:nvSpPr>
        <p:spPr>
          <a:xfrm>
            <a:off x="545284" y="1812022"/>
            <a:ext cx="4075400" cy="3768522"/>
          </a:xfrm>
        </p:spPr>
        <p:txBody>
          <a:bodyPr>
            <a:normAutofit/>
          </a:bodyPr>
          <a:lstStyle/>
          <a:p>
            <a:r>
              <a:rPr lang="ru-RU" sz="2000" dirty="0"/>
              <a:t>Земля представляет собой огромный магнит, южный полюс которого в настоящее время находится на севере Канады у границы с Гренландией, а северный – вблизи Южного полюса Земли</a:t>
            </a:r>
          </a:p>
        </p:txBody>
      </p:sp>
      <p:sp>
        <p:nvSpPr>
          <p:cNvPr id="5" name="Дата 4">
            <a:extLst>
              <a:ext uri="{FF2B5EF4-FFF2-40B4-BE49-F238E27FC236}">
                <a16:creationId xmlns:a16="http://schemas.microsoft.com/office/drawing/2014/main" id="{575807ED-870D-450C-93EF-058BF70BA6DA}"/>
              </a:ext>
            </a:extLst>
          </p:cNvPr>
          <p:cNvSpPr>
            <a:spLocks noGrp="1"/>
          </p:cNvSpPr>
          <p:nvPr>
            <p:ph type="dt" sz="half" idx="10"/>
          </p:nvPr>
        </p:nvSpPr>
        <p:spPr/>
        <p:txBody>
          <a:bodyPr/>
          <a:lstStyle/>
          <a:p>
            <a:pPr rtl="0"/>
            <a:fld id="{F7E08748-9155-4E8C-8B18-D34929B7DA3F}" type="datetime1">
              <a:rPr lang="ru-RU" smtClean="0"/>
              <a:t>17.11.2022</a:t>
            </a:fld>
            <a:endParaRPr lang="en-US" dirty="0"/>
          </a:p>
        </p:txBody>
      </p:sp>
    </p:spTree>
    <p:extLst>
      <p:ext uri="{BB962C8B-B14F-4D97-AF65-F5344CB8AC3E}">
        <p14:creationId xmlns:p14="http://schemas.microsoft.com/office/powerpoint/2010/main" val="1261360388"/>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44D3B21-1EA7-49BD-A208-302B4E78A4B9}"/>
              </a:ext>
            </a:extLst>
          </p:cNvPr>
          <p:cNvSpPr>
            <a:spLocks noGrp="1"/>
          </p:cNvSpPr>
          <p:nvPr>
            <p:ph type="title"/>
          </p:nvPr>
        </p:nvSpPr>
        <p:spPr/>
        <p:txBody>
          <a:bodyPr/>
          <a:lstStyle/>
          <a:p>
            <a:r>
              <a:rPr lang="ru-RU" dirty="0"/>
              <a:t>Опрос от </a:t>
            </a:r>
            <a:r>
              <a:rPr lang="ru-RU" dirty="0" err="1"/>
              <a:t>Ковальски</a:t>
            </a:r>
            <a:endParaRPr lang="ru-RU" dirty="0"/>
          </a:p>
        </p:txBody>
      </p:sp>
      <p:sp>
        <p:nvSpPr>
          <p:cNvPr id="3" name="Объект 2">
            <a:extLst>
              <a:ext uri="{FF2B5EF4-FFF2-40B4-BE49-F238E27FC236}">
                <a16:creationId xmlns:a16="http://schemas.microsoft.com/office/drawing/2014/main" id="{A9BA9C44-09FB-44A1-8B2A-931EE85454DF}"/>
              </a:ext>
            </a:extLst>
          </p:cNvPr>
          <p:cNvSpPr>
            <a:spLocks noGrp="1"/>
          </p:cNvSpPr>
          <p:nvPr>
            <p:ph sz="half" idx="1"/>
          </p:nvPr>
        </p:nvSpPr>
        <p:spPr>
          <a:xfrm>
            <a:off x="913795" y="1871472"/>
            <a:ext cx="4856841" cy="3622671"/>
          </a:xfrm>
        </p:spPr>
        <p:txBody>
          <a:bodyPr/>
          <a:lstStyle/>
          <a:p>
            <a:endParaRPr lang="ru-RU" dirty="0"/>
          </a:p>
          <a:p>
            <a:r>
              <a:rPr lang="ru-RU" dirty="0"/>
              <a:t>Какую форму имеет планета Земля?</a:t>
            </a:r>
          </a:p>
        </p:txBody>
      </p:sp>
      <p:sp>
        <p:nvSpPr>
          <p:cNvPr id="4" name="Объект 3">
            <a:extLst>
              <a:ext uri="{FF2B5EF4-FFF2-40B4-BE49-F238E27FC236}">
                <a16:creationId xmlns:a16="http://schemas.microsoft.com/office/drawing/2014/main" id="{769669A8-0735-4786-AC08-0FA08D9148FB}"/>
              </a:ext>
            </a:extLst>
          </p:cNvPr>
          <p:cNvSpPr>
            <a:spLocks noGrp="1"/>
          </p:cNvSpPr>
          <p:nvPr>
            <p:ph sz="half" idx="2"/>
          </p:nvPr>
        </p:nvSpPr>
        <p:spPr>
          <a:xfrm>
            <a:off x="6410716" y="2223083"/>
            <a:ext cx="4856841" cy="3476040"/>
          </a:xfrm>
        </p:spPr>
        <p:txBody>
          <a:bodyPr/>
          <a:lstStyle/>
          <a:p>
            <a:r>
              <a:rPr lang="ru-RU" dirty="0"/>
              <a:t>Правильно: Сфера</a:t>
            </a:r>
          </a:p>
        </p:txBody>
      </p:sp>
      <p:sp>
        <p:nvSpPr>
          <p:cNvPr id="5" name="Дата 4">
            <a:extLst>
              <a:ext uri="{FF2B5EF4-FFF2-40B4-BE49-F238E27FC236}">
                <a16:creationId xmlns:a16="http://schemas.microsoft.com/office/drawing/2014/main" id="{AFB67C1A-4BB8-4415-9037-34007CC9A5A7}"/>
              </a:ext>
            </a:extLst>
          </p:cNvPr>
          <p:cNvSpPr>
            <a:spLocks noGrp="1"/>
          </p:cNvSpPr>
          <p:nvPr>
            <p:ph type="dt" sz="half" idx="10"/>
          </p:nvPr>
        </p:nvSpPr>
        <p:spPr/>
        <p:txBody>
          <a:bodyPr/>
          <a:lstStyle/>
          <a:p>
            <a:pPr rtl="0"/>
            <a:fld id="{A7519514-BEB7-4F29-887F-8F464FC6AC4F}" type="datetime1">
              <a:rPr lang="ru-RU" smtClean="0"/>
              <a:t>17.11.2022</a:t>
            </a:fld>
            <a:endParaRPr lang="en-US" dirty="0"/>
          </a:p>
        </p:txBody>
      </p:sp>
      <p:pic>
        <p:nvPicPr>
          <p:cNvPr id="6" name="Рисунок 5">
            <a:extLst>
              <a:ext uri="{FF2B5EF4-FFF2-40B4-BE49-F238E27FC236}">
                <a16:creationId xmlns:a16="http://schemas.microsoft.com/office/drawing/2014/main" id="{E6AAA436-DB88-41BD-8ECD-A82E8233F706}"/>
              </a:ext>
            </a:extLst>
          </p:cNvPr>
          <p:cNvPicPr>
            <a:picLocks noChangeAspect="1"/>
          </p:cNvPicPr>
          <p:nvPr/>
        </p:nvPicPr>
        <p:blipFill>
          <a:blip r:embed="rId2"/>
          <a:stretch>
            <a:fillRect/>
          </a:stretch>
        </p:blipFill>
        <p:spPr>
          <a:xfrm>
            <a:off x="3083144" y="3337230"/>
            <a:ext cx="5374984" cy="3028644"/>
          </a:xfrm>
          <a:prstGeom prst="rect">
            <a:avLst/>
          </a:prstGeom>
        </p:spPr>
      </p:pic>
    </p:spTree>
    <p:extLst>
      <p:ext uri="{BB962C8B-B14F-4D97-AF65-F5344CB8AC3E}">
        <p14:creationId xmlns:p14="http://schemas.microsoft.com/office/powerpoint/2010/main" val="375307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 calcmode="lin" valueType="num">
                                      <p:cBhvr>
                                        <p:cTn id="22"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4">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5"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2000"/>
                                        <p:tgtEl>
                                          <p:spTgt spid="6"/>
                                        </p:tgtEl>
                                      </p:cBhvr>
                                    </p:animEffect>
                                    <p:anim calcmode="lin" valueType="num">
                                      <p:cBhvr>
                                        <p:cTn id="30" dur="2000" fill="hold"/>
                                        <p:tgtEl>
                                          <p:spTgt spid="6"/>
                                        </p:tgtEl>
                                        <p:attrNameLst>
                                          <p:attrName>ppt_w</p:attrName>
                                        </p:attrNameLst>
                                      </p:cBhvr>
                                      <p:tavLst>
                                        <p:tav tm="0" fmla="#ppt_w*sin(2.5*pi*$)">
                                          <p:val>
                                            <p:fltVal val="0"/>
                                          </p:val>
                                        </p:tav>
                                        <p:tav tm="100000">
                                          <p:val>
                                            <p:fltVal val="1"/>
                                          </p:val>
                                        </p:tav>
                                      </p:tavLst>
                                    </p:anim>
                                    <p:anim calcmode="lin" valueType="num">
                                      <p:cBhvr>
                                        <p:cTn id="31"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D04CBB15-DF0B-47F0-848F-A7D3189FBE5D}"/>
              </a:ext>
            </a:extLst>
          </p:cNvPr>
          <p:cNvSpPr>
            <a:spLocks noGrp="1"/>
          </p:cNvSpPr>
          <p:nvPr>
            <p:ph sz="half" idx="1"/>
          </p:nvPr>
        </p:nvSpPr>
        <p:spPr>
          <a:xfrm>
            <a:off x="848943" y="1027826"/>
            <a:ext cx="4856841" cy="3622671"/>
          </a:xfrm>
        </p:spPr>
        <p:txBody>
          <a:bodyPr/>
          <a:lstStyle/>
          <a:p>
            <a:endParaRPr lang="ru-RU" dirty="0"/>
          </a:p>
          <a:p>
            <a:r>
              <a:rPr lang="ru-RU" dirty="0"/>
              <a:t>На сколько процентов поверхность Земли состоит из воды?</a:t>
            </a:r>
          </a:p>
          <a:p>
            <a:endParaRPr lang="ru-RU" dirty="0"/>
          </a:p>
        </p:txBody>
      </p:sp>
      <p:sp>
        <p:nvSpPr>
          <p:cNvPr id="4" name="Объект 3">
            <a:extLst>
              <a:ext uri="{FF2B5EF4-FFF2-40B4-BE49-F238E27FC236}">
                <a16:creationId xmlns:a16="http://schemas.microsoft.com/office/drawing/2014/main" id="{80B28BA0-F2D1-4876-AAAA-5EDD821FE411}"/>
              </a:ext>
            </a:extLst>
          </p:cNvPr>
          <p:cNvSpPr>
            <a:spLocks noGrp="1"/>
          </p:cNvSpPr>
          <p:nvPr>
            <p:ph sz="half" idx="2"/>
          </p:nvPr>
        </p:nvSpPr>
        <p:spPr>
          <a:xfrm>
            <a:off x="6360407" y="1617664"/>
            <a:ext cx="4856841" cy="3622672"/>
          </a:xfrm>
        </p:spPr>
        <p:txBody>
          <a:bodyPr/>
          <a:lstStyle/>
          <a:p>
            <a:r>
              <a:rPr lang="ru-RU" dirty="0"/>
              <a:t>Верно: 70%</a:t>
            </a:r>
          </a:p>
        </p:txBody>
      </p:sp>
      <p:sp>
        <p:nvSpPr>
          <p:cNvPr id="5" name="Дата 4">
            <a:extLst>
              <a:ext uri="{FF2B5EF4-FFF2-40B4-BE49-F238E27FC236}">
                <a16:creationId xmlns:a16="http://schemas.microsoft.com/office/drawing/2014/main" id="{153A32A1-ACC8-43D7-9613-C7EE1F0EBEA3}"/>
              </a:ext>
            </a:extLst>
          </p:cNvPr>
          <p:cNvSpPr>
            <a:spLocks noGrp="1"/>
          </p:cNvSpPr>
          <p:nvPr>
            <p:ph type="dt" sz="half" idx="10"/>
          </p:nvPr>
        </p:nvSpPr>
        <p:spPr/>
        <p:txBody>
          <a:bodyPr/>
          <a:lstStyle/>
          <a:p>
            <a:pPr rtl="0"/>
            <a:fld id="{A7519514-BEB7-4F29-887F-8F464FC6AC4F}" type="datetime1">
              <a:rPr lang="ru-RU" smtClean="0"/>
              <a:t>17.11.2022</a:t>
            </a:fld>
            <a:endParaRPr lang="en-US" dirty="0"/>
          </a:p>
        </p:txBody>
      </p:sp>
      <p:pic>
        <p:nvPicPr>
          <p:cNvPr id="6" name="Рисунок 5">
            <a:extLst>
              <a:ext uri="{FF2B5EF4-FFF2-40B4-BE49-F238E27FC236}">
                <a16:creationId xmlns:a16="http://schemas.microsoft.com/office/drawing/2014/main" id="{92E55E24-9401-4841-8513-67DA0BBACE9E}"/>
              </a:ext>
            </a:extLst>
          </p:cNvPr>
          <p:cNvPicPr>
            <a:picLocks noChangeAspect="1"/>
          </p:cNvPicPr>
          <p:nvPr/>
        </p:nvPicPr>
        <p:blipFill>
          <a:blip r:embed="rId2"/>
          <a:stretch>
            <a:fillRect/>
          </a:stretch>
        </p:blipFill>
        <p:spPr>
          <a:xfrm>
            <a:off x="3091356" y="3429000"/>
            <a:ext cx="5958980" cy="3341018"/>
          </a:xfrm>
          <a:prstGeom prst="rect">
            <a:avLst/>
          </a:prstGeom>
        </p:spPr>
      </p:pic>
    </p:spTree>
    <p:extLst>
      <p:ext uri="{BB962C8B-B14F-4D97-AF65-F5344CB8AC3E}">
        <p14:creationId xmlns:p14="http://schemas.microsoft.com/office/powerpoint/2010/main" val="2213793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p:cTn id="14"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0"/>
                                        <p:tgtEl>
                                          <p:spTgt spid="6"/>
                                        </p:tgtEl>
                                      </p:cBhvr>
                                    </p:animEffect>
                                    <p:anim calcmode="lin" valueType="num">
                                      <p:cBhvr>
                                        <p:cTn id="22" dur="2000" fill="hold"/>
                                        <p:tgtEl>
                                          <p:spTgt spid="6"/>
                                        </p:tgtEl>
                                        <p:attrNameLst>
                                          <p:attrName>ppt_w</p:attrName>
                                        </p:attrNameLst>
                                      </p:cBhvr>
                                      <p:tavLst>
                                        <p:tav tm="0" fmla="#ppt_w*sin(2.5*pi*$)">
                                          <p:val>
                                            <p:fltVal val="0"/>
                                          </p:val>
                                        </p:tav>
                                        <p:tav tm="100000">
                                          <p:val>
                                            <p:fltVal val="1"/>
                                          </p:val>
                                        </p:tav>
                                      </p:tavLst>
                                    </p:anim>
                                    <p:anim calcmode="lin" valueType="num">
                                      <p:cBhvr>
                                        <p:cTn id="23"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64A52002-F9FB-40C6-8FFF-60AB6D65F57F}"/>
              </a:ext>
            </a:extLst>
          </p:cNvPr>
          <p:cNvSpPr>
            <a:spLocks noGrp="1"/>
          </p:cNvSpPr>
          <p:nvPr>
            <p:ph sz="half" idx="1"/>
          </p:nvPr>
        </p:nvSpPr>
        <p:spPr>
          <a:xfrm>
            <a:off x="924444" y="1617664"/>
            <a:ext cx="4856841" cy="3622671"/>
          </a:xfrm>
        </p:spPr>
        <p:txBody>
          <a:bodyPr/>
          <a:lstStyle/>
          <a:p>
            <a:pPr marL="36900" indent="0">
              <a:buNone/>
            </a:pPr>
            <a:endParaRPr lang="ru-RU" dirty="0"/>
          </a:p>
          <a:p>
            <a:r>
              <a:rPr lang="ru-RU" dirty="0"/>
              <a:t>Какая по величине Земля среди всех планет Солнечной системы?</a:t>
            </a:r>
          </a:p>
        </p:txBody>
      </p:sp>
      <p:sp>
        <p:nvSpPr>
          <p:cNvPr id="4" name="Объект 3">
            <a:extLst>
              <a:ext uri="{FF2B5EF4-FFF2-40B4-BE49-F238E27FC236}">
                <a16:creationId xmlns:a16="http://schemas.microsoft.com/office/drawing/2014/main" id="{20016053-4AD6-4627-BC64-AA971136468B}"/>
              </a:ext>
            </a:extLst>
          </p:cNvPr>
          <p:cNvSpPr>
            <a:spLocks noGrp="1"/>
          </p:cNvSpPr>
          <p:nvPr>
            <p:ph sz="half" idx="2"/>
          </p:nvPr>
        </p:nvSpPr>
        <p:spPr/>
        <p:txBody>
          <a:bodyPr/>
          <a:lstStyle/>
          <a:p>
            <a:r>
              <a:rPr lang="ru-RU" dirty="0"/>
              <a:t>Верно: 5</a:t>
            </a:r>
          </a:p>
        </p:txBody>
      </p:sp>
      <p:sp>
        <p:nvSpPr>
          <p:cNvPr id="5" name="Дата 4">
            <a:extLst>
              <a:ext uri="{FF2B5EF4-FFF2-40B4-BE49-F238E27FC236}">
                <a16:creationId xmlns:a16="http://schemas.microsoft.com/office/drawing/2014/main" id="{666373F6-BF0F-4A07-97F7-F571D84125B0}"/>
              </a:ext>
            </a:extLst>
          </p:cNvPr>
          <p:cNvSpPr>
            <a:spLocks noGrp="1"/>
          </p:cNvSpPr>
          <p:nvPr>
            <p:ph type="dt" sz="half" idx="10"/>
          </p:nvPr>
        </p:nvSpPr>
        <p:spPr/>
        <p:txBody>
          <a:bodyPr/>
          <a:lstStyle/>
          <a:p>
            <a:pPr rtl="0"/>
            <a:fld id="{A7519514-BEB7-4F29-887F-8F464FC6AC4F}" type="datetime1">
              <a:rPr lang="ru-RU" smtClean="0"/>
              <a:t>17.11.2022</a:t>
            </a:fld>
            <a:endParaRPr lang="en-US" dirty="0"/>
          </a:p>
        </p:txBody>
      </p:sp>
      <p:pic>
        <p:nvPicPr>
          <p:cNvPr id="7" name="Рисунок 6">
            <a:extLst>
              <a:ext uri="{FF2B5EF4-FFF2-40B4-BE49-F238E27FC236}">
                <a16:creationId xmlns:a16="http://schemas.microsoft.com/office/drawing/2014/main" id="{92E53C00-98D8-44F1-BEF9-756FB4244C19}"/>
              </a:ext>
            </a:extLst>
          </p:cNvPr>
          <p:cNvPicPr>
            <a:picLocks noChangeAspect="1"/>
          </p:cNvPicPr>
          <p:nvPr/>
        </p:nvPicPr>
        <p:blipFill>
          <a:blip r:embed="rId2"/>
          <a:stretch>
            <a:fillRect/>
          </a:stretch>
        </p:blipFill>
        <p:spPr>
          <a:xfrm>
            <a:off x="3214380" y="3505196"/>
            <a:ext cx="4843847" cy="2643933"/>
          </a:xfrm>
          <a:prstGeom prst="rect">
            <a:avLst/>
          </a:prstGeom>
        </p:spPr>
      </p:pic>
    </p:spTree>
    <p:extLst>
      <p:ext uri="{BB962C8B-B14F-4D97-AF65-F5344CB8AC3E}">
        <p14:creationId xmlns:p14="http://schemas.microsoft.com/office/powerpoint/2010/main" val="274785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p:cTn id="14"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2000"/>
                                        <p:tgtEl>
                                          <p:spTgt spid="7"/>
                                        </p:tgtEl>
                                      </p:cBhvr>
                                    </p:animEffect>
                                    <p:anim calcmode="lin" valueType="num">
                                      <p:cBhvr>
                                        <p:cTn id="22" dur="2000" fill="hold"/>
                                        <p:tgtEl>
                                          <p:spTgt spid="7"/>
                                        </p:tgtEl>
                                        <p:attrNameLst>
                                          <p:attrName>ppt_w</p:attrName>
                                        </p:attrNameLst>
                                      </p:cBhvr>
                                      <p:tavLst>
                                        <p:tav tm="0" fmla="#ppt_w*sin(2.5*pi*$)">
                                          <p:val>
                                            <p:fltVal val="0"/>
                                          </p:val>
                                        </p:tav>
                                        <p:tav tm="100000">
                                          <p:val>
                                            <p:fltVal val="1"/>
                                          </p:val>
                                        </p:tav>
                                      </p:tavLst>
                                    </p:anim>
                                    <p:anim calcmode="lin" valueType="num">
                                      <p:cBhvr>
                                        <p:cTn id="23"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21A7CB3F-6115-4DA9-AF5F-E4EAE6B43B87}"/>
              </a:ext>
            </a:extLst>
          </p:cNvPr>
          <p:cNvSpPr>
            <a:spLocks noGrp="1"/>
          </p:cNvSpPr>
          <p:nvPr>
            <p:ph sz="half" idx="1"/>
          </p:nvPr>
        </p:nvSpPr>
        <p:spPr>
          <a:xfrm>
            <a:off x="913795" y="1702966"/>
            <a:ext cx="4856841" cy="3996156"/>
          </a:xfrm>
        </p:spPr>
        <p:txBody>
          <a:bodyPr/>
          <a:lstStyle/>
          <a:p>
            <a:r>
              <a:rPr lang="ru-RU" dirty="0"/>
              <a:t>Сколько лет Земле согласно научным данным?</a:t>
            </a:r>
          </a:p>
        </p:txBody>
      </p:sp>
      <p:sp>
        <p:nvSpPr>
          <p:cNvPr id="4" name="Объект 3">
            <a:extLst>
              <a:ext uri="{FF2B5EF4-FFF2-40B4-BE49-F238E27FC236}">
                <a16:creationId xmlns:a16="http://schemas.microsoft.com/office/drawing/2014/main" id="{629FC2D3-3107-4985-B9AE-C5C5ECB8A48C}"/>
              </a:ext>
            </a:extLst>
          </p:cNvPr>
          <p:cNvSpPr>
            <a:spLocks noGrp="1"/>
          </p:cNvSpPr>
          <p:nvPr>
            <p:ph sz="half" idx="2"/>
          </p:nvPr>
        </p:nvSpPr>
        <p:spPr>
          <a:xfrm>
            <a:off x="6410716" y="1702966"/>
            <a:ext cx="4856841" cy="3996157"/>
          </a:xfrm>
        </p:spPr>
        <p:txBody>
          <a:bodyPr/>
          <a:lstStyle/>
          <a:p>
            <a:r>
              <a:rPr lang="ru-RU" dirty="0"/>
              <a:t>Да: 4</a:t>
            </a:r>
            <a:r>
              <a:rPr lang="en-US" dirty="0"/>
              <a:t>,</a:t>
            </a:r>
            <a:r>
              <a:rPr lang="ru-RU" dirty="0"/>
              <a:t>6 млрд лет</a:t>
            </a:r>
          </a:p>
        </p:txBody>
      </p:sp>
      <p:sp>
        <p:nvSpPr>
          <p:cNvPr id="5" name="Дата 4">
            <a:extLst>
              <a:ext uri="{FF2B5EF4-FFF2-40B4-BE49-F238E27FC236}">
                <a16:creationId xmlns:a16="http://schemas.microsoft.com/office/drawing/2014/main" id="{E3B3C66A-8BBC-4762-BAFF-A2C07F7FAE9F}"/>
              </a:ext>
            </a:extLst>
          </p:cNvPr>
          <p:cNvSpPr>
            <a:spLocks noGrp="1"/>
          </p:cNvSpPr>
          <p:nvPr>
            <p:ph type="dt" sz="half" idx="10"/>
          </p:nvPr>
        </p:nvSpPr>
        <p:spPr/>
        <p:txBody>
          <a:bodyPr/>
          <a:lstStyle/>
          <a:p>
            <a:pPr rtl="0"/>
            <a:fld id="{A7519514-BEB7-4F29-887F-8F464FC6AC4F}" type="datetime1">
              <a:rPr lang="ru-RU" smtClean="0"/>
              <a:t>17.11.2022</a:t>
            </a:fld>
            <a:endParaRPr lang="en-US" dirty="0"/>
          </a:p>
        </p:txBody>
      </p:sp>
      <p:pic>
        <p:nvPicPr>
          <p:cNvPr id="6" name="Рисунок 5">
            <a:extLst>
              <a:ext uri="{FF2B5EF4-FFF2-40B4-BE49-F238E27FC236}">
                <a16:creationId xmlns:a16="http://schemas.microsoft.com/office/drawing/2014/main" id="{402E698E-EE65-45A5-929A-62FFB049BAF9}"/>
              </a:ext>
            </a:extLst>
          </p:cNvPr>
          <p:cNvPicPr>
            <a:picLocks noChangeAspect="1"/>
          </p:cNvPicPr>
          <p:nvPr/>
        </p:nvPicPr>
        <p:blipFill>
          <a:blip r:embed="rId2"/>
          <a:stretch>
            <a:fillRect/>
          </a:stretch>
        </p:blipFill>
        <p:spPr>
          <a:xfrm>
            <a:off x="3573710" y="3071070"/>
            <a:ext cx="4303552" cy="3048000"/>
          </a:xfrm>
          <a:prstGeom prst="rect">
            <a:avLst/>
          </a:prstGeom>
        </p:spPr>
      </p:pic>
    </p:spTree>
    <p:extLst>
      <p:ext uri="{BB962C8B-B14F-4D97-AF65-F5344CB8AC3E}">
        <p14:creationId xmlns:p14="http://schemas.microsoft.com/office/powerpoint/2010/main" val="180941108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p:cTn id="14"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0"/>
                                        <p:tgtEl>
                                          <p:spTgt spid="6"/>
                                        </p:tgtEl>
                                      </p:cBhvr>
                                    </p:animEffect>
                                    <p:anim calcmode="lin" valueType="num">
                                      <p:cBhvr>
                                        <p:cTn id="22" dur="2000" fill="hold"/>
                                        <p:tgtEl>
                                          <p:spTgt spid="6"/>
                                        </p:tgtEl>
                                        <p:attrNameLst>
                                          <p:attrName>ppt_w</p:attrName>
                                        </p:attrNameLst>
                                      </p:cBhvr>
                                      <p:tavLst>
                                        <p:tav tm="0" fmla="#ppt_w*sin(2.5*pi*$)">
                                          <p:val>
                                            <p:fltVal val="0"/>
                                          </p:val>
                                        </p:tav>
                                        <p:tav tm="100000">
                                          <p:val>
                                            <p:fltVal val="1"/>
                                          </p:val>
                                        </p:tav>
                                      </p:tavLst>
                                    </p:anim>
                                    <p:anim calcmode="lin" valueType="num">
                                      <p:cBhvr>
                                        <p:cTn id="23"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9F8F6CDA-F0D2-4612-B95B-3BF49E5469AA}"/>
              </a:ext>
            </a:extLst>
          </p:cNvPr>
          <p:cNvSpPr>
            <a:spLocks noGrp="1"/>
          </p:cNvSpPr>
          <p:nvPr>
            <p:ph sz="half" idx="1"/>
          </p:nvPr>
        </p:nvSpPr>
        <p:spPr>
          <a:xfrm>
            <a:off x="520118" y="662731"/>
            <a:ext cx="5149851" cy="5405506"/>
          </a:xfrm>
        </p:spPr>
        <p:txBody>
          <a:bodyPr>
            <a:normAutofit lnSpcReduction="10000"/>
          </a:bodyPr>
          <a:lstStyle/>
          <a:p>
            <a:r>
              <a:rPr lang="ru-RU" b="0" i="0" dirty="0">
                <a:solidFill>
                  <a:schemeClr val="tx1">
                    <a:lumMod val="85000"/>
                  </a:schemeClr>
                </a:solidFill>
                <a:effectLst/>
                <a:latin typeface="Helvetica Neue"/>
              </a:rPr>
              <a:t>ЗЕМЛЯ- третья планета Солнечной системы. От СОЛНЦА её отделяет около 150 </a:t>
            </a:r>
            <a:r>
              <a:rPr lang="ru-RU" b="0" i="0" dirty="0" err="1">
                <a:solidFill>
                  <a:schemeClr val="tx1">
                    <a:lumMod val="85000"/>
                  </a:schemeClr>
                </a:solidFill>
                <a:effectLst/>
                <a:latin typeface="Helvetica Neue"/>
              </a:rPr>
              <a:t>млн.км</a:t>
            </a:r>
            <a:r>
              <a:rPr lang="ru-RU" b="0" i="0" dirty="0">
                <a:solidFill>
                  <a:schemeClr val="tx1">
                    <a:lumMod val="85000"/>
                  </a:schemeClr>
                </a:solidFill>
                <a:effectLst/>
                <a:latin typeface="Helvetica Neue"/>
              </a:rPr>
              <a:t>.</a:t>
            </a:r>
          </a:p>
          <a:p>
            <a:r>
              <a:rPr lang="ru-RU" b="0" i="0" dirty="0">
                <a:solidFill>
                  <a:schemeClr val="tx1">
                    <a:lumMod val="85000"/>
                  </a:schemeClr>
                </a:solidFill>
                <a:effectLst/>
                <a:latin typeface="PT Sans" panose="020B0503020203020204" pitchFamily="34" charset="-52"/>
              </a:rPr>
              <a:t>Имеет форму сфероида (приплюснутого шара)</a:t>
            </a:r>
          </a:p>
          <a:p>
            <a:r>
              <a:rPr lang="ru-RU" dirty="0">
                <a:solidFill>
                  <a:schemeClr val="tx1">
                    <a:lumMod val="85000"/>
                  </a:schemeClr>
                </a:solidFill>
              </a:rPr>
              <a:t>Средний радиус R=6378 км</a:t>
            </a:r>
          </a:p>
          <a:p>
            <a:r>
              <a:rPr lang="ru-RU" dirty="0">
                <a:solidFill>
                  <a:schemeClr val="tx1">
                    <a:lumMod val="85000"/>
                  </a:schemeClr>
                </a:solidFill>
              </a:rPr>
              <a:t>Экваториальный радиус – 6378,16 км</a:t>
            </a:r>
          </a:p>
          <a:p>
            <a:r>
              <a:rPr lang="ru-RU" dirty="0">
                <a:solidFill>
                  <a:schemeClr val="tx1">
                    <a:lumMod val="85000"/>
                  </a:schemeClr>
                </a:solidFill>
              </a:rPr>
              <a:t>Полярный радиус – 6356,78 км</a:t>
            </a:r>
          </a:p>
          <a:p>
            <a:r>
              <a:rPr lang="ru-RU" dirty="0">
                <a:solidFill>
                  <a:schemeClr val="tx1">
                    <a:lumMod val="85000"/>
                  </a:schemeClr>
                </a:solidFill>
              </a:rPr>
              <a:t>Это крупнейшая по диаметру</a:t>
            </a:r>
            <a:r>
              <a:rPr lang="en-US" dirty="0">
                <a:solidFill>
                  <a:schemeClr val="tx1">
                    <a:lumMod val="85000"/>
                  </a:schemeClr>
                </a:solidFill>
              </a:rPr>
              <a:t>,</a:t>
            </a:r>
            <a:r>
              <a:rPr lang="ru-RU" dirty="0">
                <a:solidFill>
                  <a:schemeClr val="tx1">
                    <a:lumMod val="85000"/>
                  </a:schemeClr>
                </a:solidFill>
              </a:rPr>
              <a:t>массе и плотности планета среди других планет земной группы</a:t>
            </a:r>
          </a:p>
        </p:txBody>
      </p:sp>
      <p:sp>
        <p:nvSpPr>
          <p:cNvPr id="5" name="Дата 4">
            <a:extLst>
              <a:ext uri="{FF2B5EF4-FFF2-40B4-BE49-F238E27FC236}">
                <a16:creationId xmlns:a16="http://schemas.microsoft.com/office/drawing/2014/main" id="{FB55257E-159D-4EF6-A587-40A710802A56}"/>
              </a:ext>
            </a:extLst>
          </p:cNvPr>
          <p:cNvSpPr>
            <a:spLocks noGrp="1"/>
          </p:cNvSpPr>
          <p:nvPr>
            <p:ph type="dt" sz="half" idx="10"/>
          </p:nvPr>
        </p:nvSpPr>
        <p:spPr/>
        <p:txBody>
          <a:bodyPr/>
          <a:lstStyle/>
          <a:p>
            <a:pPr rtl="0"/>
            <a:fld id="{A7519514-BEB7-4F29-887F-8F464FC6AC4F}" type="datetime1">
              <a:rPr lang="ru-RU" smtClean="0"/>
              <a:t>17.11.2022</a:t>
            </a:fld>
            <a:endParaRPr lang="en-US" dirty="0"/>
          </a:p>
        </p:txBody>
      </p:sp>
      <p:pic>
        <p:nvPicPr>
          <p:cNvPr id="2050" name="Picture 2">
            <a:extLst>
              <a:ext uri="{FF2B5EF4-FFF2-40B4-BE49-F238E27FC236}">
                <a16:creationId xmlns:a16="http://schemas.microsoft.com/office/drawing/2014/main" id="{6E21B913-A6B4-4009-B837-0CE323EB7B7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096000" y="1182848"/>
            <a:ext cx="5595457" cy="4365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395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9E1B2270-450D-46A0-BEF3-353B86AC0CFC}"/>
              </a:ext>
            </a:extLst>
          </p:cNvPr>
          <p:cNvSpPr>
            <a:spLocks noGrp="1"/>
          </p:cNvSpPr>
          <p:nvPr>
            <p:ph sz="half" idx="1"/>
          </p:nvPr>
        </p:nvSpPr>
        <p:spPr>
          <a:xfrm>
            <a:off x="913795" y="1535186"/>
            <a:ext cx="4856841" cy="4163936"/>
          </a:xfrm>
        </p:spPr>
        <p:txBody>
          <a:bodyPr/>
          <a:lstStyle/>
          <a:p>
            <a:r>
              <a:rPr lang="ru-RU" dirty="0"/>
              <a:t>Какого из этих слоёв Земли не существует?</a:t>
            </a:r>
          </a:p>
          <a:p>
            <a:r>
              <a:rPr lang="ru-RU" dirty="0"/>
              <a:t>Термосфера</a:t>
            </a:r>
          </a:p>
          <a:p>
            <a:r>
              <a:rPr lang="ru-RU" dirty="0"/>
              <a:t>Мезосфера</a:t>
            </a:r>
          </a:p>
          <a:p>
            <a:r>
              <a:rPr lang="ru-RU" dirty="0" err="1"/>
              <a:t>Перисфера</a:t>
            </a:r>
            <a:endParaRPr lang="ru-RU" dirty="0"/>
          </a:p>
          <a:p>
            <a:r>
              <a:rPr lang="ru-RU" dirty="0"/>
              <a:t>Гидросфера</a:t>
            </a:r>
          </a:p>
        </p:txBody>
      </p:sp>
      <p:sp>
        <p:nvSpPr>
          <p:cNvPr id="4" name="Объект 3">
            <a:extLst>
              <a:ext uri="{FF2B5EF4-FFF2-40B4-BE49-F238E27FC236}">
                <a16:creationId xmlns:a16="http://schemas.microsoft.com/office/drawing/2014/main" id="{973D0698-FD01-4207-A1E8-CE5CDF73E2C9}"/>
              </a:ext>
            </a:extLst>
          </p:cNvPr>
          <p:cNvSpPr>
            <a:spLocks noGrp="1"/>
          </p:cNvSpPr>
          <p:nvPr>
            <p:ph sz="half" idx="2"/>
          </p:nvPr>
        </p:nvSpPr>
        <p:spPr>
          <a:xfrm>
            <a:off x="6410716" y="1535186"/>
            <a:ext cx="4856841" cy="4163937"/>
          </a:xfrm>
        </p:spPr>
        <p:txBody>
          <a:bodyPr/>
          <a:lstStyle/>
          <a:p>
            <a:r>
              <a:rPr lang="ru-RU" dirty="0" err="1"/>
              <a:t>Перисфера</a:t>
            </a:r>
            <a:endParaRPr lang="ru-RU" dirty="0"/>
          </a:p>
        </p:txBody>
      </p:sp>
      <p:sp>
        <p:nvSpPr>
          <p:cNvPr id="5" name="Дата 4">
            <a:extLst>
              <a:ext uri="{FF2B5EF4-FFF2-40B4-BE49-F238E27FC236}">
                <a16:creationId xmlns:a16="http://schemas.microsoft.com/office/drawing/2014/main" id="{1578BC95-E73C-48D0-B27B-ECB905298765}"/>
              </a:ext>
            </a:extLst>
          </p:cNvPr>
          <p:cNvSpPr>
            <a:spLocks noGrp="1"/>
          </p:cNvSpPr>
          <p:nvPr>
            <p:ph type="dt" sz="half" idx="10"/>
          </p:nvPr>
        </p:nvSpPr>
        <p:spPr/>
        <p:txBody>
          <a:bodyPr/>
          <a:lstStyle/>
          <a:p>
            <a:pPr rtl="0"/>
            <a:fld id="{A7519514-BEB7-4F29-887F-8F464FC6AC4F}" type="datetime1">
              <a:rPr lang="ru-RU" smtClean="0"/>
              <a:t>17.11.2022</a:t>
            </a:fld>
            <a:endParaRPr lang="en-US" dirty="0"/>
          </a:p>
        </p:txBody>
      </p:sp>
      <p:pic>
        <p:nvPicPr>
          <p:cNvPr id="6" name="Рисунок 5">
            <a:extLst>
              <a:ext uri="{FF2B5EF4-FFF2-40B4-BE49-F238E27FC236}">
                <a16:creationId xmlns:a16="http://schemas.microsoft.com/office/drawing/2014/main" id="{E7F09C56-CB52-4D49-8BB6-A724328385BC}"/>
              </a:ext>
            </a:extLst>
          </p:cNvPr>
          <p:cNvPicPr>
            <a:picLocks noChangeAspect="1"/>
          </p:cNvPicPr>
          <p:nvPr/>
        </p:nvPicPr>
        <p:blipFill>
          <a:blip r:embed="rId2"/>
          <a:stretch>
            <a:fillRect/>
          </a:stretch>
        </p:blipFill>
        <p:spPr>
          <a:xfrm>
            <a:off x="3978522" y="3135311"/>
            <a:ext cx="4067175" cy="3048000"/>
          </a:xfrm>
          <a:prstGeom prst="rect">
            <a:avLst/>
          </a:prstGeom>
        </p:spPr>
      </p:pic>
    </p:spTree>
    <p:extLst>
      <p:ext uri="{BB962C8B-B14F-4D97-AF65-F5344CB8AC3E}">
        <p14:creationId xmlns:p14="http://schemas.microsoft.com/office/powerpoint/2010/main" val="4073429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 calcmode="lin" valueType="num">
                                      <p:cBhvr>
                                        <p:cTn id="42"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4">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45" presetClass="entr" presetSubtype="0"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2000"/>
                                        <p:tgtEl>
                                          <p:spTgt spid="6"/>
                                        </p:tgtEl>
                                      </p:cBhvr>
                                    </p:animEffect>
                                    <p:anim calcmode="lin" valueType="num">
                                      <p:cBhvr>
                                        <p:cTn id="50" dur="2000" fill="hold"/>
                                        <p:tgtEl>
                                          <p:spTgt spid="6"/>
                                        </p:tgtEl>
                                        <p:attrNameLst>
                                          <p:attrName>ppt_w</p:attrName>
                                        </p:attrNameLst>
                                      </p:cBhvr>
                                      <p:tavLst>
                                        <p:tav tm="0" fmla="#ppt_w*sin(2.5*pi*$)">
                                          <p:val>
                                            <p:fltVal val="0"/>
                                          </p:val>
                                        </p:tav>
                                        <p:tav tm="100000">
                                          <p:val>
                                            <p:fltVal val="1"/>
                                          </p:val>
                                        </p:tav>
                                      </p:tavLst>
                                    </p:anim>
                                    <p:anim calcmode="lin" valueType="num">
                                      <p:cBhvr>
                                        <p:cTn id="51"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48E7D3BF-AE8F-4414-BBDE-F7AC3A9A105D}"/>
              </a:ext>
            </a:extLst>
          </p:cNvPr>
          <p:cNvSpPr>
            <a:spLocks noGrp="1"/>
          </p:cNvSpPr>
          <p:nvPr>
            <p:ph sz="half" idx="1"/>
          </p:nvPr>
        </p:nvSpPr>
        <p:spPr>
          <a:xfrm>
            <a:off x="913795" y="1702966"/>
            <a:ext cx="4856841" cy="3996156"/>
          </a:xfrm>
        </p:spPr>
        <p:txBody>
          <a:bodyPr/>
          <a:lstStyle/>
          <a:p>
            <a:r>
              <a:rPr lang="ru-RU" dirty="0"/>
              <a:t>Как официально называется верхний слой Земли, идущий после мантии?</a:t>
            </a:r>
          </a:p>
        </p:txBody>
      </p:sp>
      <p:sp>
        <p:nvSpPr>
          <p:cNvPr id="4" name="Объект 3">
            <a:extLst>
              <a:ext uri="{FF2B5EF4-FFF2-40B4-BE49-F238E27FC236}">
                <a16:creationId xmlns:a16="http://schemas.microsoft.com/office/drawing/2014/main" id="{819C0957-5B2F-46E4-9C25-D63750E23181}"/>
              </a:ext>
            </a:extLst>
          </p:cNvPr>
          <p:cNvSpPr>
            <a:spLocks noGrp="1"/>
          </p:cNvSpPr>
          <p:nvPr>
            <p:ph sz="half" idx="2"/>
          </p:nvPr>
        </p:nvSpPr>
        <p:spPr>
          <a:xfrm>
            <a:off x="6410716" y="1702966"/>
            <a:ext cx="4856841" cy="3996157"/>
          </a:xfrm>
        </p:spPr>
        <p:txBody>
          <a:bodyPr/>
          <a:lstStyle/>
          <a:p>
            <a:r>
              <a:rPr lang="ru-RU" dirty="0"/>
              <a:t>Твёрдая Земная кора </a:t>
            </a:r>
          </a:p>
        </p:txBody>
      </p:sp>
      <p:sp>
        <p:nvSpPr>
          <p:cNvPr id="5" name="Дата 4">
            <a:extLst>
              <a:ext uri="{FF2B5EF4-FFF2-40B4-BE49-F238E27FC236}">
                <a16:creationId xmlns:a16="http://schemas.microsoft.com/office/drawing/2014/main" id="{47B10833-F4EC-47E4-96F1-D89DE5C15D5A}"/>
              </a:ext>
            </a:extLst>
          </p:cNvPr>
          <p:cNvSpPr>
            <a:spLocks noGrp="1"/>
          </p:cNvSpPr>
          <p:nvPr>
            <p:ph type="dt" sz="half" idx="10"/>
          </p:nvPr>
        </p:nvSpPr>
        <p:spPr>
          <a:xfrm>
            <a:off x="7678736" y="6044581"/>
            <a:ext cx="2743200" cy="365125"/>
          </a:xfrm>
        </p:spPr>
        <p:txBody>
          <a:bodyPr/>
          <a:lstStyle/>
          <a:p>
            <a:pPr rtl="0"/>
            <a:fld id="{A7519514-BEB7-4F29-887F-8F464FC6AC4F}" type="datetime1">
              <a:rPr lang="ru-RU" smtClean="0"/>
              <a:t>17.11.2022</a:t>
            </a:fld>
            <a:endParaRPr lang="en-US" dirty="0"/>
          </a:p>
        </p:txBody>
      </p:sp>
      <p:pic>
        <p:nvPicPr>
          <p:cNvPr id="6" name="Рисунок 5">
            <a:extLst>
              <a:ext uri="{FF2B5EF4-FFF2-40B4-BE49-F238E27FC236}">
                <a16:creationId xmlns:a16="http://schemas.microsoft.com/office/drawing/2014/main" id="{BDE11405-8BC6-4465-8322-78A9FB68B92F}"/>
              </a:ext>
            </a:extLst>
          </p:cNvPr>
          <p:cNvPicPr>
            <a:picLocks noChangeAspect="1"/>
          </p:cNvPicPr>
          <p:nvPr/>
        </p:nvPicPr>
        <p:blipFill>
          <a:blip r:embed="rId2"/>
          <a:stretch>
            <a:fillRect/>
          </a:stretch>
        </p:blipFill>
        <p:spPr>
          <a:xfrm>
            <a:off x="4566676" y="2952749"/>
            <a:ext cx="3048000" cy="3048000"/>
          </a:xfrm>
          <a:prstGeom prst="rect">
            <a:avLst/>
          </a:prstGeom>
        </p:spPr>
      </p:pic>
    </p:spTree>
    <p:extLst>
      <p:ext uri="{BB962C8B-B14F-4D97-AF65-F5344CB8AC3E}">
        <p14:creationId xmlns:p14="http://schemas.microsoft.com/office/powerpoint/2010/main" val="18278813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p:cTn id="14"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0"/>
                                        <p:tgtEl>
                                          <p:spTgt spid="6"/>
                                        </p:tgtEl>
                                      </p:cBhvr>
                                    </p:animEffect>
                                    <p:anim calcmode="lin" valueType="num">
                                      <p:cBhvr>
                                        <p:cTn id="22" dur="2000" fill="hold"/>
                                        <p:tgtEl>
                                          <p:spTgt spid="6"/>
                                        </p:tgtEl>
                                        <p:attrNameLst>
                                          <p:attrName>ppt_w</p:attrName>
                                        </p:attrNameLst>
                                      </p:cBhvr>
                                      <p:tavLst>
                                        <p:tav tm="0" fmla="#ppt_w*sin(2.5*pi*$)">
                                          <p:val>
                                            <p:fltVal val="0"/>
                                          </p:val>
                                        </p:tav>
                                        <p:tav tm="100000">
                                          <p:val>
                                            <p:fltVal val="1"/>
                                          </p:val>
                                        </p:tav>
                                      </p:tavLst>
                                    </p:anim>
                                    <p:anim calcmode="lin" valueType="num">
                                      <p:cBhvr>
                                        <p:cTn id="23"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7E9BDCC-F68C-4684-82D1-FC8059D821E6}"/>
              </a:ext>
            </a:extLst>
          </p:cNvPr>
          <p:cNvSpPr>
            <a:spLocks noGrp="1"/>
          </p:cNvSpPr>
          <p:nvPr>
            <p:ph type="title"/>
          </p:nvPr>
        </p:nvSpPr>
        <p:spPr>
          <a:xfrm>
            <a:off x="469179" y="-102995"/>
            <a:ext cx="10353762" cy="1261872"/>
          </a:xfrm>
        </p:spPr>
        <p:txBody>
          <a:bodyPr/>
          <a:lstStyle/>
          <a:p>
            <a:r>
              <a:rPr lang="ru-RU" dirty="0"/>
              <a:t>Образование Земли</a:t>
            </a:r>
          </a:p>
        </p:txBody>
      </p:sp>
      <p:sp>
        <p:nvSpPr>
          <p:cNvPr id="3" name="Объект 2">
            <a:extLst>
              <a:ext uri="{FF2B5EF4-FFF2-40B4-BE49-F238E27FC236}">
                <a16:creationId xmlns:a16="http://schemas.microsoft.com/office/drawing/2014/main" id="{45F83B9E-1BDC-4374-A06C-8DA60F214BF1}"/>
              </a:ext>
            </a:extLst>
          </p:cNvPr>
          <p:cNvSpPr>
            <a:spLocks noGrp="1"/>
          </p:cNvSpPr>
          <p:nvPr>
            <p:ph sz="half" idx="1"/>
          </p:nvPr>
        </p:nvSpPr>
        <p:spPr>
          <a:xfrm>
            <a:off x="553673" y="1090569"/>
            <a:ext cx="5216963" cy="5134061"/>
          </a:xfrm>
        </p:spPr>
        <p:txBody>
          <a:bodyPr>
            <a:normAutofit lnSpcReduction="10000"/>
          </a:bodyPr>
          <a:lstStyle/>
          <a:p>
            <a:r>
              <a:rPr lang="ru-RU" dirty="0"/>
              <a:t>Вокруг молодого Солнца сформировалось дискообразное газово-пылевое облако из звёздного вещества, оставшегося после рождения нашего светила. Со временем в облаке за счёт сил тяготения из частиц пыли Образовались сгустки, которые объединились в небольшие тела - </a:t>
            </a:r>
            <a:r>
              <a:rPr lang="ru-RU" dirty="0" err="1"/>
              <a:t>планетезимали</a:t>
            </a:r>
            <a:r>
              <a:rPr lang="ru-RU" dirty="0"/>
              <a:t>. Последние сталкивались друг с другом и иногда слипались. В итоге образовалось несколько крупных тел - </a:t>
            </a:r>
            <a:r>
              <a:rPr lang="ru-RU" dirty="0" err="1"/>
              <a:t>пропланет</a:t>
            </a:r>
            <a:r>
              <a:rPr lang="ru-RU" dirty="0"/>
              <a:t>, одна из которых стала ЗЕМЛЯ.</a:t>
            </a:r>
          </a:p>
        </p:txBody>
      </p:sp>
      <p:pic>
        <p:nvPicPr>
          <p:cNvPr id="7" name="Объект 6">
            <a:extLst>
              <a:ext uri="{FF2B5EF4-FFF2-40B4-BE49-F238E27FC236}">
                <a16:creationId xmlns:a16="http://schemas.microsoft.com/office/drawing/2014/main" id="{8290A64A-9A40-47EA-A0C3-A2D3CF540615}"/>
              </a:ext>
            </a:extLst>
          </p:cNvPr>
          <p:cNvPicPr>
            <a:picLocks noGrp="1" noChangeAspect="1"/>
          </p:cNvPicPr>
          <p:nvPr>
            <p:ph sz="half" idx="2"/>
          </p:nvPr>
        </p:nvPicPr>
        <p:blipFill rotWithShape="1">
          <a:blip r:embed="rId2"/>
          <a:srcRect l="25122" t="66218" r="41395" b="230"/>
          <a:stretch/>
        </p:blipFill>
        <p:spPr>
          <a:xfrm>
            <a:off x="6518246" y="1803633"/>
            <a:ext cx="5061306" cy="3554580"/>
          </a:xfrm>
          <a:prstGeom prst="rect">
            <a:avLst/>
          </a:prstGeom>
        </p:spPr>
      </p:pic>
      <p:sp>
        <p:nvSpPr>
          <p:cNvPr id="5" name="Дата 4">
            <a:extLst>
              <a:ext uri="{FF2B5EF4-FFF2-40B4-BE49-F238E27FC236}">
                <a16:creationId xmlns:a16="http://schemas.microsoft.com/office/drawing/2014/main" id="{C09BB20C-2E73-473A-88D6-95A9FE345390}"/>
              </a:ext>
            </a:extLst>
          </p:cNvPr>
          <p:cNvSpPr>
            <a:spLocks noGrp="1"/>
          </p:cNvSpPr>
          <p:nvPr>
            <p:ph type="dt" sz="half" idx="10"/>
          </p:nvPr>
        </p:nvSpPr>
        <p:spPr/>
        <p:txBody>
          <a:bodyPr/>
          <a:lstStyle/>
          <a:p>
            <a:pPr rtl="0"/>
            <a:fld id="{A7519514-BEB7-4F29-887F-8F464FC6AC4F}" type="datetime1">
              <a:rPr lang="ru-RU" smtClean="0"/>
              <a:t>17.11.2022</a:t>
            </a:fld>
            <a:endParaRPr lang="en-US" dirty="0"/>
          </a:p>
        </p:txBody>
      </p:sp>
    </p:spTree>
    <p:extLst>
      <p:ext uri="{BB962C8B-B14F-4D97-AF65-F5344CB8AC3E}">
        <p14:creationId xmlns:p14="http://schemas.microsoft.com/office/powerpoint/2010/main" val="2262224844"/>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85ADBD4-0B5F-4512-B2B0-AC6D49B9A9A0}"/>
              </a:ext>
            </a:extLst>
          </p:cNvPr>
          <p:cNvSpPr>
            <a:spLocks noGrp="1"/>
          </p:cNvSpPr>
          <p:nvPr>
            <p:ph type="title"/>
          </p:nvPr>
        </p:nvSpPr>
        <p:spPr>
          <a:xfrm>
            <a:off x="402067" y="341797"/>
            <a:ext cx="4606161" cy="488713"/>
          </a:xfrm>
        </p:spPr>
        <p:txBody>
          <a:bodyPr/>
          <a:lstStyle/>
          <a:p>
            <a:r>
              <a:rPr lang="ru-RU" dirty="0"/>
              <a:t>Земля</a:t>
            </a:r>
          </a:p>
        </p:txBody>
      </p:sp>
      <p:pic>
        <p:nvPicPr>
          <p:cNvPr id="6" name="Объект 5">
            <a:extLst>
              <a:ext uri="{FF2B5EF4-FFF2-40B4-BE49-F238E27FC236}">
                <a16:creationId xmlns:a16="http://schemas.microsoft.com/office/drawing/2014/main" id="{75553DA9-C169-4367-BC39-A252C3A8EAA3}"/>
              </a:ext>
            </a:extLst>
          </p:cNvPr>
          <p:cNvPicPr>
            <a:picLocks noGrp="1" noChangeAspect="1"/>
          </p:cNvPicPr>
          <p:nvPr>
            <p:ph idx="1"/>
          </p:nvPr>
        </p:nvPicPr>
        <p:blipFill>
          <a:blip r:embed="rId2"/>
          <a:stretch>
            <a:fillRect/>
          </a:stretch>
        </p:blipFill>
        <p:spPr>
          <a:xfrm>
            <a:off x="5530086" y="728355"/>
            <a:ext cx="6418633" cy="4808934"/>
          </a:xfrm>
          <a:prstGeom prst="rect">
            <a:avLst/>
          </a:prstGeom>
        </p:spPr>
      </p:pic>
      <p:sp>
        <p:nvSpPr>
          <p:cNvPr id="4" name="Текст 3">
            <a:extLst>
              <a:ext uri="{FF2B5EF4-FFF2-40B4-BE49-F238E27FC236}">
                <a16:creationId xmlns:a16="http://schemas.microsoft.com/office/drawing/2014/main" id="{A0C52889-C830-4A53-806A-D994E496168A}"/>
              </a:ext>
            </a:extLst>
          </p:cNvPr>
          <p:cNvSpPr>
            <a:spLocks noGrp="1"/>
          </p:cNvSpPr>
          <p:nvPr>
            <p:ph type="body" sz="half" idx="2"/>
          </p:nvPr>
        </p:nvSpPr>
        <p:spPr>
          <a:xfrm>
            <a:off x="243281" y="830510"/>
            <a:ext cx="5201174" cy="5620624"/>
          </a:xfrm>
        </p:spPr>
        <p:txBody>
          <a:bodyPr>
            <a:normAutofit/>
          </a:bodyPr>
          <a:lstStyle/>
          <a:p>
            <a:r>
              <a:rPr lang="ru-RU" sz="2000" dirty="0"/>
              <a:t>Наша планета Земля одна из 9ти планет, вращающихся вокруг Солнца. Это огромный шар, оболочка которого состоит из твердых горных пород, а сердцевина – из плотного и горячего металла. В отличие от других планет Солнечной системы Земля окружена газовой оболочкой – атмосферой, а большая часть её поверхности покрыта водой. Благодаря этим условиям на нашей планете возможна жизнь.</a:t>
            </a:r>
          </a:p>
          <a:p>
            <a:r>
              <a:rPr lang="ru-RU" sz="2000" dirty="0"/>
              <a:t>Спутником Земли является Луна</a:t>
            </a:r>
            <a:r>
              <a:rPr lang="en-US" sz="2000" dirty="0"/>
              <a:t>. </a:t>
            </a:r>
            <a:endParaRPr lang="ru-RU" sz="2000" dirty="0"/>
          </a:p>
          <a:p>
            <a:r>
              <a:rPr lang="ru-RU" sz="2000" dirty="0"/>
              <a:t>Сама Земля образовалась 4</a:t>
            </a:r>
            <a:r>
              <a:rPr lang="en-US" sz="2000" dirty="0"/>
              <a:t>,</a:t>
            </a:r>
            <a:r>
              <a:rPr lang="ru-RU" sz="2000" dirty="0"/>
              <a:t>6 млрд</a:t>
            </a:r>
            <a:r>
              <a:rPr lang="en-US" sz="2000" dirty="0"/>
              <a:t>.</a:t>
            </a:r>
            <a:r>
              <a:rPr lang="ru-RU" sz="2000" dirty="0"/>
              <a:t> лет назад</a:t>
            </a:r>
            <a:r>
              <a:rPr lang="en-US" sz="2000" dirty="0"/>
              <a:t>,</a:t>
            </a:r>
            <a:r>
              <a:rPr lang="ru-RU" sz="2000" dirty="0"/>
              <a:t> а жизнь на земле образовалась 3</a:t>
            </a:r>
            <a:r>
              <a:rPr lang="en-US" sz="2000" dirty="0"/>
              <a:t>,9 </a:t>
            </a:r>
            <a:r>
              <a:rPr lang="ru-RU" sz="2000" dirty="0"/>
              <a:t>млрд</a:t>
            </a:r>
            <a:r>
              <a:rPr lang="en-US" sz="2000" dirty="0"/>
              <a:t>.</a:t>
            </a:r>
            <a:r>
              <a:rPr lang="ru-RU" sz="2000" dirty="0"/>
              <a:t> лет назад</a:t>
            </a:r>
            <a:r>
              <a:rPr lang="en-US" sz="2000" dirty="0"/>
              <a:t>.</a:t>
            </a:r>
            <a:endParaRPr lang="ru-RU" sz="2000" dirty="0"/>
          </a:p>
        </p:txBody>
      </p:sp>
      <p:sp>
        <p:nvSpPr>
          <p:cNvPr id="5" name="Дата 4">
            <a:extLst>
              <a:ext uri="{FF2B5EF4-FFF2-40B4-BE49-F238E27FC236}">
                <a16:creationId xmlns:a16="http://schemas.microsoft.com/office/drawing/2014/main" id="{8633C544-052F-4DAF-A8CE-659E7E082817}"/>
              </a:ext>
            </a:extLst>
          </p:cNvPr>
          <p:cNvSpPr>
            <a:spLocks noGrp="1"/>
          </p:cNvSpPr>
          <p:nvPr>
            <p:ph type="dt" sz="half" idx="10"/>
          </p:nvPr>
        </p:nvSpPr>
        <p:spPr/>
        <p:txBody>
          <a:bodyPr/>
          <a:lstStyle/>
          <a:p>
            <a:pPr rtl="0"/>
            <a:fld id="{F7E08748-9155-4E8C-8B18-D34929B7DA3F}" type="datetime1">
              <a:rPr lang="ru-RU" smtClean="0"/>
              <a:t>17.11.2022</a:t>
            </a:fld>
            <a:endParaRPr lang="en-US" dirty="0"/>
          </a:p>
        </p:txBody>
      </p:sp>
    </p:spTree>
    <p:extLst>
      <p:ext uri="{BB962C8B-B14F-4D97-AF65-F5344CB8AC3E}">
        <p14:creationId xmlns:p14="http://schemas.microsoft.com/office/powerpoint/2010/main" val="399811886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AF441B5D-379C-4E14-B263-A14640548DA9}"/>
              </a:ext>
            </a:extLst>
          </p:cNvPr>
          <p:cNvSpPr>
            <a:spLocks noGrp="1"/>
          </p:cNvSpPr>
          <p:nvPr>
            <p:ph type="dt" sz="half" idx="10"/>
          </p:nvPr>
        </p:nvSpPr>
        <p:spPr/>
        <p:txBody>
          <a:bodyPr/>
          <a:lstStyle/>
          <a:p>
            <a:pPr rtl="0"/>
            <a:fld id="{03F90A9C-323C-4429-AE52-049736C99CF5}" type="datetime1">
              <a:rPr lang="ru-RU" smtClean="0"/>
              <a:t>17.11.2022</a:t>
            </a:fld>
            <a:endParaRPr lang="en-US" dirty="0"/>
          </a:p>
        </p:txBody>
      </p:sp>
      <p:pic>
        <p:nvPicPr>
          <p:cNvPr id="3" name="Рисунок 2">
            <a:extLst>
              <a:ext uri="{FF2B5EF4-FFF2-40B4-BE49-F238E27FC236}">
                <a16:creationId xmlns:a16="http://schemas.microsoft.com/office/drawing/2014/main" id="{3C5251AE-005C-41F5-863F-2629302E6220}"/>
              </a:ext>
            </a:extLst>
          </p:cNvPr>
          <p:cNvPicPr>
            <a:picLocks noChangeAspect="1"/>
          </p:cNvPicPr>
          <p:nvPr/>
        </p:nvPicPr>
        <p:blipFill>
          <a:blip r:embed="rId2"/>
          <a:stretch>
            <a:fillRect/>
          </a:stretch>
        </p:blipFill>
        <p:spPr>
          <a:xfrm>
            <a:off x="254117" y="176169"/>
            <a:ext cx="6188628" cy="4760483"/>
          </a:xfrm>
          <a:prstGeom prst="rect">
            <a:avLst/>
          </a:prstGeom>
        </p:spPr>
      </p:pic>
      <p:pic>
        <p:nvPicPr>
          <p:cNvPr id="4" name="Рисунок 3">
            <a:extLst>
              <a:ext uri="{FF2B5EF4-FFF2-40B4-BE49-F238E27FC236}">
                <a16:creationId xmlns:a16="http://schemas.microsoft.com/office/drawing/2014/main" id="{B15056A9-7896-4318-90B3-58A9FE991801}"/>
              </a:ext>
            </a:extLst>
          </p:cNvPr>
          <p:cNvPicPr>
            <a:picLocks noChangeAspect="1"/>
          </p:cNvPicPr>
          <p:nvPr/>
        </p:nvPicPr>
        <p:blipFill>
          <a:blip r:embed="rId3"/>
          <a:stretch>
            <a:fillRect/>
          </a:stretch>
        </p:blipFill>
        <p:spPr>
          <a:xfrm>
            <a:off x="6442745" y="2699023"/>
            <a:ext cx="5747449" cy="3233898"/>
          </a:xfrm>
          <a:prstGeom prst="rect">
            <a:avLst/>
          </a:prstGeom>
        </p:spPr>
      </p:pic>
    </p:spTree>
    <p:extLst>
      <p:ext uri="{BB962C8B-B14F-4D97-AF65-F5344CB8AC3E}">
        <p14:creationId xmlns:p14="http://schemas.microsoft.com/office/powerpoint/2010/main" val="2793313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A795CBE-A543-4F17-99A4-BA26BA3B96B0}"/>
              </a:ext>
            </a:extLst>
          </p:cNvPr>
          <p:cNvSpPr>
            <a:spLocks noGrp="1"/>
          </p:cNvSpPr>
          <p:nvPr>
            <p:ph type="title"/>
          </p:nvPr>
        </p:nvSpPr>
        <p:spPr/>
        <p:txBody>
          <a:bodyPr/>
          <a:lstStyle/>
          <a:p>
            <a:r>
              <a:rPr lang="ru-RU" dirty="0"/>
              <a:t>Факты о Земле</a:t>
            </a:r>
          </a:p>
        </p:txBody>
      </p:sp>
      <p:sp>
        <p:nvSpPr>
          <p:cNvPr id="3" name="Объект 2">
            <a:extLst>
              <a:ext uri="{FF2B5EF4-FFF2-40B4-BE49-F238E27FC236}">
                <a16:creationId xmlns:a16="http://schemas.microsoft.com/office/drawing/2014/main" id="{F7E192E0-725C-4DAC-ACFD-F3E1C2491866}"/>
              </a:ext>
            </a:extLst>
          </p:cNvPr>
          <p:cNvSpPr>
            <a:spLocks noGrp="1"/>
          </p:cNvSpPr>
          <p:nvPr>
            <p:ph sz="half" idx="1"/>
          </p:nvPr>
        </p:nvSpPr>
        <p:spPr>
          <a:xfrm>
            <a:off x="184558" y="1593908"/>
            <a:ext cx="6098795" cy="4654492"/>
          </a:xfrm>
        </p:spPr>
        <p:txBody>
          <a:bodyPr>
            <a:normAutofit/>
          </a:bodyPr>
          <a:lstStyle/>
          <a:p>
            <a:r>
              <a:rPr lang="ru-RU" dirty="0"/>
              <a:t>Возраст: около 4</a:t>
            </a:r>
            <a:r>
              <a:rPr lang="en-US" dirty="0"/>
              <a:t>,</a:t>
            </a:r>
            <a:r>
              <a:rPr lang="ru-RU" dirty="0"/>
              <a:t>6 млрд. лет</a:t>
            </a:r>
          </a:p>
          <a:p>
            <a:r>
              <a:rPr lang="ru-RU" dirty="0"/>
              <a:t>Диаметр: 12417 км ( расстояние от Северного полюса до Южного полюса через центр Земли)</a:t>
            </a:r>
          </a:p>
          <a:p>
            <a:r>
              <a:rPr lang="ru-RU" dirty="0"/>
              <a:t>Окружность: 40076 км (по экватору)</a:t>
            </a:r>
          </a:p>
          <a:p>
            <a:r>
              <a:rPr lang="ru-RU" dirty="0"/>
              <a:t>Площадь морей и океанов: около 362 млн. кв. км- 71% всей земной поверх.</a:t>
            </a:r>
          </a:p>
          <a:p>
            <a:r>
              <a:rPr lang="ru-RU" dirty="0"/>
              <a:t>Площадь суши: около 148 млн. кв. км -29% земной поверх.</a:t>
            </a:r>
          </a:p>
        </p:txBody>
      </p:sp>
      <p:sp>
        <p:nvSpPr>
          <p:cNvPr id="4" name="Объект 3">
            <a:extLst>
              <a:ext uri="{FF2B5EF4-FFF2-40B4-BE49-F238E27FC236}">
                <a16:creationId xmlns:a16="http://schemas.microsoft.com/office/drawing/2014/main" id="{7E63D49A-7148-4074-8F7D-CC38726C7EA7}"/>
              </a:ext>
            </a:extLst>
          </p:cNvPr>
          <p:cNvSpPr>
            <a:spLocks noGrp="1"/>
          </p:cNvSpPr>
          <p:nvPr>
            <p:ph sz="half" idx="2"/>
          </p:nvPr>
        </p:nvSpPr>
        <p:spPr/>
        <p:txBody>
          <a:bodyPr>
            <a:normAutofit/>
          </a:bodyPr>
          <a:lstStyle/>
          <a:p>
            <a:endParaRPr lang="ru-RU"/>
          </a:p>
        </p:txBody>
      </p:sp>
      <p:sp>
        <p:nvSpPr>
          <p:cNvPr id="5" name="Дата 4">
            <a:extLst>
              <a:ext uri="{FF2B5EF4-FFF2-40B4-BE49-F238E27FC236}">
                <a16:creationId xmlns:a16="http://schemas.microsoft.com/office/drawing/2014/main" id="{04F669C4-AF9E-43CB-95CC-93C416FF051C}"/>
              </a:ext>
            </a:extLst>
          </p:cNvPr>
          <p:cNvSpPr>
            <a:spLocks noGrp="1"/>
          </p:cNvSpPr>
          <p:nvPr>
            <p:ph type="dt" sz="half" idx="10"/>
          </p:nvPr>
        </p:nvSpPr>
        <p:spPr/>
        <p:txBody>
          <a:bodyPr/>
          <a:lstStyle/>
          <a:p>
            <a:pPr rtl="0"/>
            <a:fld id="{A7519514-BEB7-4F29-887F-8F464FC6AC4F}" type="datetime1">
              <a:rPr lang="ru-RU" smtClean="0"/>
              <a:t>17.11.2022</a:t>
            </a:fld>
            <a:endParaRPr lang="en-US" dirty="0"/>
          </a:p>
        </p:txBody>
      </p:sp>
    </p:spTree>
    <p:extLst>
      <p:ext uri="{BB962C8B-B14F-4D97-AF65-F5344CB8AC3E}">
        <p14:creationId xmlns:p14="http://schemas.microsoft.com/office/powerpoint/2010/main" val="2744548629"/>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77CF09D-D216-4E38-9134-60559192EA93}"/>
              </a:ext>
            </a:extLst>
          </p:cNvPr>
          <p:cNvSpPr>
            <a:spLocks noGrp="1"/>
          </p:cNvSpPr>
          <p:nvPr>
            <p:ph type="title"/>
          </p:nvPr>
        </p:nvSpPr>
        <p:spPr/>
        <p:txBody>
          <a:bodyPr/>
          <a:lstStyle/>
          <a:p>
            <a:r>
              <a:rPr lang="ru-RU" dirty="0"/>
              <a:t>Вращение Земли</a:t>
            </a:r>
          </a:p>
        </p:txBody>
      </p:sp>
      <p:sp>
        <p:nvSpPr>
          <p:cNvPr id="3" name="Объект 2">
            <a:extLst>
              <a:ext uri="{FF2B5EF4-FFF2-40B4-BE49-F238E27FC236}">
                <a16:creationId xmlns:a16="http://schemas.microsoft.com/office/drawing/2014/main" id="{C7E32F3B-2719-4C80-9874-70C370ACE21D}"/>
              </a:ext>
            </a:extLst>
          </p:cNvPr>
          <p:cNvSpPr>
            <a:spLocks noGrp="1"/>
          </p:cNvSpPr>
          <p:nvPr>
            <p:ph sz="half" idx="1"/>
          </p:nvPr>
        </p:nvSpPr>
        <p:spPr>
          <a:xfrm>
            <a:off x="310393" y="2076450"/>
            <a:ext cx="5872293" cy="4651521"/>
          </a:xfrm>
        </p:spPr>
        <p:txBody>
          <a:bodyPr>
            <a:normAutofit fontScale="92500"/>
          </a:bodyPr>
          <a:lstStyle/>
          <a:p>
            <a:r>
              <a:rPr lang="ru-RU" dirty="0"/>
              <a:t>Земля постоянно движется вокруг Солнца по замкнутой эллиптической траектории– орбите. Она движется со скоростью 30 км/сек и проходит всю орбиту за 365 дней с четвертью, т. е. за один год. Длина земной орбиты- 958 млн. км. Вращаясь вокруг Солнца Земля одновременно оборачивается вокруг своей оси. Земля совершает полный оборот вокруг своей оси каждые 24 часа. По мере того как Земля вращается, одна её часть освещается Солнцем, и там наступает день, а другая находится в тени – там наступает ночь.</a:t>
            </a:r>
          </a:p>
        </p:txBody>
      </p:sp>
      <p:pic>
        <p:nvPicPr>
          <p:cNvPr id="6" name="Объект 5">
            <a:extLst>
              <a:ext uri="{FF2B5EF4-FFF2-40B4-BE49-F238E27FC236}">
                <a16:creationId xmlns:a16="http://schemas.microsoft.com/office/drawing/2014/main" id="{EF81512B-DAB0-4EC1-BA1A-703DC319637D}"/>
              </a:ext>
            </a:extLst>
          </p:cNvPr>
          <p:cNvPicPr>
            <a:picLocks noGrp="1" noChangeAspect="1"/>
          </p:cNvPicPr>
          <p:nvPr>
            <p:ph sz="half" idx="2"/>
          </p:nvPr>
        </p:nvPicPr>
        <p:blipFill rotWithShape="1">
          <a:blip r:embed="rId2"/>
          <a:srcRect l="21525" t="69350" r="32370" b="1728"/>
          <a:stretch/>
        </p:blipFill>
        <p:spPr>
          <a:xfrm>
            <a:off x="5940066" y="2382648"/>
            <a:ext cx="6220539" cy="3229588"/>
          </a:xfrm>
          <a:prstGeom prst="rect">
            <a:avLst/>
          </a:prstGeom>
        </p:spPr>
      </p:pic>
      <p:sp>
        <p:nvSpPr>
          <p:cNvPr id="5" name="Дата 4">
            <a:extLst>
              <a:ext uri="{FF2B5EF4-FFF2-40B4-BE49-F238E27FC236}">
                <a16:creationId xmlns:a16="http://schemas.microsoft.com/office/drawing/2014/main" id="{167187F3-C99B-4221-9583-51B9649A371C}"/>
              </a:ext>
            </a:extLst>
          </p:cNvPr>
          <p:cNvSpPr>
            <a:spLocks noGrp="1"/>
          </p:cNvSpPr>
          <p:nvPr>
            <p:ph type="dt" sz="half" idx="10"/>
          </p:nvPr>
        </p:nvSpPr>
        <p:spPr/>
        <p:txBody>
          <a:bodyPr/>
          <a:lstStyle/>
          <a:p>
            <a:pPr rtl="0"/>
            <a:fld id="{A7519514-BEB7-4F29-887F-8F464FC6AC4F}" type="datetime1">
              <a:rPr lang="ru-RU" smtClean="0"/>
              <a:t>17.11.2022</a:t>
            </a:fld>
            <a:endParaRPr lang="en-US" dirty="0"/>
          </a:p>
        </p:txBody>
      </p:sp>
    </p:spTree>
    <p:extLst>
      <p:ext uri="{BB962C8B-B14F-4D97-AF65-F5344CB8AC3E}">
        <p14:creationId xmlns:p14="http://schemas.microsoft.com/office/powerpoint/2010/main" val="41744616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1F18287-0E74-48A4-A498-0BA3C1A00D57}"/>
              </a:ext>
            </a:extLst>
          </p:cNvPr>
          <p:cNvSpPr>
            <a:spLocks noGrp="1"/>
          </p:cNvSpPr>
          <p:nvPr>
            <p:ph type="title"/>
          </p:nvPr>
        </p:nvSpPr>
        <p:spPr>
          <a:xfrm>
            <a:off x="-997509" y="0"/>
            <a:ext cx="9590550" cy="1828813"/>
          </a:xfrm>
        </p:spPr>
        <p:txBody>
          <a:bodyPr/>
          <a:lstStyle/>
          <a:p>
            <a:r>
              <a:rPr lang="ru-RU" dirty="0"/>
              <a:t>Времена года</a:t>
            </a:r>
          </a:p>
        </p:txBody>
      </p:sp>
      <p:sp>
        <p:nvSpPr>
          <p:cNvPr id="3" name="Текст 2">
            <a:extLst>
              <a:ext uri="{FF2B5EF4-FFF2-40B4-BE49-F238E27FC236}">
                <a16:creationId xmlns:a16="http://schemas.microsoft.com/office/drawing/2014/main" id="{83820C5D-A3C6-4839-8334-DF2A15B9226A}"/>
              </a:ext>
            </a:extLst>
          </p:cNvPr>
          <p:cNvSpPr>
            <a:spLocks noGrp="1"/>
          </p:cNvSpPr>
          <p:nvPr>
            <p:ph type="body" idx="1"/>
          </p:nvPr>
        </p:nvSpPr>
        <p:spPr>
          <a:xfrm>
            <a:off x="1295401" y="2055304"/>
            <a:ext cx="5004731" cy="3699544"/>
          </a:xfrm>
        </p:spPr>
        <p:txBody>
          <a:bodyPr>
            <a:normAutofit/>
          </a:bodyPr>
          <a:lstStyle/>
          <a:p>
            <a:r>
              <a:rPr lang="ru-RU" dirty="0"/>
              <a:t>Земная ось наклонена на 23,5 градусов по отношению к Солнцу. В тех частях земного шара, которые оказываются ближе к Солнцу, наступает лето – они получают больше света и тепла. Но Земля продолжает двигаться по своей орбите, и эти области отдаляются от Солнца – тогда там становится холоднее и наступает зима.</a:t>
            </a:r>
          </a:p>
        </p:txBody>
      </p:sp>
      <p:sp>
        <p:nvSpPr>
          <p:cNvPr id="4" name="Дата 3">
            <a:extLst>
              <a:ext uri="{FF2B5EF4-FFF2-40B4-BE49-F238E27FC236}">
                <a16:creationId xmlns:a16="http://schemas.microsoft.com/office/drawing/2014/main" id="{BA52628D-490F-41FC-9765-2D100EE1993B}"/>
              </a:ext>
            </a:extLst>
          </p:cNvPr>
          <p:cNvSpPr>
            <a:spLocks noGrp="1"/>
          </p:cNvSpPr>
          <p:nvPr>
            <p:ph type="dt" sz="half" idx="10"/>
          </p:nvPr>
        </p:nvSpPr>
        <p:spPr/>
        <p:txBody>
          <a:bodyPr/>
          <a:lstStyle/>
          <a:p>
            <a:pPr rtl="0"/>
            <a:fld id="{A7E23D99-D265-49DC-9C82-B2D75F321266}" type="datetime1">
              <a:rPr lang="ru-RU" smtClean="0"/>
              <a:t>17.11.2022</a:t>
            </a:fld>
            <a:endParaRPr lang="en-US" dirty="0"/>
          </a:p>
        </p:txBody>
      </p:sp>
      <p:pic>
        <p:nvPicPr>
          <p:cNvPr id="5" name="Рисунок 4">
            <a:extLst>
              <a:ext uri="{FF2B5EF4-FFF2-40B4-BE49-F238E27FC236}">
                <a16:creationId xmlns:a16="http://schemas.microsoft.com/office/drawing/2014/main" id="{206EC8AB-B47E-433A-BCED-1E85E6F64B74}"/>
              </a:ext>
            </a:extLst>
          </p:cNvPr>
          <p:cNvPicPr>
            <a:picLocks noChangeAspect="1"/>
          </p:cNvPicPr>
          <p:nvPr/>
        </p:nvPicPr>
        <p:blipFill rotWithShape="1">
          <a:blip r:embed="rId2"/>
          <a:srcRect l="30215" t="56324" r="21664" b="685"/>
          <a:stretch/>
        </p:blipFill>
        <p:spPr>
          <a:xfrm>
            <a:off x="6458261" y="1496299"/>
            <a:ext cx="5215293" cy="3699544"/>
          </a:xfrm>
          <a:prstGeom prst="rect">
            <a:avLst/>
          </a:prstGeom>
        </p:spPr>
      </p:pic>
    </p:spTree>
    <p:extLst>
      <p:ext uri="{BB962C8B-B14F-4D97-AF65-F5344CB8AC3E}">
        <p14:creationId xmlns:p14="http://schemas.microsoft.com/office/powerpoint/2010/main" val="3204511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888D9BC-B9CE-4A2A-A094-C1A409911E8B}"/>
              </a:ext>
            </a:extLst>
          </p:cNvPr>
          <p:cNvSpPr>
            <a:spLocks noGrp="1"/>
          </p:cNvSpPr>
          <p:nvPr>
            <p:ph type="title"/>
          </p:nvPr>
        </p:nvSpPr>
        <p:spPr>
          <a:xfrm>
            <a:off x="913795" y="609600"/>
            <a:ext cx="3706889" cy="908807"/>
          </a:xfrm>
        </p:spPr>
        <p:txBody>
          <a:bodyPr/>
          <a:lstStyle/>
          <a:p>
            <a:r>
              <a:rPr lang="ru-RU" dirty="0"/>
              <a:t>Ядро</a:t>
            </a:r>
          </a:p>
        </p:txBody>
      </p:sp>
      <p:pic>
        <p:nvPicPr>
          <p:cNvPr id="6" name="Объект 5">
            <a:extLst>
              <a:ext uri="{FF2B5EF4-FFF2-40B4-BE49-F238E27FC236}">
                <a16:creationId xmlns:a16="http://schemas.microsoft.com/office/drawing/2014/main" id="{25C9B52C-3CDC-410D-93D4-3AB33F7918E1}"/>
              </a:ext>
            </a:extLst>
          </p:cNvPr>
          <p:cNvPicPr>
            <a:picLocks noGrp="1" noChangeAspect="1"/>
          </p:cNvPicPr>
          <p:nvPr>
            <p:ph idx="1"/>
          </p:nvPr>
        </p:nvPicPr>
        <p:blipFill rotWithShape="1">
          <a:blip r:embed="rId2"/>
          <a:srcRect l="59546" t="62461"/>
          <a:stretch/>
        </p:blipFill>
        <p:spPr>
          <a:xfrm>
            <a:off x="5483606" y="1518407"/>
            <a:ext cx="5794599" cy="4039841"/>
          </a:xfrm>
          <a:prstGeom prst="rect">
            <a:avLst/>
          </a:prstGeom>
        </p:spPr>
      </p:pic>
      <p:sp>
        <p:nvSpPr>
          <p:cNvPr id="4" name="Текст 3">
            <a:extLst>
              <a:ext uri="{FF2B5EF4-FFF2-40B4-BE49-F238E27FC236}">
                <a16:creationId xmlns:a16="http://schemas.microsoft.com/office/drawing/2014/main" id="{118AC8D0-7661-494C-A399-CFAFAAAC15E8}"/>
              </a:ext>
            </a:extLst>
          </p:cNvPr>
          <p:cNvSpPr>
            <a:spLocks noGrp="1"/>
          </p:cNvSpPr>
          <p:nvPr>
            <p:ph type="body" sz="half" idx="2"/>
          </p:nvPr>
        </p:nvSpPr>
        <p:spPr>
          <a:xfrm>
            <a:off x="318783" y="1912690"/>
            <a:ext cx="4536850" cy="4723002"/>
          </a:xfrm>
        </p:spPr>
        <p:txBody>
          <a:bodyPr>
            <a:normAutofit/>
          </a:bodyPr>
          <a:lstStyle/>
          <a:p>
            <a:r>
              <a:rPr lang="ru-RU" dirty="0"/>
              <a:t>Земной шар состоит из 4ех основных слоев.</a:t>
            </a:r>
          </a:p>
          <a:p>
            <a:r>
              <a:rPr lang="ru-RU" dirty="0"/>
              <a:t>Кора – это твердый верхний слой . Его толщина от 6 до 30 км.</a:t>
            </a:r>
          </a:p>
          <a:p>
            <a:r>
              <a:rPr lang="ru-RU" dirty="0"/>
              <a:t>Кора плавает на поверхности мантии. Это слой наполовину расплавленных горных пород толщиной 2900 км.</a:t>
            </a:r>
          </a:p>
          <a:p>
            <a:r>
              <a:rPr lang="ru-RU" dirty="0"/>
              <a:t>Под мантией находится внешнее ядро, толщина которого 2240 км. Оно состоит из расплавленного метала, находящегося под высоким давлением.</a:t>
            </a:r>
          </a:p>
          <a:p>
            <a:r>
              <a:rPr lang="ru-RU" dirty="0"/>
              <a:t>В центре Земли находится внутреннее ядро – твердый шар диаметром около 2240 км. Температура ядра достигает 6000 C.</a:t>
            </a:r>
          </a:p>
        </p:txBody>
      </p:sp>
      <p:sp>
        <p:nvSpPr>
          <p:cNvPr id="5" name="Дата 4">
            <a:extLst>
              <a:ext uri="{FF2B5EF4-FFF2-40B4-BE49-F238E27FC236}">
                <a16:creationId xmlns:a16="http://schemas.microsoft.com/office/drawing/2014/main" id="{EC7B1972-79F1-4CC3-80DB-8795BEA50273}"/>
              </a:ext>
            </a:extLst>
          </p:cNvPr>
          <p:cNvSpPr>
            <a:spLocks noGrp="1"/>
          </p:cNvSpPr>
          <p:nvPr>
            <p:ph type="dt" sz="half" idx="10"/>
          </p:nvPr>
        </p:nvSpPr>
        <p:spPr/>
        <p:txBody>
          <a:bodyPr/>
          <a:lstStyle/>
          <a:p>
            <a:pPr rtl="0"/>
            <a:fld id="{F7E08748-9155-4E8C-8B18-D34929B7DA3F}" type="datetime1">
              <a:rPr lang="ru-RU" smtClean="0"/>
              <a:t>17.11.2022</a:t>
            </a:fld>
            <a:endParaRPr lang="en-US" dirty="0"/>
          </a:p>
        </p:txBody>
      </p:sp>
    </p:spTree>
    <p:extLst>
      <p:ext uri="{BB962C8B-B14F-4D97-AF65-F5344CB8AC3E}">
        <p14:creationId xmlns:p14="http://schemas.microsoft.com/office/powerpoint/2010/main" val="2989489994"/>
      </p:ext>
    </p:extLst>
  </p:cSld>
  <p:clrMapOvr>
    <a:masterClrMapping/>
  </p:clrMapOvr>
  <p:transition spd="slow">
    <p:wipe/>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ланецVTI">
  <a:themeElements>
    <a:clrScheme name="Coffee">
      <a:dk1>
        <a:sysClr val="windowText" lastClr="000000"/>
      </a:dk1>
      <a:lt1>
        <a:sysClr val="window" lastClr="FFFFFF"/>
      </a:lt1>
      <a:dk2>
        <a:srgbClr val="4E3B30"/>
      </a:dk2>
      <a:lt2>
        <a:srgbClr val="F4EEDC"/>
      </a:lt2>
      <a:accent1>
        <a:srgbClr val="CC830E"/>
      </a:accent1>
      <a:accent2>
        <a:srgbClr val="B54C2D"/>
      </a:accent2>
      <a:accent3>
        <a:srgbClr val="99570C"/>
      </a:accent3>
      <a:accent4>
        <a:srgbClr val="C17529"/>
      </a:accent4>
      <a:accent5>
        <a:srgbClr val="A19574"/>
      </a:accent5>
      <a:accent6>
        <a:srgbClr val="A49518"/>
      </a:accent6>
      <a:hlink>
        <a:srgbClr val="AD1F1F"/>
      </a:hlink>
      <a:folHlink>
        <a:srgbClr val="FFC42F"/>
      </a:folHlink>
    </a:clrScheme>
    <a:fontScheme name="Custom 4">
      <a:majorFont>
        <a:latin typeface="Goudy Old Style"/>
        <a:ea typeface=""/>
        <a:cs typeface=""/>
      </a:majorFont>
      <a:minorFont>
        <a:latin typeface="Goudy Old Style"/>
        <a:ea typeface=""/>
        <a:cs typeface=""/>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Office_41799001_TF12214701" id="{56759B6B-9885-49D2-982D-9646159608C0}" vid="{37F740C0-197C-4D7E-9343-79430DBFAB7E}"/>
    </a:ext>
  </a:ext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{25DEF343-C229-4F2E-960A-C2AF6EA5BE44}tf12214701_win32</Template>
  <TotalTime>98</TotalTime>
  <Words>1076</Words>
  <Application>Microsoft Office PowerPoint</Application>
  <PresentationFormat>Широкоэкранный</PresentationFormat>
  <Paragraphs>87</Paragraphs>
  <Slides>21</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21</vt:i4>
      </vt:variant>
    </vt:vector>
  </HeadingPairs>
  <TitlesOfParts>
    <vt:vector size="28" baseType="lpstr">
      <vt:lpstr>Calibri</vt:lpstr>
      <vt:lpstr>Goudy Old Style</vt:lpstr>
      <vt:lpstr>Helvetica Neue</vt:lpstr>
      <vt:lpstr>PT Sans</vt:lpstr>
      <vt:lpstr>Times New Roman</vt:lpstr>
      <vt:lpstr>Wingdings 2</vt:lpstr>
      <vt:lpstr>СланецVTI</vt:lpstr>
      <vt:lpstr>Планета Земля</vt:lpstr>
      <vt:lpstr>Презентация PowerPoint</vt:lpstr>
      <vt:lpstr>Образование Земли</vt:lpstr>
      <vt:lpstr>Земля</vt:lpstr>
      <vt:lpstr>Презентация PowerPoint</vt:lpstr>
      <vt:lpstr>Факты о Земле</vt:lpstr>
      <vt:lpstr>Вращение Земли</vt:lpstr>
      <vt:lpstr>Времена года</vt:lpstr>
      <vt:lpstr>Ядро</vt:lpstr>
      <vt:lpstr>Ещё про ядро</vt:lpstr>
      <vt:lpstr>Дрейф континентов</vt:lpstr>
      <vt:lpstr>Особенности Земли</vt:lpstr>
      <vt:lpstr>Атмосфера</vt:lpstr>
      <vt:lpstr>Гидросфера</vt:lpstr>
      <vt:lpstr>Магнитное поле Земли</vt:lpstr>
      <vt:lpstr>Опрос от Ковальски</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Планета Земля</dc:title>
  <dc:creator>Анна</dc:creator>
  <cp:lastModifiedBy>Viktoria</cp:lastModifiedBy>
  <cp:revision>11</cp:revision>
  <dcterms:created xsi:type="dcterms:W3CDTF">2022-11-13T10:32:33Z</dcterms:created>
  <dcterms:modified xsi:type="dcterms:W3CDTF">2022-11-17T18:32:08Z</dcterms:modified>
</cp:coreProperties>
</file>