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2" r:id="rId10"/>
    <p:sldId id="269" r:id="rId11"/>
    <p:sldId id="270" r:id="rId12"/>
    <p:sldId id="278" r:id="rId13"/>
    <p:sldId id="273" r:id="rId14"/>
    <p:sldId id="277" r:id="rId15"/>
    <p:sldId id="276" r:id="rId16"/>
    <p:sldId id="275" r:id="rId17"/>
    <p:sldId id="274" r:id="rId18"/>
    <p:sldId id="279" r:id="rId19"/>
    <p:sldId id="280" r:id="rId20"/>
    <p:sldId id="282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42" d="100"/>
          <a:sy n="42" d="100"/>
        </p:scale>
        <p:origin x="61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7091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11760" y="1556792"/>
            <a:ext cx="4536504" cy="170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Экологический проект на тему: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«Огород на окне»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средняя группа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Капитошки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275856" y="3140968"/>
            <a:ext cx="30233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Подготовила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Коростелёва Оксана Николаевна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Воспитатель МБДОУ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/с «Аистёнок»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851920" y="4293096"/>
            <a:ext cx="18722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п. Выгоничи 2022 год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95736" y="1268760"/>
            <a:ext cx="466226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Заключительный </a:t>
            </a:r>
            <a:r>
              <a:rPr lang="ru-RU" b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</a:t>
            </a:r>
            <a:r>
              <a:rPr lang="ru-RU" dirty="0" err="1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лепбука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«Овощи»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рисунков, аппликаций, поделок из пластилина.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Фотоотчёт о проделанной работе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22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764704"/>
            <a:ext cx="8064896" cy="4532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Выводы по проекту</a:t>
            </a:r>
            <a:endParaRPr lang="ru-RU" sz="16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Дети научились:</a:t>
            </a:r>
          </a:p>
          <a:p>
            <a:pPr algn="just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сажать культурные огородные растения, вести за ними наблюдения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 записывать результаты в дневник наблюдений вместе с воспитателем</a:t>
            </a:r>
          </a:p>
          <a:p>
            <a:pPr algn="just">
              <a:lnSpc>
                <a:spcPct val="115000"/>
              </a:lnSpc>
              <a:spcBef>
                <a:spcPts val="520"/>
              </a:spcBef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Опытным путем исследовали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условия необходимые для роста культурных 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растений, узнали особенности строения растений, 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ознакомились с условиями их содержания</a:t>
            </a:r>
            <a:endParaRPr lang="ru-RU" sz="16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получили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знания о том, что растения живые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их выращивают из семян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помощью исследовательской работы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выявили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многообразие и разнообразие посевного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материала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приняли 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участие в практической деятельности по выращиванию культурно – огородных растений на окне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стали более уважительно относиться к труду.</a:t>
            </a:r>
            <a:endParaRPr lang="ru-RU" sz="1600" dirty="0" smtClean="0">
              <a:solidFill>
                <a:srgbClr val="212529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0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2420888"/>
            <a:ext cx="5544616" cy="1224136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76371"/>
              </a:avLst>
            </a:prstTxWarp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ФОТООТЧЁТ 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3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Анастасия\Desktop\Новая папка\IMG_20220329_095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2669498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619672" y="908720"/>
            <a:ext cx="6215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РАССМАТРИВАНИЕ И СРАВНЕНИЕ СЕМЯН ОВОЩЕЙ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Анастасия\Desktop\Новая папка\IMG_20220329_0953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79" y="1556792"/>
            <a:ext cx="2669499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042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C:\Users\Анастасия\Desktop\Новая папка\IMG_20220329_1014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72816"/>
            <a:ext cx="2562718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Анастасия\Desktop\Новая папка\IMG_20220411_1207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844824"/>
            <a:ext cx="2455939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03648" y="1052736"/>
            <a:ext cx="6282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ПОСАДКА И НАБЛЮДЕНИЕ ЗА РОСТОМ  ЛУКА И КУКУРУЗЫ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C:\Users\Анастасия\Desktop\Новая папка\image-2022-10-15 08_52_21.jpg"/>
          <p:cNvPicPr>
            <a:picLocks noChangeAspect="1" noChangeArrowheads="1"/>
          </p:cNvPicPr>
          <p:nvPr/>
        </p:nvPicPr>
        <p:blipFill>
          <a:blip r:embed="rId5" cstate="print"/>
          <a:srcRect t="1500" b="-600"/>
          <a:stretch>
            <a:fillRect/>
          </a:stretch>
        </p:blipFill>
        <p:spPr bwMode="auto">
          <a:xfrm>
            <a:off x="683568" y="1772816"/>
            <a:ext cx="1944216" cy="1694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Users\Анастасия\Desktop\Новая папка\image-2022-10-15 08_53_58.jpg"/>
          <p:cNvPicPr>
            <a:picLocks noChangeAspect="1" noChangeArrowheads="1"/>
          </p:cNvPicPr>
          <p:nvPr/>
        </p:nvPicPr>
        <p:blipFill>
          <a:blip r:embed="rId6" cstate="print"/>
          <a:srcRect t="18448" r="7799" b="11249"/>
          <a:stretch>
            <a:fillRect/>
          </a:stretch>
        </p:blipFill>
        <p:spPr bwMode="auto">
          <a:xfrm>
            <a:off x="683568" y="3501008"/>
            <a:ext cx="1872208" cy="1897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8419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C:\Users\Анастасия\Desktop\Новая папка\IMG_20220411_1206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28800"/>
            <a:ext cx="2743970" cy="3700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Анастасия\Desktop\Новая папка\IMG_20220411_1206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556792"/>
            <a:ext cx="2808312" cy="3787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771800" y="980728"/>
            <a:ext cx="4043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ОПЫТ «НА СВЕТУ И В ТЕМНОТЕ»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5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6" descr="C:\Users\Анастасия\Desktop\Новая папка\IMG_20220420_1041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2664296" cy="3593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Анастасия\Desktop\Новая папка\IMG_20220420_1046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700808"/>
            <a:ext cx="4370332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059832" y="836712"/>
            <a:ext cx="286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УХОД ЗА РАСТЕНИЯМИ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4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Анастасия\Desktop\Новая папка\IMG_20220420_104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16832"/>
            <a:ext cx="4176464" cy="3096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95736" y="105273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Огород на окне «У солнышка в гостях»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Анастасия\Desktop\Новая папка\IMG_20220420_1048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988840"/>
            <a:ext cx="2232248" cy="30106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Анастасия\Desktop\Новая папка\IMG_20220425_095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2722888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Анастасия\Desktop\Новая папка\IMG_20220425_094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556792"/>
            <a:ext cx="2704270" cy="3647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627784" y="836712"/>
            <a:ext cx="465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Лепка «Зеленый лучок – мой дружок».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Анастасия\Desktop\Новая папка\IMG_20220420_102556.jpg"/>
          <p:cNvPicPr>
            <a:picLocks noChangeAspect="1" noChangeArrowheads="1"/>
          </p:cNvPicPr>
          <p:nvPr/>
        </p:nvPicPr>
        <p:blipFill>
          <a:blip r:embed="rId3" cstate="print"/>
          <a:srcRect l="23173" t="23168" r="9835" b="22259"/>
          <a:stretch>
            <a:fillRect/>
          </a:stretch>
        </p:blipFill>
        <p:spPr bwMode="auto">
          <a:xfrm>
            <a:off x="1547664" y="1340768"/>
            <a:ext cx="5976664" cy="36098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23728" y="836712"/>
            <a:ext cx="4610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Рисование «Витамины для здоровья»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8" y="0"/>
            <a:ext cx="9127092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701551"/>
            <a:ext cx="828092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ИНФОРМАЦИОННАЯ КАРТА ПРОЕКТА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Актуальность проекта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Чем глубже ребёнок познаёт таинства окружающего мира, тем больше у него возникает вопросов. Основная задача взрослого состоит в том, чтобы помочь ребёнку самостоятельно найти ответы на эти вопросы, чтобы удовлетворить детскую любознательность, привить первые навыки активности и самостоятельности мышления.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Проект «Огород на окне» направлен на расширение и обобщение знаний о культурных огородных растениях, на то, как ухаживать за растениями, на осознание значимости овощей в жизнедеятельности человека.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данном проекте мы создали условия для экспериментально -познавательной деятельности детей, что способствует формированию у детей эстетического восприятия, чувства красоты и гуманного отношения к природе. Дети выбирают культуры, которые будут выращивать, изучают правила ухода и потребности растений. Все это способствует бережному и заботливому отношению к нашей хрупкой природе.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20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2924944"/>
            <a:ext cx="593663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55576" y="1680835"/>
            <a:ext cx="7704856" cy="30008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Тип проекта: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познавательно-исследовательский.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 проекта: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Групповой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Продолжительность: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Краткосрочный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(15.03. 22 – 15.04.2022 г.)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Участники проекта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средней группы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Воспитатели группы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Родители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проекта: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формирование у детей интереса к опытнической и исследовательской деятельности по выращиванию культурных растений в комнатных условиях.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908720"/>
            <a:ext cx="7776864" cy="4029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проекта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Образовательные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детей знания о росте и потребности растений (тепло, влага, свет).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умения наблюдать, ухаживать за огородными культурами.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Развивающие: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интерес к развитию и росту растений.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Обогащать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расширять и активизировать словарь детей за счёт загадок, пословиц, поговорок, сказок, стихов, экологических игр.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связную речь через составление описательных рассказов о растениях: как сажали, появление всходов, способы ухода.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любознательность, интерес к исследовательской деятельности, экспериментированию.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Воспитательные: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Воспитывать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бережное и заботливое отношение к растениям.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партнерские взаимоотношения между педагогом, детьми и родителями.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1052736"/>
            <a:ext cx="7128792" cy="3810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Предполагаемый </a:t>
            </a:r>
            <a:r>
              <a:rPr lang="ru-RU" sz="16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результат проекта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i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Дети научатся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сажать  культурные огородные растения и ухаживать за ними. 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узнают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особенности строения растения.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Опытным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путем исследуют условия необходимые для роста культурных растений.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научаться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вести наблюдения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 растениями на окне и записывали в дневник наблюдений вместе с воспитателем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получат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знания о том, что растения живые, их поливают, сажают, выращивают из семян.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узнают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многообразии посевного материала.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станут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более уважительно относиться к труду.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1124744"/>
            <a:ext cx="7704856" cy="3598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 </a:t>
            </a: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 родителями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Познакомить родителей с целью и задачами проекта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Привлечь родителей к участию в проекте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Вызвать интерес к образовательному процессу, развитию познавательных процессов у детей.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just">
              <a:spcBef>
                <a:spcPts val="520"/>
              </a:spcBef>
              <a:spcAft>
                <a:spcPts val="0"/>
              </a:spcAft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</a:t>
            </a: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Консультация «Огород на подоконнике»,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Беседы с родителями: «Для чего нужен «огород на окне»?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Памятка для родителей «Лук от всех недуг»;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Заучивание стихов об овощах.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3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Оформление альбома «Где живут 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витамины.»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63688" y="1556792"/>
            <a:ext cx="5256584" cy="3004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ctr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0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ПРОДУКТЫ ПРОЕКТА</a:t>
            </a: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Альбом </a:t>
            </a:r>
            <a:r>
              <a:rPr lang="ru-RU" sz="20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«Где живут витамины».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err="1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Лепбук</a:t>
            </a:r>
            <a:r>
              <a:rPr lang="ru-RU" sz="20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тему «Овощи</a:t>
            </a:r>
            <a:r>
              <a:rPr lang="ru-RU" sz="20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Презентация проекта</a:t>
            </a: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21252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Оформление огорода на окне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980728"/>
            <a:ext cx="7992888" cy="3812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endParaRPr lang="ru-RU" b="1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ЭТАПЫ </a:t>
            </a: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РЕАЛИЗАЦИИ ПРОЕКТА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Подготовительный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Выявление 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цели и 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определение задач проекта.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Подборка материала (литература, наглядный материал, дидактические игры, муляжи овощей, семена для посадки,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материал и оборудование для опытно - экспериментальной деятельности).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Разработка планов мероприятий проекта.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Приобретение необходимого оборудования: контейнеры, семена, земля, декоративные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элементы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Изучение Интернет –ресурсов по теме проекта.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8568952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Основной этап. Работа с детьми.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Рассматривание и сравнение семян (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помидор</a:t>
            </a: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огурец, перец, горох, кукуруза, чеснок, фасоль, укроп, салат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); земли</a:t>
            </a: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Посадка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овощных и цветочных семян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ООД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по 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ФЦКМ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«Огород 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на окошке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»,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«Овощи», «Овощи, фрукты — витаминные продукты», «Лук - от семи недуг»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рисованию «Овощи и фрукты — полезные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продукты», «Помидоры в банке», «Витамины для здоровья», "Лук растим – быть здоровыми хотим". 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аппликации по теме: «Овощи на тарелке»..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лепке «Овощи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», «Корзинка с полезными овощами и фруктами», «Зеленый лучок – мой дружок».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развитию речи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«Овощи </a:t>
            </a: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и фрукты – полезные продукты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», « Во саду ли в огороде, «Витамины и здоровье»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Беседы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на тему «Что такое огород и что на нём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растет»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«Что необходимо для роста растений?», «Без труда не будет и плода».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Загадывание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загадок и р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ассматривание иллюстраций на тему: «Овощи». 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Опытно-экспериментальная деятельность. «Условия, необходимые для жизни растений»,  «С водой и без воды»</a:t>
            </a:r>
            <a:r>
              <a:rPr lang="ru-RU" sz="1400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«На свету и в темноте». </a:t>
            </a:r>
            <a:endParaRPr lang="ru-RU" sz="1400" b="1" dirty="0" smtClean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Д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/ и «Кто скорее соберет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»,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«Что сажают в огороде», «Овощи — фрукты», «Найди по описанию».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Сюжетно – ролевая «Овощной магазин»,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«Дачники».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П/ игра - эстафета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«Собери урожай»,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 </a:t>
            </a:r>
            <a:r>
              <a:rPr lang="ru-RU" sz="1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Огуречик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… </a:t>
            </a:r>
            <a:r>
              <a:rPr lang="ru-RU" sz="1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огуречик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…».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Чтение художественной литературы. С. Михалков "Овощи"</a:t>
            </a:r>
            <a:r>
              <a:rPr lang="ru-RU" sz="1400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Александр Прокофьев "Огород".</a:t>
            </a:r>
            <a:r>
              <a:rPr lang="ru-RU" sz="1400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Чиживская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. «Тишкин огород», А. Н Толстой «Вершки и корешки»..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695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Win7</cp:lastModifiedBy>
  <cp:revision>37</cp:revision>
  <dcterms:created xsi:type="dcterms:W3CDTF">2022-10-03T16:45:54Z</dcterms:created>
  <dcterms:modified xsi:type="dcterms:W3CDTF">2022-10-24T09:13:28Z</dcterms:modified>
</cp:coreProperties>
</file>