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4" r:id="rId11"/>
    <p:sldId id="267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BB31811-E837-4366-8281-4EA9B14AD4C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E1D0FB6-6135-41B2-A02A-71B70E827B3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how.com/%D1%87%D0%B8%D1%81%D1%82%D0%B8%D1%82%D1%8C-%D0%B7%D0%B5%D1%80%D0%BA%D0%B0%D0%BB%D0%B0" TargetMode="External"/><Relationship Id="rId2" Type="http://schemas.openxmlformats.org/officeDocument/2006/relationships/hyperlink" Target="https://ru.wikihow.com/%D0%BF%D0%BE%D0%BC%D1%8B%D1%82%D1%8C-%D0%BE%D0%BA%D0%BD%D0%B0-%D0%B1%D0%B5%D0%B7-%D1%80%D0%B0%D0%B7%D0%B2%D0%BE%D0%B4%D0%BE%D0%B2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u.wikihow.com/%D0%B8%D0%B7%D0%B1%D0%B0%D0%B2%D0%B8%D1%82%D1%8C%D1%81%D1%8F-%D0%BE%D1%82-%D0%BF%D1%8B%D0%BB%D0%B8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8208912" cy="302433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 </a:t>
            </a:r>
            <a:r>
              <a:rPr lang="ru-RU" sz="3000" b="1" dirty="0">
                <a:effectLst/>
              </a:rPr>
              <a:t>«За сутки житель крупного города «пропускает» через свои легкие до 6 млрд. пылинок, которые уместились бы в двух столовых ложках».</a:t>
            </a:r>
            <a:r>
              <a:rPr lang="ru-RU" sz="3000" dirty="0">
                <a:effectLst/>
              </a:rPr>
              <a:t/>
            </a:r>
            <a:br>
              <a:rPr lang="ru-RU" sz="3000" dirty="0">
                <a:effectLst/>
              </a:rPr>
            </a:br>
            <a:endParaRPr lang="ru-RU" sz="3000" dirty="0"/>
          </a:p>
        </p:txBody>
      </p:sp>
      <p:pic>
        <p:nvPicPr>
          <p:cNvPr id="2050" name="Picture 2" descr="https://cdn.pixabay.com/photo/2013/09/26/05/12/flour-186568_12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05064"/>
            <a:ext cx="3095054" cy="2321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9946" y="3068960"/>
            <a:ext cx="648072" cy="39395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5000" b="1" dirty="0" smtClean="0">
                <a:solidFill>
                  <a:srgbClr val="FF0000"/>
                </a:solidFill>
              </a:rPr>
              <a:t>!</a:t>
            </a:r>
            <a:endParaRPr lang="ru-RU" sz="25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284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обж\обж 5 класс новое\наводим в доме чистоту\ребус мышь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1167765"/>
            <a:ext cx="7972425" cy="45224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0738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обж\обж 5 класс новое\наводим в доме чистоту\клоп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/>
          <a:stretch/>
        </p:blipFill>
        <p:spPr bwMode="auto">
          <a:xfrm>
            <a:off x="3014980" y="747712"/>
            <a:ext cx="3114040" cy="5362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73444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dn.pixabay.com/photo/2016/03/31/20/04/alphabet-word-images-1295490_128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060848"/>
            <a:ext cx="5005914" cy="34013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475656" y="476672"/>
            <a:ext cx="68407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Я унесу в голове…..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3031386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9511"/>
            <a:ext cx="7776864" cy="6098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7379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4340862/pub_60cfa1ddb4ed7426c0f9d8bc_60cfa2b5fab4fe56d7aae542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7144"/>
            <a:ext cx="8314799" cy="5550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697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                                     </a:t>
            </a:r>
            <a:endParaRPr lang="ru-RU" dirty="0"/>
          </a:p>
          <a:p>
            <a:pPr algn="r"/>
            <a:r>
              <a:rPr lang="ru-RU" sz="2000" dirty="0"/>
              <a:t>В словаре </a:t>
            </a:r>
            <a:r>
              <a:rPr lang="ru-RU" sz="2000" dirty="0" err="1"/>
              <a:t>С.И.Ожегова</a:t>
            </a:r>
            <a:r>
              <a:rPr lang="ru-RU" sz="2000" dirty="0"/>
              <a:t> узнал, что</a:t>
            </a:r>
            <a:r>
              <a:rPr lang="ru-RU" sz="2000" b="1" dirty="0"/>
              <a:t> пыль</a:t>
            </a:r>
            <a:r>
              <a:rPr lang="ru-RU" sz="2000" dirty="0"/>
              <a:t> - это мельчайшие сухие частицы, носящиеся в воздухе или скапливающиеся на поверхности чего-нибудь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В интернете в энциклопедии</a:t>
            </a:r>
            <a:r>
              <a:rPr lang="ru-RU" sz="2000" b="1" dirty="0"/>
              <a:t> </a:t>
            </a:r>
            <a:r>
              <a:rPr lang="ru-RU" sz="2000" dirty="0"/>
              <a:t>Википедия</a:t>
            </a:r>
            <a:r>
              <a:rPr lang="ru-RU" sz="2000" dirty="0" smtClean="0"/>
              <a:t>:</a:t>
            </a:r>
          </a:p>
          <a:p>
            <a:r>
              <a:rPr lang="ru-RU" sz="2000" dirty="0"/>
              <a:t> </a:t>
            </a:r>
            <a:r>
              <a:rPr lang="ru-RU" sz="2000" b="1" dirty="0"/>
              <a:t>пыль</a:t>
            </a:r>
            <a:r>
              <a:rPr lang="ru-RU" sz="2000" dirty="0"/>
              <a:t> — мелкие твердые тела органического или </a:t>
            </a:r>
            <a:endParaRPr lang="ru-RU" sz="2000" dirty="0" smtClean="0"/>
          </a:p>
          <a:p>
            <a:r>
              <a:rPr lang="ru-RU" sz="2000" dirty="0" smtClean="0"/>
              <a:t>минерального </a:t>
            </a:r>
            <a:r>
              <a:rPr lang="ru-RU" sz="2000" dirty="0"/>
              <a:t>происхождения. </a:t>
            </a:r>
            <a:endParaRPr lang="ru-RU" sz="2000" dirty="0" smtClean="0"/>
          </a:p>
          <a:p>
            <a:r>
              <a:rPr lang="ru-RU" sz="2000" dirty="0" smtClean="0"/>
              <a:t>Пыль </a:t>
            </a:r>
            <a:r>
              <a:rPr lang="ru-RU" sz="2000" dirty="0"/>
              <a:t>— это частички среднего диаметра 0,005 мм и максимального — 0,1 мм. Более крупные частицы переводят материал в разряд  песка, который имеет размеры от 0,1 до 1 мм. Под действием влажности пыль обычно превращается в грязь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1266" name="Picture 2" descr="https://www.culture.ru/storage/images/097068e9-057d-55b8-abfa-12206964a7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2016223" cy="201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avatars.mds.yandex.net/i?id=eca01e711581cab557e365acef46d46d-5446590-images-thumbs&amp;n=13&amp;ex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742" y="2384883"/>
            <a:ext cx="2088230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674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kopilkaurokov.ru/uploads/user_file_54794000434a1/issliedovatiel-skaia-rabota-taina-komnatnoi-pyli_2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5544616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fsd.kopilkaurokov.ru/uploads/user_file_54794000434a1/issliedovatiel-skaia-rabota-taina-komnatnoi-pyli_1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89040"/>
            <a:ext cx="4752528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156176" y="1268760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Клещи-сапрофиты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1100282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908721"/>
            <a:ext cx="828285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/>
              <a:t>Учёные подсчитали, что семья из 3-х человек производит около 1 кг пыли в месяц. </a:t>
            </a:r>
            <a:endParaRPr lang="ru-RU" sz="3000" dirty="0" smtClean="0"/>
          </a:p>
          <a:p>
            <a:pPr algn="ctr"/>
            <a:endParaRPr lang="ru-RU" sz="3000" i="1" dirty="0"/>
          </a:p>
          <a:p>
            <a:endParaRPr lang="ru-RU" sz="3000" i="1" dirty="0" smtClean="0"/>
          </a:p>
          <a:p>
            <a:endParaRPr lang="ru-RU" sz="3000" i="1" dirty="0"/>
          </a:p>
          <a:p>
            <a:endParaRPr lang="ru-RU" sz="3000" i="1" dirty="0" smtClean="0"/>
          </a:p>
          <a:p>
            <a:endParaRPr lang="ru-RU" sz="3000" i="1" dirty="0" smtClean="0"/>
          </a:p>
          <a:p>
            <a:r>
              <a:rPr lang="ru-RU" sz="2000" i="1" dirty="0" smtClean="0"/>
              <a:t>Сколько </a:t>
            </a:r>
            <a:r>
              <a:rPr lang="ru-RU" sz="2000" i="1" dirty="0"/>
              <a:t>же килограммов пыли производит  учащиеся  5 класса? </a:t>
            </a:r>
            <a:endParaRPr lang="ru-RU" sz="2000" i="1" dirty="0" smtClean="0"/>
          </a:p>
          <a:p>
            <a:r>
              <a:rPr lang="ru-RU" sz="2000" b="1" i="1" dirty="0" smtClean="0"/>
              <a:t>Всей </a:t>
            </a:r>
            <a:r>
              <a:rPr lang="ru-RU" sz="2000" b="1" i="1" dirty="0"/>
              <a:t>школы</a:t>
            </a:r>
            <a:r>
              <a:rPr lang="ru-RU" sz="2000" b="1" i="1" dirty="0" smtClean="0"/>
              <a:t>?</a:t>
            </a:r>
          </a:p>
          <a:p>
            <a:r>
              <a:rPr lang="ru-RU" sz="2000" b="1" i="1" u="sng" dirty="0" smtClean="0"/>
              <a:t>Вместе с учителями и МОП?</a:t>
            </a:r>
            <a:endParaRPr lang="ru-RU" sz="2000" b="1" i="1" u="sng" dirty="0"/>
          </a:p>
        </p:txBody>
      </p:sp>
      <p:pic>
        <p:nvPicPr>
          <p:cNvPr id="9218" name="Picture 2" descr="https://avatars.mds.yandex.net/i?id=b744b393c94d3c16c79001876a771df8-2918686-images-thumbs&amp;ref=rim&amp;n=33&amp;w=227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3458318" cy="2285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014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/>
              <a:t>Наденьте удобную одежду, чтобы вам было комфортно заниматься уборкой</a:t>
            </a:r>
            <a:endParaRPr lang="ru-RU" sz="20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/>
              <a:t>Включите музыку, чтобы наводить порядок было веселее.</a:t>
            </a:r>
            <a:r>
              <a:rPr lang="ru-RU" sz="2000" dirty="0"/>
              <a:t> 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/>
              <a:t>Установите таймер, чтобы не растягивать уборку.</a:t>
            </a:r>
            <a:endParaRPr lang="ru-RU" sz="20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/>
              <a:t>Откройте окна, чтобы впустить свежий воздух.</a:t>
            </a:r>
            <a:r>
              <a:rPr lang="ru-RU" sz="2000" dirty="0"/>
              <a:t> 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/>
              <a:t>Заправьте постель перед началом уборки.</a:t>
            </a:r>
            <a:r>
              <a:rPr lang="ru-RU" sz="2000" dirty="0"/>
              <a:t> 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/>
              <a:t>Выбросьте весь мусор, разбросанный по комнате.</a:t>
            </a:r>
            <a:endParaRPr lang="ru-RU" sz="20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/>
              <a:t>Соберите вещи с пола и сложите их.</a:t>
            </a:r>
            <a:r>
              <a:rPr lang="ru-RU" sz="2000" dirty="0"/>
              <a:t> 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/>
              <a:t>Помойте </a:t>
            </a:r>
            <a:r>
              <a:rPr lang="ru-RU" sz="2000" b="1" dirty="0">
                <a:hlinkClick r:id="rId2" tooltip="помыть окна без разводов"/>
              </a:rPr>
              <a:t>окна</a:t>
            </a:r>
            <a:r>
              <a:rPr lang="ru-RU" sz="2000" b="1" dirty="0"/>
              <a:t> и </a:t>
            </a:r>
            <a:r>
              <a:rPr lang="ru-RU" sz="2000" b="1" dirty="0">
                <a:hlinkClick r:id="rId3" tooltip="чистить зеркала"/>
              </a:rPr>
              <a:t>зеркала</a:t>
            </a:r>
            <a:r>
              <a:rPr lang="ru-RU" sz="2000" b="1" dirty="0"/>
              <a:t> специальными средствами.</a:t>
            </a:r>
            <a:endParaRPr lang="ru-RU" sz="20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/>
              <a:t>Отмойте липкие пятна и следы от пролитых жидкостей с помощью универсального моющего средства.</a:t>
            </a:r>
            <a:endParaRPr lang="ru-RU" sz="20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>
                <a:hlinkClick r:id="rId4" tooltip="избавиться от пыли"/>
              </a:rPr>
              <a:t>Вытрите пыль</a:t>
            </a:r>
            <a:r>
              <a:rPr lang="ru-RU" sz="2000" b="1" dirty="0"/>
              <a:t> и протрите все горизонтальные поверхности в комнате.</a:t>
            </a:r>
            <a:endParaRPr lang="ru-RU" sz="20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/>
              <a:t>Подметите или почистите пылесосом полы.</a:t>
            </a:r>
            <a:endParaRPr lang="ru-RU" sz="20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b="1" dirty="0"/>
              <a:t>Используйте освежители воздуха, чтобы в комнате оставался приятный запах.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65341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обж\обж 5 класс новое\наводим в доме чистоту\блох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016379" cy="32885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5581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обж\обж 5 класс новое\наводим в доме чистоту\таракан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814705"/>
            <a:ext cx="6972300" cy="5228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28759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26</TotalTime>
  <Words>67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      «За сутки житель крупного города «пропускает» через свои легкие до 6 млрд. пылинок, которые уместились бы в двух столовых ложках».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«За сутки житель крупного города «пропускает» через свои легкие до 6 млрд. пылинок, которые уместились бы в двух столовых ложках».</dc:title>
  <dc:creator>Windows User</dc:creator>
  <cp:lastModifiedBy>Windows User</cp:lastModifiedBy>
  <cp:revision>3</cp:revision>
  <dcterms:created xsi:type="dcterms:W3CDTF">2022-02-03T19:27:51Z</dcterms:created>
  <dcterms:modified xsi:type="dcterms:W3CDTF">2022-02-03T19:54:15Z</dcterms:modified>
</cp:coreProperties>
</file>