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757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81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462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824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6999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9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8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4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70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4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722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13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7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93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93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6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8D8C401-3AA4-4946-B06A-77434F8B0A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BCFA349-70EE-4DDD-B6DC-AEDE514BD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277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8612" y="194902"/>
            <a:ext cx="8001000" cy="1088137"/>
          </a:xfrm>
        </p:spPr>
        <p:txBody>
          <a:bodyPr/>
          <a:lstStyle/>
          <a:p>
            <a:r>
              <a:rPr lang="ru-RU" dirty="0" smtClean="0"/>
              <a:t>    «Зимующие птицы»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: дерево, природа, филиал, снег, зима, легкий, туман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008" y="1545336"/>
            <a:ext cx="8229600" cy="48920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87044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89611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Сколько птиц прилетело?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делай &lt;strong&gt;кормушку&lt;/strong&gt; — спаси &lt;strong&gt;птиц&lt;/strong&gt;! | Видеть, слышать, чувствовать природу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1619250"/>
            <a:ext cx="5733288" cy="45072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39504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45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Итог занятия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-Вспомните о чем мы говорили на занятии?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-Что мы делали на занятии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-Что понравилось?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0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иблиокомпас: Волшебница-&lt;strong&gt;зима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502920"/>
            <a:ext cx="8284464" cy="5916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43371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2618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Загадка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«Они летать </a:t>
            </a:r>
            <a:r>
              <a:rPr lang="ru-RU" sz="2700" b="1" dirty="0" err="1" smtClean="0"/>
              <a:t>умеют,их</a:t>
            </a:r>
            <a:r>
              <a:rPr lang="ru-RU" sz="2700" b="1" dirty="0" smtClean="0"/>
              <a:t> пух и перья греют?</a:t>
            </a:r>
            <a:endParaRPr lang="ru-RU" sz="27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2116" y="3011763"/>
            <a:ext cx="6400800" cy="19473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&lt;strong&gt;Стая&lt;/strong&gt; чечеток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14" y="2011680"/>
            <a:ext cx="8467106" cy="46922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8685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Не все птицы улетают на юг. Есть такие которые живут у нас круглый год!  Что это за птицы угадайте?</a:t>
            </a:r>
            <a:endParaRPr lang="ru-RU" sz="2000" b="1" dirty="0"/>
          </a:p>
        </p:txBody>
      </p:sp>
      <p:pic>
        <p:nvPicPr>
          <p:cNvPr id="4" name="Объект 3" descr="2018 11 13 • &lt;strong&gt;Ворона&lt;/strong&gt; • dxfoto.ru – ежедневная картинка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13" y="521208"/>
            <a:ext cx="3381248" cy="2258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артинки : филиал, снег, зима, Дикая природа, клюв, серый, Фауна, Ветка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048" y="233172"/>
            <a:ext cx="3657600" cy="2834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7 11 21 • &lt;strong&gt;Воробей&lt;/strong&gt; • dxfoto.ru – ежедневная картин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61" y="1554480"/>
            <a:ext cx="4934712" cy="32962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20551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А есть птицы которые прилетают к нам только зимовать ! Посмотрим на них….угадали?</a:t>
            </a:r>
            <a:endParaRPr lang="ru-RU" sz="2400" b="1" dirty="0"/>
          </a:p>
        </p:txBody>
      </p:sp>
      <p:pic>
        <p:nvPicPr>
          <p:cNvPr id="4" name="Рисунок 3" descr="&lt;strong&gt;Синица&lt;/strong&gt; на подоконнике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4" y="310896"/>
            <a:ext cx="5233416" cy="3968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Royalty-Free photo: Focus photo of Eurasian tree sparrow | PickPi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080" y="368913"/>
            <a:ext cx="5100764" cy="3852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3747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Ребята ,а вы знаете  откуда появилось название птицы Снегирь???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(Появляется с первым снегом)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File:Snegir1.jpg - Wikimedia Common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972" y="103800"/>
            <a:ext cx="5590492" cy="4288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1324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/>
              <a:t>                  Игра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Посмотрите внимательно на экран</a:t>
            </a:r>
            <a:br>
              <a:rPr lang="ru-RU" dirty="0" smtClean="0"/>
            </a:br>
            <a:r>
              <a:rPr lang="ru-RU" dirty="0" smtClean="0"/>
              <a:t>Запомните всех птиц</a:t>
            </a:r>
            <a:endParaRPr lang="ru-RU" dirty="0"/>
          </a:p>
        </p:txBody>
      </p:sp>
      <p:pic>
        <p:nvPicPr>
          <p:cNvPr id="3" name="Рисунок 2" descr="2018 11 11 • &lt;strong&gt;Воробей&lt;/strong&gt; • dxfoto.ru – ежедневная картинк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584"/>
            <a:ext cx="3236976" cy="2871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Great Tit (&lt;strong&gt;синица&lt;/strong&gt;) | Parus major (&lt;strong&gt;синица&lt;/strong&gt;) | Tatters | Flick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862" y="100584"/>
            <a:ext cx="3618738" cy="2513414"/>
          </a:xfrm>
          <a:prstGeom prst="rect">
            <a:avLst/>
          </a:prstGeom>
        </p:spPr>
      </p:pic>
      <p:pic>
        <p:nvPicPr>
          <p:cNvPr id="5" name="Рисунок 4" descr="Bullfinch | Bullfinch - Pyrrhula pyrrhula - &lt;strong&gt;Снегирь&lt;/strong&gt; Russia, … | Flick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60" y="100584"/>
            <a:ext cx="3758184" cy="29535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4419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Внимание!!!!</a:t>
            </a:r>
            <a:br>
              <a:rPr lang="ru-RU" dirty="0" smtClean="0"/>
            </a:br>
            <a:r>
              <a:rPr lang="ru-RU" dirty="0" smtClean="0"/>
              <a:t>Какая птичка исчезла??</a:t>
            </a:r>
            <a:endParaRPr lang="ru-RU" dirty="0"/>
          </a:p>
        </p:txBody>
      </p:sp>
      <p:pic>
        <p:nvPicPr>
          <p:cNvPr id="3" name="Рисунок 2" descr="Great Tit (&lt;strong&gt;синица&lt;/strong&gt;) | Parus major (&lt;strong&gt;синица&lt;/strong&gt;) | Tatters | Flick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8" y="373380"/>
            <a:ext cx="4762500" cy="3276600"/>
          </a:xfrm>
          <a:prstGeom prst="rect">
            <a:avLst/>
          </a:prstGeom>
        </p:spPr>
      </p:pic>
      <p:pic>
        <p:nvPicPr>
          <p:cNvPr id="4" name="Рисунок 3" descr="Bullfinch | Bullfinch - Pyrrhula pyrrhula - &lt;strong&gt;Снегирь&lt;/strong&gt; Russia, … | Flick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368" y="292609"/>
            <a:ext cx="4453128" cy="3703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6424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758953"/>
          </a:xfrm>
        </p:spPr>
        <p:txBody>
          <a:bodyPr/>
          <a:lstStyle/>
          <a:p>
            <a:r>
              <a:rPr lang="ru-RU" sz="2400" b="1" dirty="0" smtClean="0"/>
              <a:t>    Составление  предложений по картинке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3124" y="2188803"/>
            <a:ext cx="6400800" cy="194733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-Как называется домик с кормом для птиц??</a:t>
            </a:r>
          </a:p>
          <a:p>
            <a:endParaRPr lang="ru-RU" dirty="0"/>
          </a:p>
        </p:txBody>
      </p:sp>
      <p:pic>
        <p:nvPicPr>
          <p:cNvPr id="5" name="Рисунок 4" descr="Сделай &lt;strong&gt;кормушку&lt;/strong&gt; — спаси &lt;strong&gt;птиц&lt;/strong&gt;! | Видеть, слышать, чувствовать природу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793" y="2643378"/>
            <a:ext cx="4476750" cy="3619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3831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74980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Какие птицы прилетели к кормушке?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Сделай &lt;strong&gt;кормушку&lt;/strong&gt; — спаси &lt;strong&gt;птиц&lt;/strong&gt;! | Видеть, слышать, чувствовать природу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01" y="1765554"/>
            <a:ext cx="4476750" cy="3619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3073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115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Century Gothic</vt:lpstr>
      <vt:lpstr>Wingdings 3</vt:lpstr>
      <vt:lpstr>Сектор</vt:lpstr>
      <vt:lpstr>    «Зимующие птицы»</vt:lpstr>
      <vt:lpstr>             Загадка  «Они летать умеют,их пух и перья греют?</vt:lpstr>
      <vt:lpstr>Не все птицы улетают на юг. Есть такие которые живут у нас круглый год!  Что это за птицы угадайте?</vt:lpstr>
      <vt:lpstr>А есть птицы которые прилетают к нам только зимовать ! Посмотрим на них….угадали?</vt:lpstr>
      <vt:lpstr>Презентация PowerPoint</vt:lpstr>
      <vt:lpstr>                  Игра Посмотрите внимательно на экран Запомните всех птиц</vt:lpstr>
      <vt:lpstr>            Внимание!!!! Какая птичка исчезла??</vt:lpstr>
      <vt:lpstr>    Составление  предложений по картинке</vt:lpstr>
      <vt:lpstr>Какие птицы прилетели к кормушке?</vt:lpstr>
      <vt:lpstr>       Сколько птиц прилетело?</vt:lpstr>
      <vt:lpstr>             Итог занятия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Анастасия</dc:creator>
  <cp:lastModifiedBy>Анастасия</cp:lastModifiedBy>
  <cp:revision>7</cp:revision>
  <dcterms:created xsi:type="dcterms:W3CDTF">2022-11-17T17:53:42Z</dcterms:created>
  <dcterms:modified xsi:type="dcterms:W3CDTF">2022-11-17T18:48:37Z</dcterms:modified>
</cp:coreProperties>
</file>