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57" r:id="rId4"/>
    <p:sldId id="258" r:id="rId5"/>
    <p:sldId id="261" r:id="rId6"/>
    <p:sldId id="263" r:id="rId7"/>
    <p:sldId id="271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539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927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065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301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806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602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977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84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087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553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911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2474B-ED99-4F6A-8913-E26BF3F4726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C25CD-3538-488A-8126-01E657EC0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28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62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8415" y="367322"/>
            <a:ext cx="7992889" cy="707886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Функциональная грамотность</a:t>
            </a:r>
            <a:endParaRPr lang="ru-RU" sz="4000" b="1" cap="none" spc="0" dirty="0">
              <a:ln w="6600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1484784"/>
            <a:ext cx="480628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Про зайчат и зайчиху</a:t>
            </a:r>
          </a:p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(Занятие 10)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6175469" y="3573016"/>
            <a:ext cx="20689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40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sz="4000" b="1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5085184"/>
            <a:ext cx="4536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Выполнила учитель начальных классов</a:t>
            </a:r>
          </a:p>
          <a:p>
            <a:pPr algn="r"/>
            <a:r>
              <a:rPr lang="ru-RU" dirty="0" smtClean="0"/>
              <a:t>                        ГБОУ Школы № 2031</a:t>
            </a:r>
          </a:p>
          <a:p>
            <a:pPr algn="r"/>
            <a:r>
              <a:rPr lang="ru-RU" dirty="0" err="1" smtClean="0"/>
              <a:t>Кульгавцева</a:t>
            </a:r>
            <a:r>
              <a:rPr lang="ru-RU" dirty="0" smtClean="0"/>
              <a:t> Г.В.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1609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" y="-15828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21" y="761304"/>
            <a:ext cx="7443397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6948264" y="4130842"/>
            <a:ext cx="1224136" cy="122413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436096" y="4131374"/>
            <a:ext cx="1224136" cy="12241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71951" y="4179920"/>
            <a:ext cx="1224136" cy="1224136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411760" y="4161698"/>
            <a:ext cx="1224136" cy="122413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71600" y="4165040"/>
            <a:ext cx="1224136" cy="122413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46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" y="-15828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96" y="2276872"/>
            <a:ext cx="7848872" cy="318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908720"/>
            <a:ext cx="748275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Самостоятельная работа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979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" y="-15828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53" y="1340768"/>
            <a:ext cx="7561533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75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89" y="-24972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thumbs.dreamstime.com/b/%C3%B0%C2%B1o%C3%B0%C2%BB%C3%B1%C5%93%C3%B1%CB%86%C3%B0%C2%B8%C3%B0%C2%B5-%C3%B0%C2%BF%C3%B0%C2%B0%C3%B0%C2%BB%C3%B1%C5%93%C3%B1%E2%80%A0%C3%B1%E2%80%B9-%C3%B1%E2%82%AC%C3%B1%C6%92%C3%B0%C2%BA%C3%B0%C2%B8-%C3%B0%C2%B7%C3%B0%C2%B0%C3%B0%C2%B9%C3%B1%E2%80%A1%C3%B0%C2%B8%C3%B0%C2%BA%C3%B0%C2%B0-%C3%B0%C2%BF%C3%B0%C2%B0%C3%B1%C2%81%C3%B1%E2%80%A6%C3%B0%C2%B8-%C3%B0%C2%B2%C3%B0%C2%B2%C3%B0%C2%B5%C3%B1%E2%82%AC%C3%B1%E2%80%A6-%C3%B0%C2%BFo-%C3%B0%C2%BF%C3%B1%E2%82%AC%C3%B0%C2%B8%C3%B1%E2%80%A6o%C3%B0-%C3%B0%C2%B8%C3%B1%E2%80%9A%C3%B1%C5%93-%C3%B0%C2%B8%C3%B0%C2%B7-%C3%B0%C2%BF%C3%B1%E2%82%AC%C3%B0%C2%B5%C3%B0-%C3%B0%C2%BFo%C3%B1%C2%81%C3%B1%E2%80%B9%C3%B0%C2%BB%C3%B0%C2%BA%C3%B0%C2%B8-1402895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87979"/>
            <a:ext cx="511024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764704"/>
            <a:ext cx="6480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Молодцы!</a:t>
            </a:r>
            <a:endParaRPr lang="ru-RU" sz="8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059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" y="-15828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4653136"/>
            <a:ext cx="2803153" cy="188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692696"/>
            <a:ext cx="7776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	За год в заячьей семье на свет появляется три выводка. Настовики рождаются на свет в марте. Этот выводок самый маленький, в нём по 2-3 зайчонка. Травники, или </a:t>
            </a:r>
            <a:r>
              <a:rPr lang="ru-RU" sz="2800" dirty="0" err="1" smtClean="0"/>
              <a:t>колосовики</a:t>
            </a:r>
            <a:r>
              <a:rPr lang="ru-RU" sz="2800" dirty="0" smtClean="0"/>
              <a:t>, появляются в июне, их может быть от 5 до 15. Последний    выводок – </a:t>
            </a:r>
            <a:r>
              <a:rPr lang="ru-RU" sz="2800" dirty="0" err="1" smtClean="0"/>
              <a:t>листопаднички</a:t>
            </a:r>
            <a:r>
              <a:rPr lang="ru-RU" sz="2800" dirty="0" smtClean="0"/>
              <a:t>, они выводятся в сентябре. Зайчата рождаются             довольно крупными, зрячими, покрытыми шёрсткой и уже через пару часов способны      бегать.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53766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" y="-15828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89" y="548679"/>
            <a:ext cx="7984462" cy="305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s://i.pinimg.com/originals/73/04/52/730452a6dba84d80582a1f99705621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25658"/>
            <a:ext cx="3361054" cy="268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290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" y="-15828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548680"/>
            <a:ext cx="7200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	Покормив </a:t>
            </a:r>
            <a:r>
              <a:rPr lang="ru-RU" sz="3600" dirty="0"/>
              <a:t>зайчат очень жирным молоком, которое будет перевариваться около 3 - 4 суток, мать </a:t>
            </a:r>
            <a:r>
              <a:rPr lang="ru-RU" sz="3600" dirty="0" smtClean="0"/>
              <a:t>покидает </a:t>
            </a:r>
            <a:r>
              <a:rPr lang="ru-RU" sz="3600" dirty="0"/>
              <a:t>зайчат, чтоб своим запахом не привлекать к ним внимания, а также прокормиться самой. Через указанное время она возвращается, не забывая при этом хорошенько </a:t>
            </a:r>
            <a:r>
              <a:rPr lang="ru-RU" sz="3600" dirty="0" smtClean="0"/>
              <a:t>путать следы</a:t>
            </a:r>
            <a:r>
              <a:rPr lang="ru-RU" sz="3600" dirty="0"/>
              <a:t>.</a:t>
            </a:r>
            <a:br>
              <a:rPr lang="ru-RU" sz="36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785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" y="-15828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17" y="833370"/>
            <a:ext cx="7934365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39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" y="-15828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72" y="620688"/>
            <a:ext cx="7839695" cy="374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05064"/>
            <a:ext cx="2966666" cy="2255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77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" y="-15828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s://svoimi-rukami2.ru/wp-content/uploads/b/b/8/bb81bb164b6eadb7bc2edf894a0a283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78" y="437326"/>
            <a:ext cx="796888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3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0" y="-15828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79"/>
            <a:ext cx="7632848" cy="568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92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691706_124-p-fon-s-ramkoi-dlya-detskogo-sada-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80" y="476672"/>
            <a:ext cx="9119960" cy="68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30" y="650416"/>
            <a:ext cx="7682979" cy="266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7089952" y="4221088"/>
            <a:ext cx="1224136" cy="122413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508104" y="4221088"/>
            <a:ext cx="1224136" cy="122413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483768" y="4179920"/>
            <a:ext cx="1224136" cy="122413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971951" y="4179920"/>
            <a:ext cx="1224136" cy="1224136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971600" y="4221088"/>
            <a:ext cx="1224136" cy="122413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29</Words>
  <Application>Microsoft Office PowerPoint</Application>
  <PresentationFormat>Экран (4:3)</PresentationFormat>
  <Paragraphs>11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</dc:creator>
  <cp:lastModifiedBy>Илья</cp:lastModifiedBy>
  <cp:revision>5</cp:revision>
  <dcterms:created xsi:type="dcterms:W3CDTF">2022-11-17T17:36:08Z</dcterms:created>
  <dcterms:modified xsi:type="dcterms:W3CDTF">2022-11-17T18:25:14Z</dcterms:modified>
</cp:coreProperties>
</file>