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57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53EF7"/>
    <a:srgbClr val="701656"/>
    <a:srgbClr val="42291E"/>
    <a:srgbClr val="2384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79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FFE7B71-BB0A-4B0F-8889-31316B835E2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9B2AF4-F20E-4F86-B993-7B7A078D9CAC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4" descr="&amp;Zcy;&amp;icy;&amp;mcy;&amp;ncy;&amp;icy;&amp;jcy; &amp;kcy;&amp;lcy;&amp;icy;&amp;pcy;&amp;acy;&amp;rcy;&amp;tcy; &quot;&amp;Pcy;&amp;tcy;&amp;icy;&amp;tscy;&amp;ycy;&quot; PNG. &amp;Ocy;&amp;bcy;&amp;scy;&amp;ucy;&amp;zhcy;&amp;dcy;&amp;iecy;&amp;ncy;&amp;icy;&amp;iecy; &amp;ncy;&amp;acy; LiveInternet - &amp;Rcy;&amp;ocy;&amp;scy;&amp;scy;&amp;icy;&amp;jcy;&amp;scy;&amp;kcy;&amp;icy;&amp;jcy; &amp;Scy;&amp;iecy;&amp;rcy;&amp;vcy;&amp;icy;&amp;scy; &amp;Ocy;&amp;ncy;&amp;lcy;&amp;acy;&amp;jcy;&amp;ncy;-&amp;Dcy;&amp;ncy;&amp;iecy;&amp;vcy;&amp;ncy;&amp;icy;&amp;kcy;&amp;ocy;&amp;vcy;"/>
          <p:cNvPicPr>
            <a:picLocks noChangeAspect="1" noChangeArrowheads="1"/>
          </p:cNvPicPr>
          <p:nvPr userDrawn="1"/>
        </p:nvPicPr>
        <p:blipFill>
          <a:blip r:embed="rId2" cstate="print"/>
          <a:srcRect l="6000" t="5618" r="5500" b="8426"/>
          <a:stretch>
            <a:fillRect/>
          </a:stretch>
        </p:blipFill>
        <p:spPr bwMode="auto">
          <a:xfrm>
            <a:off x="5429256" y="3786190"/>
            <a:ext cx="3553636" cy="307181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FFE7B71-BB0A-4B0F-8889-31316B835E2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9B2AF4-F20E-4F86-B993-7B7A078D9C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FFE7B71-BB0A-4B0F-8889-31316B835E2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9B2AF4-F20E-4F86-B993-7B7A078D9C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FFE7B71-BB0A-4B0F-8889-31316B835E2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9B2AF4-F20E-4F86-B993-7B7A078D9C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FFE7B71-BB0A-4B0F-8889-31316B835E2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9B2AF4-F20E-4F86-B993-7B7A078D9C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FFE7B71-BB0A-4B0F-8889-31316B835E2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9B2AF4-F20E-4F86-B993-7B7A078D9C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FFE7B71-BB0A-4B0F-8889-31316B835E2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9B2AF4-F20E-4F86-B993-7B7A078D9C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FFE7B71-BB0A-4B0F-8889-31316B835E2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9B2AF4-F20E-4F86-B993-7B7A078D9C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FFE7B71-BB0A-4B0F-8889-31316B835E2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9B2AF4-F20E-4F86-B993-7B7A078D9C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FFE7B71-BB0A-4B0F-8889-31316B835E2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9B2AF4-F20E-4F86-B993-7B7A078D9C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FFE7B71-BB0A-4B0F-8889-31316B835E2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9B2AF4-F20E-4F86-B993-7B7A078D9C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18" Type="http://schemas.openxmlformats.org/officeDocument/2006/relationships/image" Target="../media/image6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20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7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&amp;zcy;&amp;icy;&amp;mcy;&amp;ncy;&amp;yacy;&amp;yacy; &amp;tcy;&amp;iecy;&amp;mcy;&amp;acy; - &amp;Pcy;&amp;rcy;&amp;iecy;&amp;kcy;&amp;rcy;&amp;acy;&amp;scy;&amp;ncy;&amp;ycy;&amp;iecy; &amp;fcy;&amp;ocy;&amp;ncy;&amp;ycy; &amp;dcy;&amp;lcy;&amp;yacy; &amp;dcy;&amp;ncy;&amp;iecy;&amp;vcy;&amp;ncy;&amp;icy;&amp;kcy;&amp;ocy;&amp;vcy;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8" name="Рисунок 7" descr="allfons.ru-19398.jpg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0" y="0"/>
            <a:ext cx="9144000" cy="6858000"/>
          </a:xfrm>
          <a:prstGeom prst="frame">
            <a:avLst>
              <a:gd name="adj1" fmla="val 1872"/>
            </a:avLst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3" name="Picture 6" descr="&amp;Ncy;&amp;ocy;&amp;vcy;&amp;ocy;&amp;gcy;&amp;ocy;&amp;dcy;&amp;ncy;&amp;icy;&amp;iecy; &amp;gcy;&amp;icy;&amp;rcy;&amp;lcy;&amp;yacy;&amp;ncy;&amp;dcy;&amp;ycy;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2786050" y="0"/>
            <a:ext cx="2928958" cy="1085589"/>
          </a:xfrm>
          <a:prstGeom prst="rect">
            <a:avLst/>
          </a:prstGeom>
          <a:noFill/>
        </p:spPr>
      </p:pic>
      <p:sp>
        <p:nvSpPr>
          <p:cNvPr id="15" name="Скругленный прямоугольник 14"/>
          <p:cNvSpPr/>
          <p:nvPr userDrawn="1"/>
        </p:nvSpPr>
        <p:spPr>
          <a:xfrm>
            <a:off x="214282" y="571480"/>
            <a:ext cx="8715436" cy="6072230"/>
          </a:xfrm>
          <a:prstGeom prst="roundRect">
            <a:avLst>
              <a:gd name="adj" fmla="val 8054"/>
            </a:avLst>
          </a:prstGeom>
          <a:solidFill>
            <a:srgbClr val="2384F9">
              <a:alpha val="2470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320" name="Picture 8" descr="&amp;Dcy;&amp;vcy;&amp;acy; &amp;zcy;&amp;icy;&amp;mcy;&amp;ncy;&amp;icy;&amp;khcy; &amp;scy;&amp;kcy;&amp;rcy;&amp;acy;&amp;pcy;&amp;acy;,&amp;scy; &amp;lcy;&amp;iecy;&amp;scy;&amp;ncy;&amp;ycy;&amp;mcy;&amp;icy; &amp;zcy;&amp;vcy;&amp;iecy;&amp;rcy;&amp;yucy;&amp;shcy;&amp;kcy;&amp;acy;&amp;mcy;&amp;icy; &amp;icy; &amp;kcy;&amp;rcy;&amp;acy;&amp;scy;&amp;icy;&amp;vcy;&amp;ycy;&amp;mcy;&amp;icy; &amp;fcy;&amp;ocy;&amp;ncy;&amp;acy;&amp;mcy;&amp;icy;. &amp;Ocy;&amp;bcy;&amp;scy;&amp;ucy;&amp;zhcy;&amp;dcy;&amp;iecy;&amp;ncy;&amp;icy;&amp;iecy; &amp;ncy;&amp;acy; LiveInternet - &amp;Rcy;&amp;ocy;&amp;scy;&amp;scy;&amp;icy;&amp;jcy;&amp;scy;&amp;kcy;&amp;icy;&amp;jcy; &amp;Scy;&amp;iecy;&amp;rcy;&amp;vcy;&amp;icy;&amp;scy; &amp;Ocy;&amp;ncy;&amp;lcy;&amp;acy;&amp;jcy;&amp;ncy;-&amp;Dcy;&amp;ncy;&amp;iecy;&amp;vcy;&amp;ncy;&amp;icy;&amp;kcy;&amp;ocy;&amp;vcy;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001024" y="571480"/>
            <a:ext cx="1357290" cy="1809720"/>
          </a:xfrm>
          <a:prstGeom prst="rect">
            <a:avLst/>
          </a:prstGeom>
          <a:noFill/>
        </p:spPr>
      </p:pic>
      <p:pic>
        <p:nvPicPr>
          <p:cNvPr id="17" name="Picture 8" descr="&amp;Dcy;&amp;vcy;&amp;acy; &amp;zcy;&amp;icy;&amp;mcy;&amp;ncy;&amp;icy;&amp;khcy; &amp;scy;&amp;kcy;&amp;rcy;&amp;acy;&amp;pcy;&amp;acy;,&amp;scy; &amp;lcy;&amp;iecy;&amp;scy;&amp;ncy;&amp;ycy;&amp;mcy;&amp;icy; &amp;zcy;&amp;vcy;&amp;iecy;&amp;rcy;&amp;yucy;&amp;shcy;&amp;kcy;&amp;acy;&amp;mcy;&amp;icy; &amp;icy; &amp;kcy;&amp;rcy;&amp;acy;&amp;scy;&amp;icy;&amp;vcy;&amp;ycy;&amp;mcy;&amp;icy; &amp;fcy;&amp;ocy;&amp;ncy;&amp;acy;&amp;mcy;&amp;icy;. &amp;Ocy;&amp;bcy;&amp;scy;&amp;ucy;&amp;zhcy;&amp;dcy;&amp;iecy;&amp;ncy;&amp;icy;&amp;iecy; &amp;ncy;&amp;acy; LiveInternet - &amp;Rcy;&amp;ocy;&amp;scy;&amp;scy;&amp;icy;&amp;jcy;&amp;scy;&amp;kcy;&amp;icy;&amp;jcy; &amp;Scy;&amp;iecy;&amp;rcy;&amp;vcy;&amp;icy;&amp;scy; &amp;Ocy;&amp;ncy;&amp;lcy;&amp;acy;&amp;jcy;&amp;ncy;-&amp;Dcy;&amp;ncy;&amp;iecy;&amp;vcy;&amp;ncy;&amp;icy;&amp;kcy;&amp;ocy;&amp;vcy;"/>
          <p:cNvPicPr>
            <a:picLocks noChangeAspect="1" noChangeArrowheads="1"/>
          </p:cNvPicPr>
          <p:nvPr userDrawn="1"/>
        </p:nvPicPr>
        <p:blipFill>
          <a:blip r:embed="rId16" cstate="print"/>
          <a:srcRect l="10524"/>
          <a:stretch>
            <a:fillRect/>
          </a:stretch>
        </p:blipFill>
        <p:spPr bwMode="auto">
          <a:xfrm>
            <a:off x="0" y="571480"/>
            <a:ext cx="1214446" cy="1809720"/>
          </a:xfrm>
          <a:prstGeom prst="rect">
            <a:avLst/>
          </a:prstGeom>
          <a:noFill/>
        </p:spPr>
      </p:pic>
      <p:pic>
        <p:nvPicPr>
          <p:cNvPr id="13318" name="Picture 6" descr="&amp;Ncy;&amp;ocy;&amp;vcy;&amp;ocy;&amp;gcy;&amp;ocy;&amp;dcy;&amp;ncy;&amp;icy;&amp;iecy; &amp;gcy;&amp;icy;&amp;rcy;&amp;lcy;&amp;yacy;&amp;ncy;&amp;dcy;&amp;ycy;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4572000" y="0"/>
            <a:ext cx="4572000" cy="1051717"/>
          </a:xfrm>
          <a:prstGeom prst="rect">
            <a:avLst/>
          </a:prstGeom>
          <a:noFill/>
        </p:spPr>
      </p:pic>
      <p:pic>
        <p:nvPicPr>
          <p:cNvPr id="14" name="Picture 6" descr="&amp;Ncy;&amp;ocy;&amp;vcy;&amp;ocy;&amp;gcy;&amp;ocy;&amp;dcy;&amp;ncy;&amp;icy;&amp;iecy; &amp;gcy;&amp;icy;&amp;rcy;&amp;lcy;&amp;yacy;&amp;ncy;&amp;dcy;&amp;ycy;"/>
          <p:cNvPicPr>
            <a:picLocks noChangeAspect="1" noChangeArrowheads="1"/>
          </p:cNvPicPr>
          <p:nvPr userDrawn="1"/>
        </p:nvPicPr>
        <p:blipFill>
          <a:blip r:embed="rId18" cstate="print"/>
          <a:srcRect r="4971"/>
          <a:stretch>
            <a:fillRect/>
          </a:stretch>
        </p:blipFill>
        <p:spPr bwMode="auto">
          <a:xfrm>
            <a:off x="0" y="0"/>
            <a:ext cx="3857620" cy="1091200"/>
          </a:xfrm>
          <a:prstGeom prst="rect">
            <a:avLst/>
          </a:prstGeom>
          <a:noFill/>
        </p:spPr>
      </p:pic>
      <p:pic>
        <p:nvPicPr>
          <p:cNvPr id="13334" name="Picture 22" descr="&amp;Zcy;&amp;acy;&amp;mcy;&amp;iecy;&amp;tcy;&amp;kcy;&amp;icy; &amp;pcy;&amp;icy;&amp;scy;&amp;acy;&amp;kcy;&amp;icy; 2.0: &amp;Ncy;&amp;ocy;&amp;vcy;&amp;ocy;&amp;gcy;&amp;ocy;&amp;dcy;&amp;ncy;&amp;icy;&amp;iecy; &amp;rcy;&amp;acy;&amp;zcy;&amp;dcy;&amp;iecy;&amp;lcy;&amp;icy;&amp;tcy;&amp;iecy;&amp;lcy;&amp;icy; &amp;icy; &amp;vcy;&amp;icy;&amp;ncy;&amp;softcy;&amp;iecy;&amp;tcy;&amp;kcy;&amp;icy; 2"/>
          <p:cNvPicPr>
            <a:picLocks noChangeAspect="1" noChangeArrowheads="1"/>
          </p:cNvPicPr>
          <p:nvPr userDrawn="1"/>
        </p:nvPicPr>
        <p:blipFill>
          <a:blip r:embed="rId19" cstate="print"/>
          <a:srcRect l="58696" t="-3073"/>
          <a:stretch>
            <a:fillRect/>
          </a:stretch>
        </p:blipFill>
        <p:spPr bwMode="auto">
          <a:xfrm rot="5400000">
            <a:off x="433647" y="5291416"/>
            <a:ext cx="1132938" cy="2000232"/>
          </a:xfrm>
          <a:prstGeom prst="rect">
            <a:avLst/>
          </a:prstGeom>
          <a:noFill/>
        </p:spPr>
      </p:pic>
      <p:pic>
        <p:nvPicPr>
          <p:cNvPr id="28" name="Picture 22" descr="&amp;Zcy;&amp;acy;&amp;mcy;&amp;iecy;&amp;tcy;&amp;kcy;&amp;icy; &amp;pcy;&amp;icy;&amp;scy;&amp;acy;&amp;kcy;&amp;icy; 2.0: &amp;Ncy;&amp;ocy;&amp;vcy;&amp;ocy;&amp;gcy;&amp;ocy;&amp;dcy;&amp;ncy;&amp;icy;&amp;iecy; &amp;rcy;&amp;acy;&amp;zcy;&amp;dcy;&amp;iecy;&amp;lcy;&amp;icy;&amp;tcy;&amp;iecy;&amp;lcy;&amp;icy; &amp;icy; &amp;vcy;&amp;icy;&amp;ncy;&amp;softcy;&amp;iecy;&amp;tcy;&amp;kcy;&amp;icy; 2"/>
          <p:cNvPicPr>
            <a:picLocks noChangeAspect="1" noChangeArrowheads="1"/>
          </p:cNvPicPr>
          <p:nvPr userDrawn="1"/>
        </p:nvPicPr>
        <p:blipFill>
          <a:blip r:embed="rId20" cstate="print"/>
          <a:srcRect l="63021" t="-3073" b="36694"/>
          <a:stretch>
            <a:fillRect/>
          </a:stretch>
        </p:blipFill>
        <p:spPr bwMode="auto">
          <a:xfrm rot="16636485">
            <a:off x="1938893" y="6025796"/>
            <a:ext cx="791806" cy="1005587"/>
          </a:xfrm>
          <a:prstGeom prst="rect">
            <a:avLst/>
          </a:prstGeom>
          <a:noFill/>
        </p:spPr>
      </p:pic>
      <p:pic>
        <p:nvPicPr>
          <p:cNvPr id="29" name="Picture 22" descr="&amp;Zcy;&amp;acy;&amp;mcy;&amp;iecy;&amp;tcy;&amp;kcy;&amp;icy; &amp;pcy;&amp;icy;&amp;scy;&amp;acy;&amp;kcy;&amp;icy; 2.0: &amp;Ncy;&amp;ocy;&amp;vcy;&amp;ocy;&amp;gcy;&amp;ocy;&amp;dcy;&amp;ncy;&amp;icy;&amp;iecy; &amp;rcy;&amp;acy;&amp;zcy;&amp;dcy;&amp;iecy;&amp;lcy;&amp;icy;&amp;tcy;&amp;iecy;&amp;lcy;&amp;icy; &amp;icy; &amp;vcy;&amp;icy;&amp;ncy;&amp;softcy;&amp;iecy;&amp;tcy;&amp;kcy;&amp;icy; 2"/>
          <p:cNvPicPr>
            <a:picLocks noChangeAspect="1" noChangeArrowheads="1"/>
          </p:cNvPicPr>
          <p:nvPr userDrawn="1"/>
        </p:nvPicPr>
        <p:blipFill>
          <a:blip r:embed="rId20" cstate="print"/>
          <a:srcRect l="63021" t="-3073" b="36694"/>
          <a:stretch>
            <a:fillRect/>
          </a:stretch>
        </p:blipFill>
        <p:spPr bwMode="auto">
          <a:xfrm rot="6430227">
            <a:off x="3058846" y="5828516"/>
            <a:ext cx="791806" cy="1005587"/>
          </a:xfrm>
          <a:prstGeom prst="rect">
            <a:avLst/>
          </a:prstGeom>
          <a:noFill/>
        </p:spPr>
      </p:pic>
      <p:pic>
        <p:nvPicPr>
          <p:cNvPr id="30" name="Picture 22" descr="&amp;Zcy;&amp;acy;&amp;mcy;&amp;iecy;&amp;tcy;&amp;kcy;&amp;icy; &amp;pcy;&amp;icy;&amp;scy;&amp;acy;&amp;kcy;&amp;icy; 2.0: &amp;Ncy;&amp;ocy;&amp;vcy;&amp;ocy;&amp;gcy;&amp;ocy;&amp;dcy;&amp;ncy;&amp;icy;&amp;iecy; &amp;rcy;&amp;acy;&amp;zcy;&amp;dcy;&amp;iecy;&amp;lcy;&amp;icy;&amp;tcy;&amp;iecy;&amp;lcy;&amp;icy; &amp;icy; &amp;vcy;&amp;icy;&amp;ncy;&amp;softcy;&amp;iecy;&amp;tcy;&amp;kcy;&amp;icy; 2"/>
          <p:cNvPicPr>
            <a:picLocks noChangeAspect="1" noChangeArrowheads="1"/>
          </p:cNvPicPr>
          <p:nvPr userDrawn="1"/>
        </p:nvPicPr>
        <p:blipFill>
          <a:blip r:embed="rId20" cstate="print"/>
          <a:srcRect l="63021" t="-3073" b="36694"/>
          <a:stretch>
            <a:fillRect/>
          </a:stretch>
        </p:blipFill>
        <p:spPr bwMode="auto">
          <a:xfrm rot="15145254">
            <a:off x="3846288" y="5825936"/>
            <a:ext cx="791806" cy="1005587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13" Type="http://schemas.openxmlformats.org/officeDocument/2006/relationships/slide" Target="slide8.xml"/><Relationship Id="rId18" Type="http://schemas.openxmlformats.org/officeDocument/2006/relationships/image" Target="../media/image18.jpeg"/><Relationship Id="rId26" Type="http://schemas.openxmlformats.org/officeDocument/2006/relationships/image" Target="../media/image22.jpeg"/><Relationship Id="rId3" Type="http://schemas.openxmlformats.org/officeDocument/2006/relationships/slide" Target="slide4.xml"/><Relationship Id="rId21" Type="http://schemas.openxmlformats.org/officeDocument/2006/relationships/slide" Target="slide12.xml"/><Relationship Id="rId7" Type="http://schemas.openxmlformats.org/officeDocument/2006/relationships/slide" Target="slide6.xml"/><Relationship Id="rId12" Type="http://schemas.openxmlformats.org/officeDocument/2006/relationships/image" Target="../media/image15.jpeg"/><Relationship Id="rId17" Type="http://schemas.openxmlformats.org/officeDocument/2006/relationships/slide" Target="slide10.xml"/><Relationship Id="rId25" Type="http://schemas.openxmlformats.org/officeDocument/2006/relationships/slide" Target="slide15.xml"/><Relationship Id="rId2" Type="http://schemas.openxmlformats.org/officeDocument/2006/relationships/image" Target="../media/image31.jpeg"/><Relationship Id="rId16" Type="http://schemas.openxmlformats.org/officeDocument/2006/relationships/image" Target="../media/image17.jpeg"/><Relationship Id="rId20" Type="http://schemas.openxmlformats.org/officeDocument/2006/relationships/image" Target="../media/image19.jpeg"/><Relationship Id="rId29" Type="http://schemas.openxmlformats.org/officeDocument/2006/relationships/slide" Target="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11" Type="http://schemas.openxmlformats.org/officeDocument/2006/relationships/slide" Target="slide7.xml"/><Relationship Id="rId24" Type="http://schemas.openxmlformats.org/officeDocument/2006/relationships/image" Target="../media/image21.jpeg"/><Relationship Id="rId5" Type="http://schemas.openxmlformats.org/officeDocument/2006/relationships/slide" Target="slide5.xml"/><Relationship Id="rId15" Type="http://schemas.openxmlformats.org/officeDocument/2006/relationships/slide" Target="slide9.xml"/><Relationship Id="rId23" Type="http://schemas.openxmlformats.org/officeDocument/2006/relationships/slide" Target="slide14.xml"/><Relationship Id="rId28" Type="http://schemas.openxmlformats.org/officeDocument/2006/relationships/image" Target="../media/image23.jpeg"/><Relationship Id="rId10" Type="http://schemas.openxmlformats.org/officeDocument/2006/relationships/image" Target="../media/image11.jpeg"/><Relationship Id="rId19" Type="http://schemas.openxmlformats.org/officeDocument/2006/relationships/slide" Target="slide11.xml"/><Relationship Id="rId4" Type="http://schemas.openxmlformats.org/officeDocument/2006/relationships/image" Target="../media/image12.jpeg"/><Relationship Id="rId9" Type="http://schemas.openxmlformats.org/officeDocument/2006/relationships/slide" Target="slide17.xml"/><Relationship Id="rId14" Type="http://schemas.openxmlformats.org/officeDocument/2006/relationships/image" Target="../media/image16.jpeg"/><Relationship Id="rId22" Type="http://schemas.openxmlformats.org/officeDocument/2006/relationships/image" Target="../media/image20.jpeg"/><Relationship Id="rId27" Type="http://schemas.openxmlformats.org/officeDocument/2006/relationships/slide" Target="slide16.xml"/><Relationship Id="rId30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13" Type="http://schemas.openxmlformats.org/officeDocument/2006/relationships/slide" Target="slide8.xml"/><Relationship Id="rId18" Type="http://schemas.openxmlformats.org/officeDocument/2006/relationships/image" Target="../media/image18.jpeg"/><Relationship Id="rId26" Type="http://schemas.openxmlformats.org/officeDocument/2006/relationships/image" Target="../media/image22.jpeg"/><Relationship Id="rId3" Type="http://schemas.openxmlformats.org/officeDocument/2006/relationships/slide" Target="slide4.xml"/><Relationship Id="rId21" Type="http://schemas.openxmlformats.org/officeDocument/2006/relationships/slide" Target="slide12.xml"/><Relationship Id="rId7" Type="http://schemas.openxmlformats.org/officeDocument/2006/relationships/slide" Target="slide6.xml"/><Relationship Id="rId12" Type="http://schemas.openxmlformats.org/officeDocument/2006/relationships/image" Target="../media/image15.jpeg"/><Relationship Id="rId17" Type="http://schemas.openxmlformats.org/officeDocument/2006/relationships/slide" Target="slide10.xml"/><Relationship Id="rId25" Type="http://schemas.openxmlformats.org/officeDocument/2006/relationships/slide" Target="slide15.xml"/><Relationship Id="rId2" Type="http://schemas.openxmlformats.org/officeDocument/2006/relationships/image" Target="../media/image32.jpeg"/><Relationship Id="rId16" Type="http://schemas.openxmlformats.org/officeDocument/2006/relationships/image" Target="../media/image17.jpeg"/><Relationship Id="rId20" Type="http://schemas.openxmlformats.org/officeDocument/2006/relationships/image" Target="../media/image19.jpeg"/><Relationship Id="rId29" Type="http://schemas.openxmlformats.org/officeDocument/2006/relationships/slide" Target="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11" Type="http://schemas.openxmlformats.org/officeDocument/2006/relationships/slide" Target="slide7.xml"/><Relationship Id="rId24" Type="http://schemas.openxmlformats.org/officeDocument/2006/relationships/image" Target="../media/image21.jpeg"/><Relationship Id="rId5" Type="http://schemas.openxmlformats.org/officeDocument/2006/relationships/slide" Target="slide5.xml"/><Relationship Id="rId15" Type="http://schemas.openxmlformats.org/officeDocument/2006/relationships/slide" Target="slide9.xml"/><Relationship Id="rId23" Type="http://schemas.openxmlformats.org/officeDocument/2006/relationships/slide" Target="slide14.xml"/><Relationship Id="rId28" Type="http://schemas.openxmlformats.org/officeDocument/2006/relationships/image" Target="../media/image23.jpeg"/><Relationship Id="rId10" Type="http://schemas.openxmlformats.org/officeDocument/2006/relationships/image" Target="../media/image11.jpeg"/><Relationship Id="rId19" Type="http://schemas.openxmlformats.org/officeDocument/2006/relationships/slide" Target="slide11.xml"/><Relationship Id="rId4" Type="http://schemas.openxmlformats.org/officeDocument/2006/relationships/image" Target="../media/image12.jpeg"/><Relationship Id="rId9" Type="http://schemas.openxmlformats.org/officeDocument/2006/relationships/slide" Target="slide17.xml"/><Relationship Id="rId14" Type="http://schemas.openxmlformats.org/officeDocument/2006/relationships/image" Target="../media/image16.jpeg"/><Relationship Id="rId22" Type="http://schemas.openxmlformats.org/officeDocument/2006/relationships/image" Target="../media/image20.jpeg"/><Relationship Id="rId27" Type="http://schemas.openxmlformats.org/officeDocument/2006/relationships/slide" Target="slide16.xml"/><Relationship Id="rId30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13" Type="http://schemas.openxmlformats.org/officeDocument/2006/relationships/slide" Target="slide8.xml"/><Relationship Id="rId18" Type="http://schemas.openxmlformats.org/officeDocument/2006/relationships/image" Target="../media/image18.jpeg"/><Relationship Id="rId26" Type="http://schemas.openxmlformats.org/officeDocument/2006/relationships/image" Target="../media/image22.jpeg"/><Relationship Id="rId3" Type="http://schemas.openxmlformats.org/officeDocument/2006/relationships/slide" Target="slide4.xml"/><Relationship Id="rId21" Type="http://schemas.openxmlformats.org/officeDocument/2006/relationships/slide" Target="slide12.xml"/><Relationship Id="rId7" Type="http://schemas.openxmlformats.org/officeDocument/2006/relationships/slide" Target="slide6.xml"/><Relationship Id="rId12" Type="http://schemas.openxmlformats.org/officeDocument/2006/relationships/image" Target="../media/image15.jpeg"/><Relationship Id="rId17" Type="http://schemas.openxmlformats.org/officeDocument/2006/relationships/slide" Target="slide10.xml"/><Relationship Id="rId25" Type="http://schemas.openxmlformats.org/officeDocument/2006/relationships/slide" Target="slide15.xml"/><Relationship Id="rId2" Type="http://schemas.openxmlformats.org/officeDocument/2006/relationships/image" Target="../media/image33.jpeg"/><Relationship Id="rId16" Type="http://schemas.openxmlformats.org/officeDocument/2006/relationships/image" Target="../media/image17.jpeg"/><Relationship Id="rId20" Type="http://schemas.openxmlformats.org/officeDocument/2006/relationships/image" Target="../media/image19.jpeg"/><Relationship Id="rId29" Type="http://schemas.openxmlformats.org/officeDocument/2006/relationships/slide" Target="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11" Type="http://schemas.openxmlformats.org/officeDocument/2006/relationships/slide" Target="slide7.xml"/><Relationship Id="rId24" Type="http://schemas.openxmlformats.org/officeDocument/2006/relationships/image" Target="../media/image21.jpeg"/><Relationship Id="rId5" Type="http://schemas.openxmlformats.org/officeDocument/2006/relationships/slide" Target="slide5.xml"/><Relationship Id="rId15" Type="http://schemas.openxmlformats.org/officeDocument/2006/relationships/slide" Target="slide9.xml"/><Relationship Id="rId23" Type="http://schemas.openxmlformats.org/officeDocument/2006/relationships/slide" Target="slide14.xml"/><Relationship Id="rId28" Type="http://schemas.openxmlformats.org/officeDocument/2006/relationships/image" Target="../media/image23.jpeg"/><Relationship Id="rId10" Type="http://schemas.openxmlformats.org/officeDocument/2006/relationships/image" Target="../media/image11.jpeg"/><Relationship Id="rId19" Type="http://schemas.openxmlformats.org/officeDocument/2006/relationships/slide" Target="slide11.xml"/><Relationship Id="rId4" Type="http://schemas.openxmlformats.org/officeDocument/2006/relationships/image" Target="../media/image12.jpeg"/><Relationship Id="rId9" Type="http://schemas.openxmlformats.org/officeDocument/2006/relationships/slide" Target="slide17.xml"/><Relationship Id="rId14" Type="http://schemas.openxmlformats.org/officeDocument/2006/relationships/image" Target="../media/image16.jpeg"/><Relationship Id="rId22" Type="http://schemas.openxmlformats.org/officeDocument/2006/relationships/image" Target="../media/image20.jpeg"/><Relationship Id="rId27" Type="http://schemas.openxmlformats.org/officeDocument/2006/relationships/slide" Target="slide16.xml"/><Relationship Id="rId30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13" Type="http://schemas.openxmlformats.org/officeDocument/2006/relationships/slide" Target="slide8.xml"/><Relationship Id="rId18" Type="http://schemas.openxmlformats.org/officeDocument/2006/relationships/image" Target="../media/image18.jpeg"/><Relationship Id="rId26" Type="http://schemas.openxmlformats.org/officeDocument/2006/relationships/image" Target="../media/image22.jpeg"/><Relationship Id="rId3" Type="http://schemas.openxmlformats.org/officeDocument/2006/relationships/slide" Target="slide4.xml"/><Relationship Id="rId21" Type="http://schemas.openxmlformats.org/officeDocument/2006/relationships/slide" Target="slide12.xml"/><Relationship Id="rId7" Type="http://schemas.openxmlformats.org/officeDocument/2006/relationships/slide" Target="slide6.xml"/><Relationship Id="rId12" Type="http://schemas.openxmlformats.org/officeDocument/2006/relationships/image" Target="../media/image15.jpeg"/><Relationship Id="rId17" Type="http://schemas.openxmlformats.org/officeDocument/2006/relationships/slide" Target="slide10.xml"/><Relationship Id="rId25" Type="http://schemas.openxmlformats.org/officeDocument/2006/relationships/slide" Target="slide15.xml"/><Relationship Id="rId2" Type="http://schemas.openxmlformats.org/officeDocument/2006/relationships/image" Target="../media/image34.jpeg"/><Relationship Id="rId16" Type="http://schemas.openxmlformats.org/officeDocument/2006/relationships/image" Target="../media/image17.jpeg"/><Relationship Id="rId20" Type="http://schemas.openxmlformats.org/officeDocument/2006/relationships/image" Target="../media/image19.jpeg"/><Relationship Id="rId29" Type="http://schemas.openxmlformats.org/officeDocument/2006/relationships/slide" Target="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11" Type="http://schemas.openxmlformats.org/officeDocument/2006/relationships/slide" Target="slide7.xml"/><Relationship Id="rId24" Type="http://schemas.openxmlformats.org/officeDocument/2006/relationships/image" Target="../media/image21.jpeg"/><Relationship Id="rId5" Type="http://schemas.openxmlformats.org/officeDocument/2006/relationships/slide" Target="slide5.xml"/><Relationship Id="rId15" Type="http://schemas.openxmlformats.org/officeDocument/2006/relationships/slide" Target="slide9.xml"/><Relationship Id="rId23" Type="http://schemas.openxmlformats.org/officeDocument/2006/relationships/slide" Target="slide14.xml"/><Relationship Id="rId28" Type="http://schemas.openxmlformats.org/officeDocument/2006/relationships/image" Target="../media/image23.jpeg"/><Relationship Id="rId10" Type="http://schemas.openxmlformats.org/officeDocument/2006/relationships/image" Target="../media/image11.jpeg"/><Relationship Id="rId19" Type="http://schemas.openxmlformats.org/officeDocument/2006/relationships/slide" Target="slide11.xml"/><Relationship Id="rId4" Type="http://schemas.openxmlformats.org/officeDocument/2006/relationships/image" Target="../media/image12.jpeg"/><Relationship Id="rId9" Type="http://schemas.openxmlformats.org/officeDocument/2006/relationships/slide" Target="slide17.xml"/><Relationship Id="rId14" Type="http://schemas.openxmlformats.org/officeDocument/2006/relationships/image" Target="../media/image16.jpeg"/><Relationship Id="rId22" Type="http://schemas.openxmlformats.org/officeDocument/2006/relationships/image" Target="../media/image20.jpeg"/><Relationship Id="rId27" Type="http://schemas.openxmlformats.org/officeDocument/2006/relationships/slide" Target="slide16.xml"/><Relationship Id="rId30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13" Type="http://schemas.openxmlformats.org/officeDocument/2006/relationships/slide" Target="slide8.xml"/><Relationship Id="rId18" Type="http://schemas.openxmlformats.org/officeDocument/2006/relationships/image" Target="../media/image18.jpeg"/><Relationship Id="rId26" Type="http://schemas.openxmlformats.org/officeDocument/2006/relationships/image" Target="../media/image22.jpeg"/><Relationship Id="rId3" Type="http://schemas.openxmlformats.org/officeDocument/2006/relationships/slide" Target="slide4.xml"/><Relationship Id="rId21" Type="http://schemas.openxmlformats.org/officeDocument/2006/relationships/slide" Target="slide12.xml"/><Relationship Id="rId7" Type="http://schemas.openxmlformats.org/officeDocument/2006/relationships/slide" Target="slide6.xml"/><Relationship Id="rId12" Type="http://schemas.openxmlformats.org/officeDocument/2006/relationships/image" Target="../media/image15.jpeg"/><Relationship Id="rId17" Type="http://schemas.openxmlformats.org/officeDocument/2006/relationships/slide" Target="slide10.xml"/><Relationship Id="rId25" Type="http://schemas.openxmlformats.org/officeDocument/2006/relationships/slide" Target="slide15.xml"/><Relationship Id="rId2" Type="http://schemas.openxmlformats.org/officeDocument/2006/relationships/image" Target="../media/image35.jpeg"/><Relationship Id="rId16" Type="http://schemas.openxmlformats.org/officeDocument/2006/relationships/image" Target="../media/image17.jpeg"/><Relationship Id="rId20" Type="http://schemas.openxmlformats.org/officeDocument/2006/relationships/image" Target="../media/image19.jpeg"/><Relationship Id="rId29" Type="http://schemas.openxmlformats.org/officeDocument/2006/relationships/slide" Target="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11" Type="http://schemas.openxmlformats.org/officeDocument/2006/relationships/slide" Target="slide7.xml"/><Relationship Id="rId24" Type="http://schemas.openxmlformats.org/officeDocument/2006/relationships/image" Target="../media/image21.jpeg"/><Relationship Id="rId5" Type="http://schemas.openxmlformats.org/officeDocument/2006/relationships/slide" Target="slide5.xml"/><Relationship Id="rId15" Type="http://schemas.openxmlformats.org/officeDocument/2006/relationships/slide" Target="slide9.xml"/><Relationship Id="rId23" Type="http://schemas.openxmlformats.org/officeDocument/2006/relationships/slide" Target="slide14.xml"/><Relationship Id="rId28" Type="http://schemas.openxmlformats.org/officeDocument/2006/relationships/image" Target="../media/image23.jpeg"/><Relationship Id="rId10" Type="http://schemas.openxmlformats.org/officeDocument/2006/relationships/image" Target="../media/image11.jpeg"/><Relationship Id="rId19" Type="http://schemas.openxmlformats.org/officeDocument/2006/relationships/slide" Target="slide11.xml"/><Relationship Id="rId4" Type="http://schemas.openxmlformats.org/officeDocument/2006/relationships/image" Target="../media/image12.jpeg"/><Relationship Id="rId9" Type="http://schemas.openxmlformats.org/officeDocument/2006/relationships/slide" Target="slide17.xml"/><Relationship Id="rId14" Type="http://schemas.openxmlformats.org/officeDocument/2006/relationships/image" Target="../media/image16.jpeg"/><Relationship Id="rId22" Type="http://schemas.openxmlformats.org/officeDocument/2006/relationships/image" Target="../media/image20.jpeg"/><Relationship Id="rId27" Type="http://schemas.openxmlformats.org/officeDocument/2006/relationships/slide" Target="slide16.xml"/><Relationship Id="rId30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13" Type="http://schemas.openxmlformats.org/officeDocument/2006/relationships/slide" Target="slide8.xml"/><Relationship Id="rId18" Type="http://schemas.openxmlformats.org/officeDocument/2006/relationships/image" Target="../media/image18.jpeg"/><Relationship Id="rId26" Type="http://schemas.openxmlformats.org/officeDocument/2006/relationships/slide" Target="slide16.xml"/><Relationship Id="rId3" Type="http://schemas.openxmlformats.org/officeDocument/2006/relationships/slide" Target="slide4.xml"/><Relationship Id="rId21" Type="http://schemas.openxmlformats.org/officeDocument/2006/relationships/slide" Target="slide12.xml"/><Relationship Id="rId7" Type="http://schemas.openxmlformats.org/officeDocument/2006/relationships/slide" Target="slide6.xml"/><Relationship Id="rId12" Type="http://schemas.openxmlformats.org/officeDocument/2006/relationships/image" Target="../media/image15.jpeg"/><Relationship Id="rId17" Type="http://schemas.openxmlformats.org/officeDocument/2006/relationships/slide" Target="slide10.xml"/><Relationship Id="rId25" Type="http://schemas.openxmlformats.org/officeDocument/2006/relationships/slide" Target="slide15.xml"/><Relationship Id="rId2" Type="http://schemas.openxmlformats.org/officeDocument/2006/relationships/image" Target="../media/image22.jpeg"/><Relationship Id="rId16" Type="http://schemas.openxmlformats.org/officeDocument/2006/relationships/image" Target="../media/image17.jpeg"/><Relationship Id="rId20" Type="http://schemas.openxmlformats.org/officeDocument/2006/relationships/image" Target="../media/image19.jpeg"/><Relationship Id="rId29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11" Type="http://schemas.openxmlformats.org/officeDocument/2006/relationships/slide" Target="slide7.xml"/><Relationship Id="rId24" Type="http://schemas.openxmlformats.org/officeDocument/2006/relationships/image" Target="../media/image21.jpeg"/><Relationship Id="rId5" Type="http://schemas.openxmlformats.org/officeDocument/2006/relationships/slide" Target="slide5.xml"/><Relationship Id="rId15" Type="http://schemas.openxmlformats.org/officeDocument/2006/relationships/slide" Target="slide9.xml"/><Relationship Id="rId23" Type="http://schemas.openxmlformats.org/officeDocument/2006/relationships/slide" Target="slide14.xml"/><Relationship Id="rId28" Type="http://schemas.openxmlformats.org/officeDocument/2006/relationships/slide" Target="slide13.xml"/><Relationship Id="rId10" Type="http://schemas.openxmlformats.org/officeDocument/2006/relationships/image" Target="../media/image11.jpeg"/><Relationship Id="rId19" Type="http://schemas.openxmlformats.org/officeDocument/2006/relationships/slide" Target="slide11.xml"/><Relationship Id="rId4" Type="http://schemas.openxmlformats.org/officeDocument/2006/relationships/image" Target="../media/image12.jpeg"/><Relationship Id="rId9" Type="http://schemas.openxmlformats.org/officeDocument/2006/relationships/slide" Target="slide17.xml"/><Relationship Id="rId14" Type="http://schemas.openxmlformats.org/officeDocument/2006/relationships/image" Target="../media/image16.jpeg"/><Relationship Id="rId22" Type="http://schemas.openxmlformats.org/officeDocument/2006/relationships/image" Target="../media/image20.jpeg"/><Relationship Id="rId27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13" Type="http://schemas.openxmlformats.org/officeDocument/2006/relationships/slide" Target="slide8.xml"/><Relationship Id="rId18" Type="http://schemas.openxmlformats.org/officeDocument/2006/relationships/image" Target="../media/image18.jpeg"/><Relationship Id="rId26" Type="http://schemas.openxmlformats.org/officeDocument/2006/relationships/image" Target="../media/image22.jpeg"/><Relationship Id="rId3" Type="http://schemas.openxmlformats.org/officeDocument/2006/relationships/slide" Target="slide4.xml"/><Relationship Id="rId21" Type="http://schemas.openxmlformats.org/officeDocument/2006/relationships/slide" Target="slide12.xml"/><Relationship Id="rId7" Type="http://schemas.openxmlformats.org/officeDocument/2006/relationships/slide" Target="slide6.xml"/><Relationship Id="rId12" Type="http://schemas.openxmlformats.org/officeDocument/2006/relationships/image" Target="../media/image15.jpeg"/><Relationship Id="rId17" Type="http://schemas.openxmlformats.org/officeDocument/2006/relationships/slide" Target="slide10.xml"/><Relationship Id="rId25" Type="http://schemas.openxmlformats.org/officeDocument/2006/relationships/slide" Target="slide15.xml"/><Relationship Id="rId2" Type="http://schemas.openxmlformats.org/officeDocument/2006/relationships/image" Target="../media/image23.jpeg"/><Relationship Id="rId16" Type="http://schemas.openxmlformats.org/officeDocument/2006/relationships/image" Target="../media/image17.jpeg"/><Relationship Id="rId20" Type="http://schemas.openxmlformats.org/officeDocument/2006/relationships/image" Target="../media/image19.jpeg"/><Relationship Id="rId29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11" Type="http://schemas.openxmlformats.org/officeDocument/2006/relationships/slide" Target="slide7.xml"/><Relationship Id="rId24" Type="http://schemas.openxmlformats.org/officeDocument/2006/relationships/image" Target="../media/image21.jpeg"/><Relationship Id="rId5" Type="http://schemas.openxmlformats.org/officeDocument/2006/relationships/slide" Target="slide5.xml"/><Relationship Id="rId15" Type="http://schemas.openxmlformats.org/officeDocument/2006/relationships/slide" Target="slide9.xml"/><Relationship Id="rId23" Type="http://schemas.openxmlformats.org/officeDocument/2006/relationships/slide" Target="slide14.xml"/><Relationship Id="rId28" Type="http://schemas.openxmlformats.org/officeDocument/2006/relationships/slide" Target="slide13.xml"/><Relationship Id="rId10" Type="http://schemas.openxmlformats.org/officeDocument/2006/relationships/image" Target="../media/image11.jpeg"/><Relationship Id="rId19" Type="http://schemas.openxmlformats.org/officeDocument/2006/relationships/slide" Target="slide11.xml"/><Relationship Id="rId4" Type="http://schemas.openxmlformats.org/officeDocument/2006/relationships/image" Target="../media/image12.jpeg"/><Relationship Id="rId9" Type="http://schemas.openxmlformats.org/officeDocument/2006/relationships/slide" Target="slide17.xml"/><Relationship Id="rId14" Type="http://schemas.openxmlformats.org/officeDocument/2006/relationships/image" Target="../media/image16.jpeg"/><Relationship Id="rId22" Type="http://schemas.openxmlformats.org/officeDocument/2006/relationships/image" Target="../media/image20.jpeg"/><Relationship Id="rId27" Type="http://schemas.openxmlformats.org/officeDocument/2006/relationships/slide" Target="slide16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13" Type="http://schemas.openxmlformats.org/officeDocument/2006/relationships/image" Target="../media/image16.jpeg"/><Relationship Id="rId18" Type="http://schemas.openxmlformats.org/officeDocument/2006/relationships/slide" Target="slide11.xml"/><Relationship Id="rId26" Type="http://schemas.openxmlformats.org/officeDocument/2006/relationships/slide" Target="slide16.xml"/><Relationship Id="rId3" Type="http://schemas.openxmlformats.org/officeDocument/2006/relationships/slide" Target="slide4.xml"/><Relationship Id="rId21" Type="http://schemas.openxmlformats.org/officeDocument/2006/relationships/image" Target="../media/image20.jpeg"/><Relationship Id="rId7" Type="http://schemas.openxmlformats.org/officeDocument/2006/relationships/slide" Target="slide6.xml"/><Relationship Id="rId12" Type="http://schemas.openxmlformats.org/officeDocument/2006/relationships/slide" Target="slide8.xml"/><Relationship Id="rId17" Type="http://schemas.openxmlformats.org/officeDocument/2006/relationships/image" Target="../media/image18.jpeg"/><Relationship Id="rId25" Type="http://schemas.openxmlformats.org/officeDocument/2006/relationships/image" Target="../media/image22.jpeg"/><Relationship Id="rId2" Type="http://schemas.openxmlformats.org/officeDocument/2006/relationships/image" Target="../media/image11.jpeg"/><Relationship Id="rId16" Type="http://schemas.openxmlformats.org/officeDocument/2006/relationships/slide" Target="slide10.xml"/><Relationship Id="rId20" Type="http://schemas.openxmlformats.org/officeDocument/2006/relationships/slide" Target="slide12.xml"/><Relationship Id="rId29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11" Type="http://schemas.openxmlformats.org/officeDocument/2006/relationships/image" Target="../media/image15.jpeg"/><Relationship Id="rId24" Type="http://schemas.openxmlformats.org/officeDocument/2006/relationships/slide" Target="slide15.xml"/><Relationship Id="rId5" Type="http://schemas.openxmlformats.org/officeDocument/2006/relationships/slide" Target="slide5.xml"/><Relationship Id="rId15" Type="http://schemas.openxmlformats.org/officeDocument/2006/relationships/image" Target="../media/image17.jpeg"/><Relationship Id="rId23" Type="http://schemas.openxmlformats.org/officeDocument/2006/relationships/image" Target="../media/image21.jpeg"/><Relationship Id="rId28" Type="http://schemas.openxmlformats.org/officeDocument/2006/relationships/slide" Target="slide13.xml"/><Relationship Id="rId10" Type="http://schemas.openxmlformats.org/officeDocument/2006/relationships/slide" Target="slide7.xml"/><Relationship Id="rId19" Type="http://schemas.openxmlformats.org/officeDocument/2006/relationships/image" Target="../media/image19.jpeg"/><Relationship Id="rId4" Type="http://schemas.openxmlformats.org/officeDocument/2006/relationships/image" Target="../media/image12.jpeg"/><Relationship Id="rId9" Type="http://schemas.openxmlformats.org/officeDocument/2006/relationships/slide" Target="slide17.xml"/><Relationship Id="rId14" Type="http://schemas.openxmlformats.org/officeDocument/2006/relationships/slide" Target="slide9.xml"/><Relationship Id="rId22" Type="http://schemas.openxmlformats.org/officeDocument/2006/relationships/slide" Target="slide14.xml"/><Relationship Id="rId27" Type="http://schemas.openxmlformats.org/officeDocument/2006/relationships/image" Target="../media/image2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6.gi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4.fanpop.com/image/photos/14900000/Chistmas-Images-christmas-14922335-266-404.gif" TargetMode="External"/><Relationship Id="rId3" Type="http://schemas.openxmlformats.org/officeDocument/2006/relationships/hyperlink" Target="http://img-fotki.yandex.ru/get/4422/107153161.3f3/0_780cc_b55ba0f1_XL" TargetMode="External"/><Relationship Id="rId7" Type="http://schemas.openxmlformats.org/officeDocument/2006/relationships/hyperlink" Target="http://www.allfons.ru/pic/201301/640x480/allfons.ru-19398.jpg" TargetMode="External"/><Relationship Id="rId2" Type="http://schemas.openxmlformats.org/officeDocument/2006/relationships/hyperlink" Target="http://antalpiti.ru/files/99604/10-1.pn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stat20.privet.ru/lr/0c038a29a5d26b838589c32cfbf710f0" TargetMode="External"/><Relationship Id="rId5" Type="http://schemas.openxmlformats.org/officeDocument/2006/relationships/hyperlink" Target="http://static.playcast.ru/uploads/2013/11/20/6613986.png" TargetMode="External"/><Relationship Id="rId10" Type="http://schemas.openxmlformats.org/officeDocument/2006/relationships/hyperlink" Target="http://ww1.prweb.com/prfiles/2007/11/24/280984/stockxpertcomid5703911size1.jpg" TargetMode="External"/><Relationship Id="rId4" Type="http://schemas.openxmlformats.org/officeDocument/2006/relationships/hyperlink" Target="http://s002.radikal.ru/i199/1012/87/92750a86a0b4.png" TargetMode="External"/><Relationship Id="rId9" Type="http://schemas.openxmlformats.org/officeDocument/2006/relationships/hyperlink" Target="http://v-domashnih-usloviyah.ru/kak-narisovat-deda-moroza-poetapno-karandashom-dlya-nachinayushhih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13" Type="http://schemas.openxmlformats.org/officeDocument/2006/relationships/image" Target="../media/image16.jpeg"/><Relationship Id="rId18" Type="http://schemas.openxmlformats.org/officeDocument/2006/relationships/slide" Target="slide11.xml"/><Relationship Id="rId26" Type="http://schemas.openxmlformats.org/officeDocument/2006/relationships/slide" Target="slide16.xml"/><Relationship Id="rId3" Type="http://schemas.openxmlformats.org/officeDocument/2006/relationships/slide" Target="slide4.xml"/><Relationship Id="rId21" Type="http://schemas.openxmlformats.org/officeDocument/2006/relationships/image" Target="../media/image20.jpeg"/><Relationship Id="rId7" Type="http://schemas.openxmlformats.org/officeDocument/2006/relationships/slide" Target="slide6.xml"/><Relationship Id="rId12" Type="http://schemas.openxmlformats.org/officeDocument/2006/relationships/slide" Target="slide8.xml"/><Relationship Id="rId17" Type="http://schemas.openxmlformats.org/officeDocument/2006/relationships/image" Target="../media/image18.jpeg"/><Relationship Id="rId25" Type="http://schemas.openxmlformats.org/officeDocument/2006/relationships/image" Target="../media/image22.jpeg"/><Relationship Id="rId2" Type="http://schemas.openxmlformats.org/officeDocument/2006/relationships/image" Target="../media/image11.jpeg"/><Relationship Id="rId16" Type="http://schemas.openxmlformats.org/officeDocument/2006/relationships/slide" Target="slide10.xml"/><Relationship Id="rId20" Type="http://schemas.openxmlformats.org/officeDocument/2006/relationships/slide" Target="slide12.xml"/><Relationship Id="rId29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11" Type="http://schemas.openxmlformats.org/officeDocument/2006/relationships/slide" Target="slide17.xml"/><Relationship Id="rId24" Type="http://schemas.openxmlformats.org/officeDocument/2006/relationships/slide" Target="slide15.xml"/><Relationship Id="rId5" Type="http://schemas.openxmlformats.org/officeDocument/2006/relationships/slide" Target="slide5.xml"/><Relationship Id="rId15" Type="http://schemas.openxmlformats.org/officeDocument/2006/relationships/image" Target="../media/image17.jpeg"/><Relationship Id="rId23" Type="http://schemas.openxmlformats.org/officeDocument/2006/relationships/image" Target="../media/image21.jpeg"/><Relationship Id="rId28" Type="http://schemas.openxmlformats.org/officeDocument/2006/relationships/slide" Target="slide13.xml"/><Relationship Id="rId10" Type="http://schemas.openxmlformats.org/officeDocument/2006/relationships/image" Target="../media/image15.jpeg"/><Relationship Id="rId19" Type="http://schemas.openxmlformats.org/officeDocument/2006/relationships/image" Target="../media/image19.jpeg"/><Relationship Id="rId4" Type="http://schemas.openxmlformats.org/officeDocument/2006/relationships/image" Target="../media/image12.jpeg"/><Relationship Id="rId9" Type="http://schemas.openxmlformats.org/officeDocument/2006/relationships/slide" Target="slide7.xml"/><Relationship Id="rId14" Type="http://schemas.openxmlformats.org/officeDocument/2006/relationships/slide" Target="slide9.xml"/><Relationship Id="rId22" Type="http://schemas.openxmlformats.org/officeDocument/2006/relationships/slide" Target="slide14.xml"/><Relationship Id="rId27" Type="http://schemas.openxmlformats.org/officeDocument/2006/relationships/image" Target="../media/image23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13" Type="http://schemas.openxmlformats.org/officeDocument/2006/relationships/slide" Target="slide8.xml"/><Relationship Id="rId18" Type="http://schemas.openxmlformats.org/officeDocument/2006/relationships/image" Target="../media/image18.jpeg"/><Relationship Id="rId26" Type="http://schemas.openxmlformats.org/officeDocument/2006/relationships/image" Target="../media/image22.jpeg"/><Relationship Id="rId3" Type="http://schemas.openxmlformats.org/officeDocument/2006/relationships/slide" Target="slide4.xml"/><Relationship Id="rId21" Type="http://schemas.openxmlformats.org/officeDocument/2006/relationships/slide" Target="slide12.xml"/><Relationship Id="rId7" Type="http://schemas.openxmlformats.org/officeDocument/2006/relationships/slide" Target="slide6.xml"/><Relationship Id="rId12" Type="http://schemas.openxmlformats.org/officeDocument/2006/relationships/image" Target="../media/image15.jpeg"/><Relationship Id="rId17" Type="http://schemas.openxmlformats.org/officeDocument/2006/relationships/slide" Target="slide10.xml"/><Relationship Id="rId25" Type="http://schemas.openxmlformats.org/officeDocument/2006/relationships/slide" Target="slide15.xml"/><Relationship Id="rId2" Type="http://schemas.openxmlformats.org/officeDocument/2006/relationships/image" Target="../media/image25.jpeg"/><Relationship Id="rId16" Type="http://schemas.openxmlformats.org/officeDocument/2006/relationships/image" Target="../media/image17.jpeg"/><Relationship Id="rId20" Type="http://schemas.openxmlformats.org/officeDocument/2006/relationships/image" Target="../media/image19.jpeg"/><Relationship Id="rId29" Type="http://schemas.openxmlformats.org/officeDocument/2006/relationships/slide" Target="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11" Type="http://schemas.openxmlformats.org/officeDocument/2006/relationships/slide" Target="slide7.xml"/><Relationship Id="rId24" Type="http://schemas.openxmlformats.org/officeDocument/2006/relationships/image" Target="../media/image21.jpeg"/><Relationship Id="rId5" Type="http://schemas.openxmlformats.org/officeDocument/2006/relationships/slide" Target="slide5.xml"/><Relationship Id="rId15" Type="http://schemas.openxmlformats.org/officeDocument/2006/relationships/slide" Target="slide9.xml"/><Relationship Id="rId23" Type="http://schemas.openxmlformats.org/officeDocument/2006/relationships/slide" Target="slide14.xml"/><Relationship Id="rId28" Type="http://schemas.openxmlformats.org/officeDocument/2006/relationships/image" Target="../media/image23.jpeg"/><Relationship Id="rId10" Type="http://schemas.openxmlformats.org/officeDocument/2006/relationships/image" Target="../media/image11.jpeg"/><Relationship Id="rId19" Type="http://schemas.openxmlformats.org/officeDocument/2006/relationships/slide" Target="slide11.xml"/><Relationship Id="rId4" Type="http://schemas.openxmlformats.org/officeDocument/2006/relationships/image" Target="../media/image12.jpeg"/><Relationship Id="rId9" Type="http://schemas.openxmlformats.org/officeDocument/2006/relationships/slide" Target="slide17.xml"/><Relationship Id="rId14" Type="http://schemas.openxmlformats.org/officeDocument/2006/relationships/image" Target="../media/image16.jpeg"/><Relationship Id="rId22" Type="http://schemas.openxmlformats.org/officeDocument/2006/relationships/image" Target="../media/image20.jpeg"/><Relationship Id="rId27" Type="http://schemas.openxmlformats.org/officeDocument/2006/relationships/slide" Target="slide16.xml"/><Relationship Id="rId30" Type="http://schemas.openxmlformats.org/officeDocument/2006/relationships/image" Target="../media/image24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13" Type="http://schemas.openxmlformats.org/officeDocument/2006/relationships/slide" Target="slide8.xml"/><Relationship Id="rId18" Type="http://schemas.openxmlformats.org/officeDocument/2006/relationships/image" Target="../media/image18.jpeg"/><Relationship Id="rId26" Type="http://schemas.openxmlformats.org/officeDocument/2006/relationships/image" Target="../media/image22.jpeg"/><Relationship Id="rId3" Type="http://schemas.openxmlformats.org/officeDocument/2006/relationships/slide" Target="slide4.xml"/><Relationship Id="rId21" Type="http://schemas.openxmlformats.org/officeDocument/2006/relationships/slide" Target="slide12.xml"/><Relationship Id="rId7" Type="http://schemas.openxmlformats.org/officeDocument/2006/relationships/slide" Target="slide6.xml"/><Relationship Id="rId12" Type="http://schemas.openxmlformats.org/officeDocument/2006/relationships/image" Target="../media/image15.jpeg"/><Relationship Id="rId17" Type="http://schemas.openxmlformats.org/officeDocument/2006/relationships/slide" Target="slide10.xml"/><Relationship Id="rId25" Type="http://schemas.openxmlformats.org/officeDocument/2006/relationships/slide" Target="slide15.xml"/><Relationship Id="rId2" Type="http://schemas.openxmlformats.org/officeDocument/2006/relationships/image" Target="../media/image26.jpeg"/><Relationship Id="rId16" Type="http://schemas.openxmlformats.org/officeDocument/2006/relationships/image" Target="../media/image17.jpeg"/><Relationship Id="rId20" Type="http://schemas.openxmlformats.org/officeDocument/2006/relationships/image" Target="../media/image19.jpeg"/><Relationship Id="rId29" Type="http://schemas.openxmlformats.org/officeDocument/2006/relationships/slide" Target="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11" Type="http://schemas.openxmlformats.org/officeDocument/2006/relationships/slide" Target="slide7.xml"/><Relationship Id="rId24" Type="http://schemas.openxmlformats.org/officeDocument/2006/relationships/image" Target="../media/image21.jpeg"/><Relationship Id="rId5" Type="http://schemas.openxmlformats.org/officeDocument/2006/relationships/slide" Target="slide5.xml"/><Relationship Id="rId15" Type="http://schemas.openxmlformats.org/officeDocument/2006/relationships/slide" Target="slide9.xml"/><Relationship Id="rId23" Type="http://schemas.openxmlformats.org/officeDocument/2006/relationships/slide" Target="slide14.xml"/><Relationship Id="rId28" Type="http://schemas.openxmlformats.org/officeDocument/2006/relationships/image" Target="../media/image23.jpeg"/><Relationship Id="rId10" Type="http://schemas.openxmlformats.org/officeDocument/2006/relationships/image" Target="../media/image11.jpeg"/><Relationship Id="rId19" Type="http://schemas.openxmlformats.org/officeDocument/2006/relationships/slide" Target="slide11.xml"/><Relationship Id="rId4" Type="http://schemas.openxmlformats.org/officeDocument/2006/relationships/image" Target="../media/image12.jpeg"/><Relationship Id="rId9" Type="http://schemas.openxmlformats.org/officeDocument/2006/relationships/slide" Target="slide17.xml"/><Relationship Id="rId14" Type="http://schemas.openxmlformats.org/officeDocument/2006/relationships/image" Target="../media/image16.jpeg"/><Relationship Id="rId22" Type="http://schemas.openxmlformats.org/officeDocument/2006/relationships/image" Target="../media/image20.jpeg"/><Relationship Id="rId27" Type="http://schemas.openxmlformats.org/officeDocument/2006/relationships/slide" Target="slide16.xml"/><Relationship Id="rId30" Type="http://schemas.openxmlformats.org/officeDocument/2006/relationships/image" Target="../media/image24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13" Type="http://schemas.openxmlformats.org/officeDocument/2006/relationships/slide" Target="slide8.xml"/><Relationship Id="rId18" Type="http://schemas.openxmlformats.org/officeDocument/2006/relationships/image" Target="../media/image18.jpeg"/><Relationship Id="rId26" Type="http://schemas.openxmlformats.org/officeDocument/2006/relationships/image" Target="../media/image22.jpeg"/><Relationship Id="rId3" Type="http://schemas.openxmlformats.org/officeDocument/2006/relationships/slide" Target="slide4.xml"/><Relationship Id="rId21" Type="http://schemas.openxmlformats.org/officeDocument/2006/relationships/slide" Target="slide12.xml"/><Relationship Id="rId7" Type="http://schemas.openxmlformats.org/officeDocument/2006/relationships/slide" Target="slide6.xml"/><Relationship Id="rId12" Type="http://schemas.openxmlformats.org/officeDocument/2006/relationships/image" Target="../media/image15.jpeg"/><Relationship Id="rId17" Type="http://schemas.openxmlformats.org/officeDocument/2006/relationships/slide" Target="slide10.xml"/><Relationship Id="rId25" Type="http://schemas.openxmlformats.org/officeDocument/2006/relationships/slide" Target="slide15.xml"/><Relationship Id="rId2" Type="http://schemas.openxmlformats.org/officeDocument/2006/relationships/image" Target="../media/image27.jpeg"/><Relationship Id="rId16" Type="http://schemas.openxmlformats.org/officeDocument/2006/relationships/image" Target="../media/image17.jpeg"/><Relationship Id="rId20" Type="http://schemas.openxmlformats.org/officeDocument/2006/relationships/image" Target="../media/image19.jpeg"/><Relationship Id="rId29" Type="http://schemas.openxmlformats.org/officeDocument/2006/relationships/slide" Target="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11" Type="http://schemas.openxmlformats.org/officeDocument/2006/relationships/slide" Target="slide7.xml"/><Relationship Id="rId24" Type="http://schemas.openxmlformats.org/officeDocument/2006/relationships/image" Target="../media/image21.jpeg"/><Relationship Id="rId5" Type="http://schemas.openxmlformats.org/officeDocument/2006/relationships/slide" Target="slide5.xml"/><Relationship Id="rId15" Type="http://schemas.openxmlformats.org/officeDocument/2006/relationships/slide" Target="slide9.xml"/><Relationship Id="rId23" Type="http://schemas.openxmlformats.org/officeDocument/2006/relationships/slide" Target="slide14.xml"/><Relationship Id="rId28" Type="http://schemas.openxmlformats.org/officeDocument/2006/relationships/image" Target="../media/image23.jpeg"/><Relationship Id="rId10" Type="http://schemas.openxmlformats.org/officeDocument/2006/relationships/image" Target="../media/image11.jpeg"/><Relationship Id="rId19" Type="http://schemas.openxmlformats.org/officeDocument/2006/relationships/slide" Target="slide11.xml"/><Relationship Id="rId4" Type="http://schemas.openxmlformats.org/officeDocument/2006/relationships/image" Target="../media/image12.jpeg"/><Relationship Id="rId9" Type="http://schemas.openxmlformats.org/officeDocument/2006/relationships/slide" Target="slide17.xml"/><Relationship Id="rId14" Type="http://schemas.openxmlformats.org/officeDocument/2006/relationships/image" Target="../media/image16.jpeg"/><Relationship Id="rId22" Type="http://schemas.openxmlformats.org/officeDocument/2006/relationships/image" Target="../media/image20.jpeg"/><Relationship Id="rId27" Type="http://schemas.openxmlformats.org/officeDocument/2006/relationships/slide" Target="slide16.xml"/><Relationship Id="rId30" Type="http://schemas.openxmlformats.org/officeDocument/2006/relationships/image" Target="../media/image24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13" Type="http://schemas.openxmlformats.org/officeDocument/2006/relationships/slide" Target="slide8.xml"/><Relationship Id="rId18" Type="http://schemas.openxmlformats.org/officeDocument/2006/relationships/image" Target="../media/image18.jpeg"/><Relationship Id="rId26" Type="http://schemas.openxmlformats.org/officeDocument/2006/relationships/image" Target="../media/image22.jpeg"/><Relationship Id="rId3" Type="http://schemas.openxmlformats.org/officeDocument/2006/relationships/slide" Target="slide4.xml"/><Relationship Id="rId21" Type="http://schemas.openxmlformats.org/officeDocument/2006/relationships/slide" Target="slide12.xml"/><Relationship Id="rId7" Type="http://schemas.openxmlformats.org/officeDocument/2006/relationships/slide" Target="slide6.xml"/><Relationship Id="rId12" Type="http://schemas.openxmlformats.org/officeDocument/2006/relationships/image" Target="../media/image15.jpeg"/><Relationship Id="rId17" Type="http://schemas.openxmlformats.org/officeDocument/2006/relationships/slide" Target="slide10.xml"/><Relationship Id="rId25" Type="http://schemas.openxmlformats.org/officeDocument/2006/relationships/slide" Target="slide15.xml"/><Relationship Id="rId2" Type="http://schemas.openxmlformats.org/officeDocument/2006/relationships/image" Target="../media/image28.jpeg"/><Relationship Id="rId16" Type="http://schemas.openxmlformats.org/officeDocument/2006/relationships/image" Target="../media/image17.jpeg"/><Relationship Id="rId20" Type="http://schemas.openxmlformats.org/officeDocument/2006/relationships/image" Target="../media/image19.jpeg"/><Relationship Id="rId29" Type="http://schemas.openxmlformats.org/officeDocument/2006/relationships/slide" Target="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11" Type="http://schemas.openxmlformats.org/officeDocument/2006/relationships/slide" Target="slide7.xml"/><Relationship Id="rId24" Type="http://schemas.openxmlformats.org/officeDocument/2006/relationships/image" Target="../media/image21.jpeg"/><Relationship Id="rId5" Type="http://schemas.openxmlformats.org/officeDocument/2006/relationships/slide" Target="slide5.xml"/><Relationship Id="rId15" Type="http://schemas.openxmlformats.org/officeDocument/2006/relationships/slide" Target="slide9.xml"/><Relationship Id="rId23" Type="http://schemas.openxmlformats.org/officeDocument/2006/relationships/slide" Target="slide14.xml"/><Relationship Id="rId28" Type="http://schemas.openxmlformats.org/officeDocument/2006/relationships/image" Target="../media/image23.jpeg"/><Relationship Id="rId10" Type="http://schemas.openxmlformats.org/officeDocument/2006/relationships/image" Target="../media/image11.jpeg"/><Relationship Id="rId19" Type="http://schemas.openxmlformats.org/officeDocument/2006/relationships/slide" Target="slide11.xml"/><Relationship Id="rId4" Type="http://schemas.openxmlformats.org/officeDocument/2006/relationships/image" Target="../media/image12.jpeg"/><Relationship Id="rId9" Type="http://schemas.openxmlformats.org/officeDocument/2006/relationships/slide" Target="slide17.xml"/><Relationship Id="rId14" Type="http://schemas.openxmlformats.org/officeDocument/2006/relationships/image" Target="../media/image16.jpeg"/><Relationship Id="rId22" Type="http://schemas.openxmlformats.org/officeDocument/2006/relationships/image" Target="../media/image20.jpeg"/><Relationship Id="rId27" Type="http://schemas.openxmlformats.org/officeDocument/2006/relationships/slide" Target="slide16.xml"/><Relationship Id="rId30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13" Type="http://schemas.openxmlformats.org/officeDocument/2006/relationships/slide" Target="slide8.xml"/><Relationship Id="rId18" Type="http://schemas.openxmlformats.org/officeDocument/2006/relationships/image" Target="../media/image18.jpeg"/><Relationship Id="rId26" Type="http://schemas.openxmlformats.org/officeDocument/2006/relationships/image" Target="../media/image22.jpeg"/><Relationship Id="rId3" Type="http://schemas.openxmlformats.org/officeDocument/2006/relationships/slide" Target="slide4.xml"/><Relationship Id="rId21" Type="http://schemas.openxmlformats.org/officeDocument/2006/relationships/slide" Target="slide12.xml"/><Relationship Id="rId7" Type="http://schemas.openxmlformats.org/officeDocument/2006/relationships/slide" Target="slide6.xml"/><Relationship Id="rId12" Type="http://schemas.openxmlformats.org/officeDocument/2006/relationships/image" Target="../media/image15.jpeg"/><Relationship Id="rId17" Type="http://schemas.openxmlformats.org/officeDocument/2006/relationships/slide" Target="slide10.xml"/><Relationship Id="rId25" Type="http://schemas.openxmlformats.org/officeDocument/2006/relationships/slide" Target="slide15.xml"/><Relationship Id="rId2" Type="http://schemas.openxmlformats.org/officeDocument/2006/relationships/image" Target="../media/image29.jpeg"/><Relationship Id="rId16" Type="http://schemas.openxmlformats.org/officeDocument/2006/relationships/image" Target="../media/image17.jpeg"/><Relationship Id="rId20" Type="http://schemas.openxmlformats.org/officeDocument/2006/relationships/image" Target="../media/image19.jpeg"/><Relationship Id="rId29" Type="http://schemas.openxmlformats.org/officeDocument/2006/relationships/slide" Target="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11" Type="http://schemas.openxmlformats.org/officeDocument/2006/relationships/slide" Target="slide7.xml"/><Relationship Id="rId24" Type="http://schemas.openxmlformats.org/officeDocument/2006/relationships/image" Target="../media/image21.jpeg"/><Relationship Id="rId5" Type="http://schemas.openxmlformats.org/officeDocument/2006/relationships/slide" Target="slide5.xml"/><Relationship Id="rId15" Type="http://schemas.openxmlformats.org/officeDocument/2006/relationships/slide" Target="slide9.xml"/><Relationship Id="rId23" Type="http://schemas.openxmlformats.org/officeDocument/2006/relationships/slide" Target="slide14.xml"/><Relationship Id="rId28" Type="http://schemas.openxmlformats.org/officeDocument/2006/relationships/image" Target="../media/image23.jpeg"/><Relationship Id="rId10" Type="http://schemas.openxmlformats.org/officeDocument/2006/relationships/image" Target="../media/image11.jpeg"/><Relationship Id="rId19" Type="http://schemas.openxmlformats.org/officeDocument/2006/relationships/slide" Target="slide11.xml"/><Relationship Id="rId4" Type="http://schemas.openxmlformats.org/officeDocument/2006/relationships/image" Target="../media/image12.jpeg"/><Relationship Id="rId9" Type="http://schemas.openxmlformats.org/officeDocument/2006/relationships/slide" Target="slide17.xml"/><Relationship Id="rId14" Type="http://schemas.openxmlformats.org/officeDocument/2006/relationships/image" Target="../media/image16.jpeg"/><Relationship Id="rId22" Type="http://schemas.openxmlformats.org/officeDocument/2006/relationships/image" Target="../media/image20.jpeg"/><Relationship Id="rId27" Type="http://schemas.openxmlformats.org/officeDocument/2006/relationships/slide" Target="slide16.xml"/><Relationship Id="rId30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13" Type="http://schemas.openxmlformats.org/officeDocument/2006/relationships/slide" Target="slide8.xml"/><Relationship Id="rId18" Type="http://schemas.openxmlformats.org/officeDocument/2006/relationships/image" Target="../media/image18.jpeg"/><Relationship Id="rId26" Type="http://schemas.openxmlformats.org/officeDocument/2006/relationships/image" Target="../media/image22.jpeg"/><Relationship Id="rId3" Type="http://schemas.openxmlformats.org/officeDocument/2006/relationships/slide" Target="slide4.xml"/><Relationship Id="rId21" Type="http://schemas.openxmlformats.org/officeDocument/2006/relationships/slide" Target="slide12.xml"/><Relationship Id="rId7" Type="http://schemas.openxmlformats.org/officeDocument/2006/relationships/slide" Target="slide6.xml"/><Relationship Id="rId12" Type="http://schemas.openxmlformats.org/officeDocument/2006/relationships/image" Target="../media/image15.jpeg"/><Relationship Id="rId17" Type="http://schemas.openxmlformats.org/officeDocument/2006/relationships/slide" Target="slide10.xml"/><Relationship Id="rId25" Type="http://schemas.openxmlformats.org/officeDocument/2006/relationships/slide" Target="slide15.xml"/><Relationship Id="rId2" Type="http://schemas.openxmlformats.org/officeDocument/2006/relationships/image" Target="../media/image30.jpeg"/><Relationship Id="rId16" Type="http://schemas.openxmlformats.org/officeDocument/2006/relationships/image" Target="../media/image17.jpeg"/><Relationship Id="rId20" Type="http://schemas.openxmlformats.org/officeDocument/2006/relationships/image" Target="../media/image19.jpeg"/><Relationship Id="rId29" Type="http://schemas.openxmlformats.org/officeDocument/2006/relationships/slide" Target="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11" Type="http://schemas.openxmlformats.org/officeDocument/2006/relationships/slide" Target="slide7.xml"/><Relationship Id="rId24" Type="http://schemas.openxmlformats.org/officeDocument/2006/relationships/image" Target="../media/image21.jpeg"/><Relationship Id="rId5" Type="http://schemas.openxmlformats.org/officeDocument/2006/relationships/slide" Target="slide5.xml"/><Relationship Id="rId15" Type="http://schemas.openxmlformats.org/officeDocument/2006/relationships/slide" Target="slide9.xml"/><Relationship Id="rId23" Type="http://schemas.openxmlformats.org/officeDocument/2006/relationships/slide" Target="slide14.xml"/><Relationship Id="rId28" Type="http://schemas.openxmlformats.org/officeDocument/2006/relationships/image" Target="../media/image23.jpeg"/><Relationship Id="rId10" Type="http://schemas.openxmlformats.org/officeDocument/2006/relationships/image" Target="../media/image11.jpeg"/><Relationship Id="rId19" Type="http://schemas.openxmlformats.org/officeDocument/2006/relationships/slide" Target="slide11.xml"/><Relationship Id="rId4" Type="http://schemas.openxmlformats.org/officeDocument/2006/relationships/image" Target="../media/image12.jpeg"/><Relationship Id="rId9" Type="http://schemas.openxmlformats.org/officeDocument/2006/relationships/slide" Target="slide17.xml"/><Relationship Id="rId14" Type="http://schemas.openxmlformats.org/officeDocument/2006/relationships/image" Target="../media/image16.jpeg"/><Relationship Id="rId22" Type="http://schemas.openxmlformats.org/officeDocument/2006/relationships/image" Target="../media/image20.jpeg"/><Relationship Id="rId27" Type="http://schemas.openxmlformats.org/officeDocument/2006/relationships/slide" Target="slide16.xml"/><Relationship Id="rId30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512" y="2348880"/>
            <a:ext cx="85689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</a:t>
            </a:r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Учимся рисовать Деда Мороза    </a:t>
            </a:r>
            <a:endParaRPr lang="ru-RU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7" name="Управляющая кнопка: сведения 6">
            <a:hlinkClick r:id="" action="ppaction://hlinkshowjump?jump=lastslide" highlightClick="1"/>
          </p:cNvPr>
          <p:cNvSpPr/>
          <p:nvPr/>
        </p:nvSpPr>
        <p:spPr>
          <a:xfrm>
            <a:off x="8460432" y="6165304"/>
            <a:ext cx="504056" cy="504056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771800" y="5157192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а </a:t>
            </a:r>
            <a:endParaRPr lang="ru-RU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1920" y="764704"/>
            <a:ext cx="1656184" cy="70788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253EF7"/>
                </a:solidFill>
              </a:rPr>
              <a:t>ИЗО   2 класс</a:t>
            </a:r>
          </a:p>
          <a:p>
            <a:r>
              <a:rPr lang="ru-RU" sz="2000" b="1" dirty="0" smtClean="0">
                <a:solidFill>
                  <a:srgbClr val="253EF7"/>
                </a:solidFill>
              </a:rPr>
              <a:t>  УМК любой</a:t>
            </a:r>
            <a:endParaRPr lang="ru-RU" sz="2000" b="1" dirty="0">
              <a:solidFill>
                <a:srgbClr val="253EF7"/>
              </a:solidFill>
            </a:endParaRPr>
          </a:p>
        </p:txBody>
      </p:sp>
      <p:pic>
        <p:nvPicPr>
          <p:cNvPr id="19458" name="Picture 2" descr="http://ww1.prweb.com/prfiles/2007/11/24/280984/stockxpertcomid5703911size1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5536" y="3573016"/>
            <a:ext cx="2304256" cy="292247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67744" y="836712"/>
            <a:ext cx="4680520" cy="46805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>
            <a:hlinkClick r:id="rId3" action="ppaction://hlinksldjump"/>
          </p:cNvPr>
          <p:cNvSpPr/>
          <p:nvPr/>
        </p:nvSpPr>
        <p:spPr>
          <a:xfrm>
            <a:off x="1043608" y="836712"/>
            <a:ext cx="1080120" cy="108012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>
            <a:hlinkClick r:id="rId5" action="ppaction://hlinksldjump"/>
          </p:cNvPr>
          <p:cNvSpPr/>
          <p:nvPr/>
        </p:nvSpPr>
        <p:spPr>
          <a:xfrm>
            <a:off x="1043608" y="1988840"/>
            <a:ext cx="1080120" cy="108012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>
            <a:hlinkClick r:id="rId7" action="ppaction://hlinksldjump"/>
          </p:cNvPr>
          <p:cNvSpPr/>
          <p:nvPr/>
        </p:nvSpPr>
        <p:spPr>
          <a:xfrm>
            <a:off x="1043608" y="3140968"/>
            <a:ext cx="1080120" cy="108012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>
            <a:hlinkClick r:id="rId9" action="ppaction://hlinksldjump"/>
          </p:cNvPr>
          <p:cNvSpPr/>
          <p:nvPr/>
        </p:nvSpPr>
        <p:spPr>
          <a:xfrm>
            <a:off x="7092280" y="836712"/>
            <a:ext cx="1080120" cy="108012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>
            <a:hlinkClick r:id="rId11" action="ppaction://hlinksldjump"/>
          </p:cNvPr>
          <p:cNvSpPr/>
          <p:nvPr/>
        </p:nvSpPr>
        <p:spPr>
          <a:xfrm>
            <a:off x="1043608" y="4293096"/>
            <a:ext cx="1080120" cy="1080120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hlinkClick r:id="rId13" action="ppaction://hlinksldjump"/>
          </p:cNvPr>
          <p:cNvSpPr/>
          <p:nvPr/>
        </p:nvSpPr>
        <p:spPr>
          <a:xfrm>
            <a:off x="1043608" y="5589240"/>
            <a:ext cx="1080120" cy="1080120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>
            <a:hlinkClick r:id="rId15" action="ppaction://hlinksldjump"/>
          </p:cNvPr>
          <p:cNvSpPr/>
          <p:nvPr/>
        </p:nvSpPr>
        <p:spPr>
          <a:xfrm>
            <a:off x="2267744" y="5589240"/>
            <a:ext cx="1080120" cy="1080120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>
            <a:hlinkClick r:id="rId17" action="ppaction://hlinksldjump"/>
          </p:cNvPr>
          <p:cNvSpPr/>
          <p:nvPr/>
        </p:nvSpPr>
        <p:spPr>
          <a:xfrm>
            <a:off x="3491880" y="5589240"/>
            <a:ext cx="1080120" cy="1080120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>
            <a:hlinkClick r:id="rId19" action="ppaction://hlinksldjump"/>
          </p:cNvPr>
          <p:cNvSpPr/>
          <p:nvPr/>
        </p:nvSpPr>
        <p:spPr>
          <a:xfrm>
            <a:off x="4716016" y="5589240"/>
            <a:ext cx="1080120" cy="1080120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>
            <a:hlinkClick r:id="rId21" action="ppaction://hlinksldjump"/>
          </p:cNvPr>
          <p:cNvSpPr/>
          <p:nvPr/>
        </p:nvSpPr>
        <p:spPr>
          <a:xfrm>
            <a:off x="5940152" y="5589240"/>
            <a:ext cx="1080120" cy="1080120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>
            <a:hlinkClick r:id="rId23" action="ppaction://hlinksldjump"/>
          </p:cNvPr>
          <p:cNvSpPr/>
          <p:nvPr/>
        </p:nvSpPr>
        <p:spPr>
          <a:xfrm>
            <a:off x="7092280" y="4293096"/>
            <a:ext cx="1080120" cy="1080120"/>
          </a:xfrm>
          <a:prstGeom prst="rect">
            <a:avLst/>
          </a:prstGeom>
          <a:blipFill>
            <a:blip r:embed="rId24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>
            <a:hlinkClick r:id="rId25" action="ppaction://hlinksldjump"/>
          </p:cNvPr>
          <p:cNvSpPr/>
          <p:nvPr/>
        </p:nvSpPr>
        <p:spPr>
          <a:xfrm>
            <a:off x="7092280" y="3140968"/>
            <a:ext cx="1080120" cy="1080120"/>
          </a:xfrm>
          <a:prstGeom prst="rect">
            <a:avLst/>
          </a:prstGeom>
          <a:blipFill>
            <a:blip r:embed="rId26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>
            <a:hlinkClick r:id="rId27" action="ppaction://hlinksldjump"/>
          </p:cNvPr>
          <p:cNvSpPr/>
          <p:nvPr/>
        </p:nvSpPr>
        <p:spPr>
          <a:xfrm>
            <a:off x="7092280" y="1988840"/>
            <a:ext cx="1080120" cy="1080120"/>
          </a:xfrm>
          <a:prstGeom prst="rect">
            <a:avLst/>
          </a:prstGeom>
          <a:blipFill>
            <a:blip r:embed="rId28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>
            <a:hlinkClick r:id="rId29" action="ppaction://hlinksldjump"/>
          </p:cNvPr>
          <p:cNvSpPr/>
          <p:nvPr/>
        </p:nvSpPr>
        <p:spPr>
          <a:xfrm>
            <a:off x="7092280" y="5589240"/>
            <a:ext cx="1080120" cy="1080120"/>
          </a:xfrm>
          <a:prstGeom prst="rect">
            <a:avLst/>
          </a:prstGeom>
          <a:blipFill>
            <a:blip r:embed="rId30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267744" y="4869160"/>
            <a:ext cx="45365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42291E"/>
                </a:solidFill>
              </a:rPr>
              <a:t>7. Изобразите длинную бороду и усы. Детально прорисуйте лицо деда Мороза;</a:t>
            </a:r>
            <a:endParaRPr lang="ru-RU" b="1" dirty="0">
              <a:solidFill>
                <a:srgbClr val="42291E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67744" y="836712"/>
            <a:ext cx="4680520" cy="46805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>
            <a:hlinkClick r:id="rId3" action="ppaction://hlinksldjump"/>
          </p:cNvPr>
          <p:cNvSpPr/>
          <p:nvPr/>
        </p:nvSpPr>
        <p:spPr>
          <a:xfrm>
            <a:off x="1043608" y="836712"/>
            <a:ext cx="1080120" cy="108012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>
            <a:hlinkClick r:id="rId5" action="ppaction://hlinksldjump"/>
          </p:cNvPr>
          <p:cNvSpPr/>
          <p:nvPr/>
        </p:nvSpPr>
        <p:spPr>
          <a:xfrm>
            <a:off x="1043608" y="1988840"/>
            <a:ext cx="1080120" cy="108012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>
            <a:hlinkClick r:id="rId7" action="ppaction://hlinksldjump"/>
          </p:cNvPr>
          <p:cNvSpPr/>
          <p:nvPr/>
        </p:nvSpPr>
        <p:spPr>
          <a:xfrm>
            <a:off x="1043608" y="3140968"/>
            <a:ext cx="1080120" cy="108012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>
            <a:hlinkClick r:id="rId9" action="ppaction://hlinksldjump"/>
          </p:cNvPr>
          <p:cNvSpPr/>
          <p:nvPr/>
        </p:nvSpPr>
        <p:spPr>
          <a:xfrm>
            <a:off x="7092280" y="836712"/>
            <a:ext cx="1080120" cy="108012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>
            <a:hlinkClick r:id="rId11" action="ppaction://hlinksldjump"/>
          </p:cNvPr>
          <p:cNvSpPr/>
          <p:nvPr/>
        </p:nvSpPr>
        <p:spPr>
          <a:xfrm>
            <a:off x="1043608" y="4293096"/>
            <a:ext cx="1080120" cy="1080120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hlinkClick r:id="rId13" action="ppaction://hlinksldjump"/>
          </p:cNvPr>
          <p:cNvSpPr/>
          <p:nvPr/>
        </p:nvSpPr>
        <p:spPr>
          <a:xfrm>
            <a:off x="1043608" y="5589240"/>
            <a:ext cx="1080120" cy="1080120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>
            <a:hlinkClick r:id="rId15" action="ppaction://hlinksldjump"/>
          </p:cNvPr>
          <p:cNvSpPr/>
          <p:nvPr/>
        </p:nvSpPr>
        <p:spPr>
          <a:xfrm>
            <a:off x="2267744" y="5589240"/>
            <a:ext cx="1080120" cy="1080120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>
            <a:hlinkClick r:id="rId17" action="ppaction://hlinksldjump"/>
          </p:cNvPr>
          <p:cNvSpPr/>
          <p:nvPr/>
        </p:nvSpPr>
        <p:spPr>
          <a:xfrm>
            <a:off x="3491880" y="5589240"/>
            <a:ext cx="1080120" cy="1080120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>
            <a:hlinkClick r:id="rId19" action="ppaction://hlinksldjump"/>
          </p:cNvPr>
          <p:cNvSpPr/>
          <p:nvPr/>
        </p:nvSpPr>
        <p:spPr>
          <a:xfrm>
            <a:off x="4716016" y="5589240"/>
            <a:ext cx="1080120" cy="1080120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>
            <a:hlinkClick r:id="rId21" action="ppaction://hlinksldjump"/>
          </p:cNvPr>
          <p:cNvSpPr/>
          <p:nvPr/>
        </p:nvSpPr>
        <p:spPr>
          <a:xfrm>
            <a:off x="5940152" y="5589240"/>
            <a:ext cx="1080120" cy="1080120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>
            <a:hlinkClick r:id="rId23" action="ppaction://hlinksldjump"/>
          </p:cNvPr>
          <p:cNvSpPr/>
          <p:nvPr/>
        </p:nvSpPr>
        <p:spPr>
          <a:xfrm>
            <a:off x="7092280" y="4293096"/>
            <a:ext cx="1080120" cy="1080120"/>
          </a:xfrm>
          <a:prstGeom prst="rect">
            <a:avLst/>
          </a:prstGeom>
          <a:blipFill>
            <a:blip r:embed="rId24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>
            <a:hlinkClick r:id="rId25" action="ppaction://hlinksldjump"/>
          </p:cNvPr>
          <p:cNvSpPr/>
          <p:nvPr/>
        </p:nvSpPr>
        <p:spPr>
          <a:xfrm>
            <a:off x="7092280" y="3140968"/>
            <a:ext cx="1080120" cy="1080120"/>
          </a:xfrm>
          <a:prstGeom prst="rect">
            <a:avLst/>
          </a:prstGeom>
          <a:blipFill>
            <a:blip r:embed="rId26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>
            <a:hlinkClick r:id="rId27" action="ppaction://hlinksldjump"/>
          </p:cNvPr>
          <p:cNvSpPr/>
          <p:nvPr/>
        </p:nvSpPr>
        <p:spPr>
          <a:xfrm>
            <a:off x="7092280" y="1988840"/>
            <a:ext cx="1080120" cy="1080120"/>
          </a:xfrm>
          <a:prstGeom prst="rect">
            <a:avLst/>
          </a:prstGeom>
          <a:blipFill>
            <a:blip r:embed="rId28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>
            <a:hlinkClick r:id="rId29" action="ppaction://hlinksldjump"/>
          </p:cNvPr>
          <p:cNvSpPr/>
          <p:nvPr/>
        </p:nvSpPr>
        <p:spPr>
          <a:xfrm>
            <a:off x="7092280" y="5589240"/>
            <a:ext cx="1080120" cy="1080120"/>
          </a:xfrm>
          <a:prstGeom prst="rect">
            <a:avLst/>
          </a:prstGeom>
          <a:blipFill>
            <a:blip r:embed="rId30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267744" y="4797152"/>
            <a:ext cx="46085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42291E"/>
                </a:solidFill>
              </a:rPr>
              <a:t>8. Нарисуйте посох, который дед Мороз держит в руке;</a:t>
            </a:r>
            <a:endParaRPr lang="ru-RU" sz="2000" b="1" dirty="0">
              <a:solidFill>
                <a:srgbClr val="42291E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67744" y="836712"/>
            <a:ext cx="4680520" cy="46805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>
            <a:hlinkClick r:id="rId3" action="ppaction://hlinksldjump"/>
          </p:cNvPr>
          <p:cNvSpPr/>
          <p:nvPr/>
        </p:nvSpPr>
        <p:spPr>
          <a:xfrm>
            <a:off x="1043608" y="836712"/>
            <a:ext cx="1080120" cy="108012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>
            <a:hlinkClick r:id="rId5" action="ppaction://hlinksldjump"/>
          </p:cNvPr>
          <p:cNvSpPr/>
          <p:nvPr/>
        </p:nvSpPr>
        <p:spPr>
          <a:xfrm>
            <a:off x="1043608" y="1988840"/>
            <a:ext cx="1080120" cy="108012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>
            <a:hlinkClick r:id="rId7" action="ppaction://hlinksldjump"/>
          </p:cNvPr>
          <p:cNvSpPr/>
          <p:nvPr/>
        </p:nvSpPr>
        <p:spPr>
          <a:xfrm>
            <a:off x="1043608" y="3140968"/>
            <a:ext cx="1080120" cy="108012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>
            <a:hlinkClick r:id="rId9" action="ppaction://hlinksldjump"/>
          </p:cNvPr>
          <p:cNvSpPr/>
          <p:nvPr/>
        </p:nvSpPr>
        <p:spPr>
          <a:xfrm>
            <a:off x="7092280" y="836712"/>
            <a:ext cx="1080120" cy="108012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>
            <a:hlinkClick r:id="rId11" action="ppaction://hlinksldjump"/>
          </p:cNvPr>
          <p:cNvSpPr/>
          <p:nvPr/>
        </p:nvSpPr>
        <p:spPr>
          <a:xfrm>
            <a:off x="1043608" y="4293096"/>
            <a:ext cx="1080120" cy="1080120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hlinkClick r:id="rId13" action="ppaction://hlinksldjump"/>
          </p:cNvPr>
          <p:cNvSpPr/>
          <p:nvPr/>
        </p:nvSpPr>
        <p:spPr>
          <a:xfrm>
            <a:off x="1043608" y="5589240"/>
            <a:ext cx="1080120" cy="1080120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>
            <a:hlinkClick r:id="rId15" action="ppaction://hlinksldjump"/>
          </p:cNvPr>
          <p:cNvSpPr/>
          <p:nvPr/>
        </p:nvSpPr>
        <p:spPr>
          <a:xfrm>
            <a:off x="2267744" y="5589240"/>
            <a:ext cx="1080120" cy="1080120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>
            <a:hlinkClick r:id="rId17" action="ppaction://hlinksldjump"/>
          </p:cNvPr>
          <p:cNvSpPr/>
          <p:nvPr/>
        </p:nvSpPr>
        <p:spPr>
          <a:xfrm>
            <a:off x="3491880" y="5589240"/>
            <a:ext cx="1080120" cy="1080120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>
            <a:hlinkClick r:id="rId19" action="ppaction://hlinksldjump"/>
          </p:cNvPr>
          <p:cNvSpPr/>
          <p:nvPr/>
        </p:nvSpPr>
        <p:spPr>
          <a:xfrm>
            <a:off x="4716016" y="5589240"/>
            <a:ext cx="1080120" cy="1080120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>
            <a:hlinkClick r:id="rId21" action="ppaction://hlinksldjump"/>
          </p:cNvPr>
          <p:cNvSpPr/>
          <p:nvPr/>
        </p:nvSpPr>
        <p:spPr>
          <a:xfrm>
            <a:off x="5940152" y="5589240"/>
            <a:ext cx="1080120" cy="1080120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>
            <a:hlinkClick r:id="rId23" action="ppaction://hlinksldjump"/>
          </p:cNvPr>
          <p:cNvSpPr/>
          <p:nvPr/>
        </p:nvSpPr>
        <p:spPr>
          <a:xfrm>
            <a:off x="7092280" y="4293096"/>
            <a:ext cx="1080120" cy="1080120"/>
          </a:xfrm>
          <a:prstGeom prst="rect">
            <a:avLst/>
          </a:prstGeom>
          <a:blipFill>
            <a:blip r:embed="rId24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>
            <a:hlinkClick r:id="rId25" action="ppaction://hlinksldjump"/>
          </p:cNvPr>
          <p:cNvSpPr/>
          <p:nvPr/>
        </p:nvSpPr>
        <p:spPr>
          <a:xfrm>
            <a:off x="7092280" y="3140968"/>
            <a:ext cx="1080120" cy="1080120"/>
          </a:xfrm>
          <a:prstGeom prst="rect">
            <a:avLst/>
          </a:prstGeom>
          <a:blipFill>
            <a:blip r:embed="rId26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>
            <a:hlinkClick r:id="rId27" action="ppaction://hlinksldjump"/>
          </p:cNvPr>
          <p:cNvSpPr/>
          <p:nvPr/>
        </p:nvSpPr>
        <p:spPr>
          <a:xfrm>
            <a:off x="7092280" y="1988840"/>
            <a:ext cx="1080120" cy="1080120"/>
          </a:xfrm>
          <a:prstGeom prst="rect">
            <a:avLst/>
          </a:prstGeom>
          <a:blipFill>
            <a:blip r:embed="rId28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>
            <a:hlinkClick r:id="rId29" action="ppaction://hlinksldjump"/>
          </p:cNvPr>
          <p:cNvSpPr/>
          <p:nvPr/>
        </p:nvSpPr>
        <p:spPr>
          <a:xfrm>
            <a:off x="7092280" y="5589240"/>
            <a:ext cx="1080120" cy="1080120"/>
          </a:xfrm>
          <a:prstGeom prst="rect">
            <a:avLst/>
          </a:prstGeom>
          <a:blipFill>
            <a:blip r:embed="rId30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267744" y="4797152"/>
            <a:ext cx="46805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42291E"/>
                </a:solidFill>
              </a:rPr>
              <a:t>9. В другой руке деда Мороза нарисуйте маленькую птичку;</a:t>
            </a:r>
            <a:endParaRPr lang="ru-RU" sz="2000" b="1" dirty="0">
              <a:solidFill>
                <a:srgbClr val="42291E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67744" y="836712"/>
            <a:ext cx="4680520" cy="46805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>
            <a:hlinkClick r:id="rId3" action="ppaction://hlinksldjump"/>
          </p:cNvPr>
          <p:cNvSpPr/>
          <p:nvPr/>
        </p:nvSpPr>
        <p:spPr>
          <a:xfrm>
            <a:off x="1043608" y="836712"/>
            <a:ext cx="1080120" cy="108012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>
            <a:hlinkClick r:id="rId5" action="ppaction://hlinksldjump"/>
          </p:cNvPr>
          <p:cNvSpPr/>
          <p:nvPr/>
        </p:nvSpPr>
        <p:spPr>
          <a:xfrm>
            <a:off x="1043608" y="1988840"/>
            <a:ext cx="1080120" cy="108012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>
            <a:hlinkClick r:id="rId7" action="ppaction://hlinksldjump"/>
          </p:cNvPr>
          <p:cNvSpPr/>
          <p:nvPr/>
        </p:nvSpPr>
        <p:spPr>
          <a:xfrm>
            <a:off x="1043608" y="3140968"/>
            <a:ext cx="1080120" cy="108012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>
            <a:hlinkClick r:id="rId9" action="ppaction://hlinksldjump"/>
          </p:cNvPr>
          <p:cNvSpPr/>
          <p:nvPr/>
        </p:nvSpPr>
        <p:spPr>
          <a:xfrm>
            <a:off x="7092280" y="836712"/>
            <a:ext cx="1080120" cy="108012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>
            <a:hlinkClick r:id="rId11" action="ppaction://hlinksldjump"/>
          </p:cNvPr>
          <p:cNvSpPr/>
          <p:nvPr/>
        </p:nvSpPr>
        <p:spPr>
          <a:xfrm>
            <a:off x="1043608" y="4293096"/>
            <a:ext cx="1080120" cy="1080120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hlinkClick r:id="rId13" action="ppaction://hlinksldjump"/>
          </p:cNvPr>
          <p:cNvSpPr/>
          <p:nvPr/>
        </p:nvSpPr>
        <p:spPr>
          <a:xfrm>
            <a:off x="1043608" y="5589240"/>
            <a:ext cx="1080120" cy="1080120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>
            <a:hlinkClick r:id="rId15" action="ppaction://hlinksldjump"/>
          </p:cNvPr>
          <p:cNvSpPr/>
          <p:nvPr/>
        </p:nvSpPr>
        <p:spPr>
          <a:xfrm>
            <a:off x="2267744" y="5589240"/>
            <a:ext cx="1080120" cy="1080120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>
            <a:hlinkClick r:id="rId17" action="ppaction://hlinksldjump"/>
          </p:cNvPr>
          <p:cNvSpPr/>
          <p:nvPr/>
        </p:nvSpPr>
        <p:spPr>
          <a:xfrm>
            <a:off x="3491880" y="5589240"/>
            <a:ext cx="1080120" cy="1080120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>
            <a:hlinkClick r:id="rId19" action="ppaction://hlinksldjump"/>
          </p:cNvPr>
          <p:cNvSpPr/>
          <p:nvPr/>
        </p:nvSpPr>
        <p:spPr>
          <a:xfrm>
            <a:off x="4716016" y="5589240"/>
            <a:ext cx="1080120" cy="1080120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>
            <a:hlinkClick r:id="rId21" action="ppaction://hlinksldjump"/>
          </p:cNvPr>
          <p:cNvSpPr/>
          <p:nvPr/>
        </p:nvSpPr>
        <p:spPr>
          <a:xfrm>
            <a:off x="5940152" y="5589240"/>
            <a:ext cx="1080120" cy="1080120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>
            <a:hlinkClick r:id="rId23" action="ppaction://hlinksldjump"/>
          </p:cNvPr>
          <p:cNvSpPr/>
          <p:nvPr/>
        </p:nvSpPr>
        <p:spPr>
          <a:xfrm>
            <a:off x="7092280" y="4293096"/>
            <a:ext cx="1080120" cy="1080120"/>
          </a:xfrm>
          <a:prstGeom prst="rect">
            <a:avLst/>
          </a:prstGeom>
          <a:blipFill>
            <a:blip r:embed="rId24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>
            <a:hlinkClick r:id="rId25" action="ppaction://hlinksldjump"/>
          </p:cNvPr>
          <p:cNvSpPr/>
          <p:nvPr/>
        </p:nvSpPr>
        <p:spPr>
          <a:xfrm>
            <a:off x="7092280" y="3140968"/>
            <a:ext cx="1080120" cy="1080120"/>
          </a:xfrm>
          <a:prstGeom prst="rect">
            <a:avLst/>
          </a:prstGeom>
          <a:blipFill>
            <a:blip r:embed="rId26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>
            <a:hlinkClick r:id="rId27" action="ppaction://hlinksldjump"/>
          </p:cNvPr>
          <p:cNvSpPr/>
          <p:nvPr/>
        </p:nvSpPr>
        <p:spPr>
          <a:xfrm>
            <a:off x="7092280" y="1988840"/>
            <a:ext cx="1080120" cy="1080120"/>
          </a:xfrm>
          <a:prstGeom prst="rect">
            <a:avLst/>
          </a:prstGeom>
          <a:blipFill>
            <a:blip r:embed="rId28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>
            <a:hlinkClick r:id="rId29" action="ppaction://hlinksldjump"/>
          </p:cNvPr>
          <p:cNvSpPr/>
          <p:nvPr/>
        </p:nvSpPr>
        <p:spPr>
          <a:xfrm>
            <a:off x="7092280" y="5589240"/>
            <a:ext cx="1080120" cy="1080120"/>
          </a:xfrm>
          <a:prstGeom prst="rect">
            <a:avLst/>
          </a:prstGeom>
          <a:blipFill>
            <a:blip r:embed="rId30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267744" y="4869160"/>
            <a:ext cx="4536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42291E"/>
                </a:solidFill>
              </a:rPr>
              <a:t>10. Нарисуйте опушку у пальто, пояс и сделайте пальто слегка приталенным;</a:t>
            </a:r>
            <a:endParaRPr lang="ru-RU" sz="2000" b="1" dirty="0">
              <a:solidFill>
                <a:srgbClr val="42291E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67744" y="836712"/>
            <a:ext cx="4680520" cy="46805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>
            <a:hlinkClick r:id="rId3" action="ppaction://hlinksldjump"/>
          </p:cNvPr>
          <p:cNvSpPr/>
          <p:nvPr/>
        </p:nvSpPr>
        <p:spPr>
          <a:xfrm>
            <a:off x="1043608" y="836712"/>
            <a:ext cx="1080120" cy="108012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>
            <a:hlinkClick r:id="rId5" action="ppaction://hlinksldjump"/>
          </p:cNvPr>
          <p:cNvSpPr/>
          <p:nvPr/>
        </p:nvSpPr>
        <p:spPr>
          <a:xfrm>
            <a:off x="1043608" y="1988840"/>
            <a:ext cx="1080120" cy="108012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>
            <a:hlinkClick r:id="rId7" action="ppaction://hlinksldjump"/>
          </p:cNvPr>
          <p:cNvSpPr/>
          <p:nvPr/>
        </p:nvSpPr>
        <p:spPr>
          <a:xfrm>
            <a:off x="1043608" y="3140968"/>
            <a:ext cx="1080120" cy="108012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>
            <a:hlinkClick r:id="rId9" action="ppaction://hlinksldjump"/>
          </p:cNvPr>
          <p:cNvSpPr/>
          <p:nvPr/>
        </p:nvSpPr>
        <p:spPr>
          <a:xfrm>
            <a:off x="7092280" y="836712"/>
            <a:ext cx="1080120" cy="108012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>
            <a:hlinkClick r:id="rId11" action="ppaction://hlinksldjump"/>
          </p:cNvPr>
          <p:cNvSpPr/>
          <p:nvPr/>
        </p:nvSpPr>
        <p:spPr>
          <a:xfrm>
            <a:off x="1043608" y="4293096"/>
            <a:ext cx="1080120" cy="1080120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hlinkClick r:id="rId13" action="ppaction://hlinksldjump"/>
          </p:cNvPr>
          <p:cNvSpPr/>
          <p:nvPr/>
        </p:nvSpPr>
        <p:spPr>
          <a:xfrm>
            <a:off x="1043608" y="5589240"/>
            <a:ext cx="1080120" cy="1080120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>
            <a:hlinkClick r:id="rId15" action="ppaction://hlinksldjump"/>
          </p:cNvPr>
          <p:cNvSpPr/>
          <p:nvPr/>
        </p:nvSpPr>
        <p:spPr>
          <a:xfrm>
            <a:off x="2267744" y="5589240"/>
            <a:ext cx="1080120" cy="1080120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>
            <a:hlinkClick r:id="rId17" action="ppaction://hlinksldjump"/>
          </p:cNvPr>
          <p:cNvSpPr/>
          <p:nvPr/>
        </p:nvSpPr>
        <p:spPr>
          <a:xfrm>
            <a:off x="3491880" y="5589240"/>
            <a:ext cx="1080120" cy="1080120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>
            <a:hlinkClick r:id="rId19" action="ppaction://hlinksldjump"/>
          </p:cNvPr>
          <p:cNvSpPr/>
          <p:nvPr/>
        </p:nvSpPr>
        <p:spPr>
          <a:xfrm>
            <a:off x="4716016" y="5589240"/>
            <a:ext cx="1080120" cy="1080120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>
            <a:hlinkClick r:id="rId21" action="ppaction://hlinksldjump"/>
          </p:cNvPr>
          <p:cNvSpPr/>
          <p:nvPr/>
        </p:nvSpPr>
        <p:spPr>
          <a:xfrm>
            <a:off x="5940152" y="5589240"/>
            <a:ext cx="1080120" cy="1080120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>
            <a:hlinkClick r:id="rId23" action="ppaction://hlinksldjump"/>
          </p:cNvPr>
          <p:cNvSpPr/>
          <p:nvPr/>
        </p:nvSpPr>
        <p:spPr>
          <a:xfrm>
            <a:off x="7092280" y="4293096"/>
            <a:ext cx="1080120" cy="1080120"/>
          </a:xfrm>
          <a:prstGeom prst="rect">
            <a:avLst/>
          </a:prstGeom>
          <a:blipFill>
            <a:blip r:embed="rId24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>
            <a:hlinkClick r:id="rId25" action="ppaction://hlinksldjump"/>
          </p:cNvPr>
          <p:cNvSpPr/>
          <p:nvPr/>
        </p:nvSpPr>
        <p:spPr>
          <a:xfrm>
            <a:off x="7092280" y="3140968"/>
            <a:ext cx="1080120" cy="1080120"/>
          </a:xfrm>
          <a:prstGeom prst="rect">
            <a:avLst/>
          </a:prstGeom>
          <a:blipFill>
            <a:blip r:embed="rId26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>
            <a:hlinkClick r:id="rId27" action="ppaction://hlinksldjump"/>
          </p:cNvPr>
          <p:cNvSpPr/>
          <p:nvPr/>
        </p:nvSpPr>
        <p:spPr>
          <a:xfrm>
            <a:off x="7092280" y="1988840"/>
            <a:ext cx="1080120" cy="1080120"/>
          </a:xfrm>
          <a:prstGeom prst="rect">
            <a:avLst/>
          </a:prstGeom>
          <a:blipFill>
            <a:blip r:embed="rId28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>
            <a:hlinkClick r:id="rId29" action="ppaction://hlinksldjump"/>
          </p:cNvPr>
          <p:cNvSpPr/>
          <p:nvPr/>
        </p:nvSpPr>
        <p:spPr>
          <a:xfrm>
            <a:off x="7092280" y="5589240"/>
            <a:ext cx="1080120" cy="1080120"/>
          </a:xfrm>
          <a:prstGeom prst="rect">
            <a:avLst/>
          </a:prstGeom>
          <a:blipFill>
            <a:blip r:embed="rId30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267744" y="4869160"/>
            <a:ext cx="4680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42291E"/>
                </a:solidFill>
              </a:rPr>
              <a:t>11.  Сбоку от деда Мороза нарисуйте мешок с подарками;</a:t>
            </a:r>
            <a:endParaRPr lang="ru-RU" b="1" dirty="0">
              <a:solidFill>
                <a:srgbClr val="42291E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67744" y="836712"/>
            <a:ext cx="4680520" cy="46805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>
            <a:hlinkClick r:id="rId3" action="ppaction://hlinksldjump"/>
          </p:cNvPr>
          <p:cNvSpPr/>
          <p:nvPr/>
        </p:nvSpPr>
        <p:spPr>
          <a:xfrm>
            <a:off x="1043608" y="836712"/>
            <a:ext cx="1080120" cy="108012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>
            <a:hlinkClick r:id="rId5" action="ppaction://hlinksldjump"/>
          </p:cNvPr>
          <p:cNvSpPr/>
          <p:nvPr/>
        </p:nvSpPr>
        <p:spPr>
          <a:xfrm>
            <a:off x="1043608" y="1988840"/>
            <a:ext cx="1080120" cy="108012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>
            <a:hlinkClick r:id="rId7" action="ppaction://hlinksldjump"/>
          </p:cNvPr>
          <p:cNvSpPr/>
          <p:nvPr/>
        </p:nvSpPr>
        <p:spPr>
          <a:xfrm>
            <a:off x="1043608" y="3140968"/>
            <a:ext cx="1080120" cy="108012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>
            <a:hlinkClick r:id="rId9" action="ppaction://hlinksldjump"/>
          </p:cNvPr>
          <p:cNvSpPr/>
          <p:nvPr/>
        </p:nvSpPr>
        <p:spPr>
          <a:xfrm>
            <a:off x="7092280" y="836712"/>
            <a:ext cx="1080120" cy="108012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>
            <a:hlinkClick r:id="rId11" action="ppaction://hlinksldjump"/>
          </p:cNvPr>
          <p:cNvSpPr/>
          <p:nvPr/>
        </p:nvSpPr>
        <p:spPr>
          <a:xfrm>
            <a:off x="1043608" y="4293096"/>
            <a:ext cx="1080120" cy="1080120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hlinkClick r:id="rId13" action="ppaction://hlinksldjump"/>
          </p:cNvPr>
          <p:cNvSpPr/>
          <p:nvPr/>
        </p:nvSpPr>
        <p:spPr>
          <a:xfrm>
            <a:off x="1043608" y="5589240"/>
            <a:ext cx="1080120" cy="1080120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>
            <a:hlinkClick r:id="rId15" action="ppaction://hlinksldjump"/>
          </p:cNvPr>
          <p:cNvSpPr/>
          <p:nvPr/>
        </p:nvSpPr>
        <p:spPr>
          <a:xfrm>
            <a:off x="2267744" y="5589240"/>
            <a:ext cx="1080120" cy="1080120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>
            <a:hlinkClick r:id="rId17" action="ppaction://hlinksldjump"/>
          </p:cNvPr>
          <p:cNvSpPr/>
          <p:nvPr/>
        </p:nvSpPr>
        <p:spPr>
          <a:xfrm>
            <a:off x="3491880" y="5589240"/>
            <a:ext cx="1080120" cy="1080120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>
            <a:hlinkClick r:id="rId19" action="ppaction://hlinksldjump"/>
          </p:cNvPr>
          <p:cNvSpPr/>
          <p:nvPr/>
        </p:nvSpPr>
        <p:spPr>
          <a:xfrm>
            <a:off x="4716016" y="5589240"/>
            <a:ext cx="1080120" cy="1080120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>
            <a:hlinkClick r:id="rId21" action="ppaction://hlinksldjump"/>
          </p:cNvPr>
          <p:cNvSpPr/>
          <p:nvPr/>
        </p:nvSpPr>
        <p:spPr>
          <a:xfrm>
            <a:off x="5940152" y="5589240"/>
            <a:ext cx="1080120" cy="1080120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>
            <a:hlinkClick r:id="rId23" action="ppaction://hlinksldjump"/>
          </p:cNvPr>
          <p:cNvSpPr/>
          <p:nvPr/>
        </p:nvSpPr>
        <p:spPr>
          <a:xfrm>
            <a:off x="7092280" y="4293096"/>
            <a:ext cx="1080120" cy="1080120"/>
          </a:xfrm>
          <a:prstGeom prst="rect">
            <a:avLst/>
          </a:prstGeom>
          <a:blipFill>
            <a:blip r:embed="rId24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>
            <a:hlinkClick r:id="rId25" action="ppaction://hlinksldjump"/>
          </p:cNvPr>
          <p:cNvSpPr/>
          <p:nvPr/>
        </p:nvSpPr>
        <p:spPr>
          <a:xfrm>
            <a:off x="7092280" y="3140968"/>
            <a:ext cx="1080120" cy="10801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>
            <a:hlinkClick r:id="rId26" action="ppaction://hlinksldjump"/>
          </p:cNvPr>
          <p:cNvSpPr/>
          <p:nvPr/>
        </p:nvSpPr>
        <p:spPr>
          <a:xfrm>
            <a:off x="7092280" y="1988840"/>
            <a:ext cx="1080120" cy="1080120"/>
          </a:xfrm>
          <a:prstGeom prst="rect">
            <a:avLst/>
          </a:prstGeom>
          <a:blipFill>
            <a:blip r:embed="rId27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>
            <a:hlinkClick r:id="rId28" action="ppaction://hlinksldjump"/>
          </p:cNvPr>
          <p:cNvSpPr/>
          <p:nvPr/>
        </p:nvSpPr>
        <p:spPr>
          <a:xfrm>
            <a:off x="7092280" y="5589240"/>
            <a:ext cx="1080120" cy="1080120"/>
          </a:xfrm>
          <a:prstGeom prst="rect">
            <a:avLst/>
          </a:prstGeom>
          <a:blipFill>
            <a:blip r:embed="rId29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267744" y="4869160"/>
            <a:ext cx="4680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42291E"/>
                </a:solidFill>
              </a:rPr>
              <a:t>12. Аккуратно обведите ручкой контуры рисунка;</a:t>
            </a:r>
            <a:endParaRPr lang="ru-RU" b="1" dirty="0">
              <a:solidFill>
                <a:srgbClr val="42291E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67744" y="836712"/>
            <a:ext cx="4680520" cy="46805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>
            <a:hlinkClick r:id="rId3" action="ppaction://hlinksldjump"/>
          </p:cNvPr>
          <p:cNvSpPr/>
          <p:nvPr/>
        </p:nvSpPr>
        <p:spPr>
          <a:xfrm>
            <a:off x="1043608" y="836712"/>
            <a:ext cx="1080120" cy="108012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>
            <a:hlinkClick r:id="rId5" action="ppaction://hlinksldjump"/>
          </p:cNvPr>
          <p:cNvSpPr/>
          <p:nvPr/>
        </p:nvSpPr>
        <p:spPr>
          <a:xfrm>
            <a:off x="1043608" y="1988840"/>
            <a:ext cx="1080120" cy="108012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>
            <a:hlinkClick r:id="rId7" action="ppaction://hlinksldjump"/>
          </p:cNvPr>
          <p:cNvSpPr/>
          <p:nvPr/>
        </p:nvSpPr>
        <p:spPr>
          <a:xfrm>
            <a:off x="1043608" y="3140968"/>
            <a:ext cx="1080120" cy="108012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>
            <a:hlinkClick r:id="rId9" action="ppaction://hlinksldjump"/>
          </p:cNvPr>
          <p:cNvSpPr/>
          <p:nvPr/>
        </p:nvSpPr>
        <p:spPr>
          <a:xfrm>
            <a:off x="7092280" y="836712"/>
            <a:ext cx="1080120" cy="108012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>
            <a:hlinkClick r:id="rId11" action="ppaction://hlinksldjump"/>
          </p:cNvPr>
          <p:cNvSpPr/>
          <p:nvPr/>
        </p:nvSpPr>
        <p:spPr>
          <a:xfrm>
            <a:off x="1043608" y="4293096"/>
            <a:ext cx="1080120" cy="1080120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hlinkClick r:id="rId13" action="ppaction://hlinksldjump"/>
          </p:cNvPr>
          <p:cNvSpPr/>
          <p:nvPr/>
        </p:nvSpPr>
        <p:spPr>
          <a:xfrm>
            <a:off x="1043608" y="5589240"/>
            <a:ext cx="1080120" cy="1080120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>
            <a:hlinkClick r:id="rId15" action="ppaction://hlinksldjump"/>
          </p:cNvPr>
          <p:cNvSpPr/>
          <p:nvPr/>
        </p:nvSpPr>
        <p:spPr>
          <a:xfrm>
            <a:off x="2267744" y="5589240"/>
            <a:ext cx="1080120" cy="1080120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>
            <a:hlinkClick r:id="rId17" action="ppaction://hlinksldjump"/>
          </p:cNvPr>
          <p:cNvSpPr/>
          <p:nvPr/>
        </p:nvSpPr>
        <p:spPr>
          <a:xfrm>
            <a:off x="3491880" y="5589240"/>
            <a:ext cx="1080120" cy="1080120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>
            <a:hlinkClick r:id="rId19" action="ppaction://hlinksldjump"/>
          </p:cNvPr>
          <p:cNvSpPr/>
          <p:nvPr/>
        </p:nvSpPr>
        <p:spPr>
          <a:xfrm>
            <a:off x="4716016" y="5589240"/>
            <a:ext cx="1080120" cy="1080120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>
            <a:hlinkClick r:id="rId21" action="ppaction://hlinksldjump"/>
          </p:cNvPr>
          <p:cNvSpPr/>
          <p:nvPr/>
        </p:nvSpPr>
        <p:spPr>
          <a:xfrm>
            <a:off x="5940152" y="5589240"/>
            <a:ext cx="1080120" cy="1080120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>
            <a:hlinkClick r:id="rId23" action="ppaction://hlinksldjump"/>
          </p:cNvPr>
          <p:cNvSpPr/>
          <p:nvPr/>
        </p:nvSpPr>
        <p:spPr>
          <a:xfrm>
            <a:off x="7092280" y="4293096"/>
            <a:ext cx="1080120" cy="1080120"/>
          </a:xfrm>
          <a:prstGeom prst="rect">
            <a:avLst/>
          </a:prstGeom>
          <a:blipFill>
            <a:blip r:embed="rId24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>
            <a:hlinkClick r:id="rId25" action="ppaction://hlinksldjump"/>
          </p:cNvPr>
          <p:cNvSpPr/>
          <p:nvPr/>
        </p:nvSpPr>
        <p:spPr>
          <a:xfrm>
            <a:off x="7092280" y="3140968"/>
            <a:ext cx="1080120" cy="1080120"/>
          </a:xfrm>
          <a:prstGeom prst="rect">
            <a:avLst/>
          </a:prstGeom>
          <a:blipFill>
            <a:blip r:embed="rId26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>
            <a:hlinkClick r:id="rId27" action="ppaction://hlinksldjump"/>
          </p:cNvPr>
          <p:cNvSpPr/>
          <p:nvPr/>
        </p:nvSpPr>
        <p:spPr>
          <a:xfrm>
            <a:off x="7092280" y="1988840"/>
            <a:ext cx="1080120" cy="10801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>
            <a:hlinkClick r:id="rId28" action="ppaction://hlinksldjump"/>
          </p:cNvPr>
          <p:cNvSpPr/>
          <p:nvPr/>
        </p:nvSpPr>
        <p:spPr>
          <a:xfrm>
            <a:off x="7092280" y="5589240"/>
            <a:ext cx="1080120" cy="1080120"/>
          </a:xfrm>
          <a:prstGeom prst="rect">
            <a:avLst/>
          </a:prstGeom>
          <a:blipFill>
            <a:blip r:embed="rId29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267744" y="4869160"/>
            <a:ext cx="45365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42291E"/>
                </a:solidFill>
              </a:rPr>
              <a:t>13. Ластиком удалите карандашный набросок;</a:t>
            </a:r>
            <a:endParaRPr lang="ru-RU" b="1" dirty="0">
              <a:solidFill>
                <a:srgbClr val="42291E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67744" y="836712"/>
            <a:ext cx="4680520" cy="46805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>
            <a:hlinkClick r:id="rId3" action="ppaction://hlinksldjump"/>
          </p:cNvPr>
          <p:cNvSpPr/>
          <p:nvPr/>
        </p:nvSpPr>
        <p:spPr>
          <a:xfrm>
            <a:off x="1043608" y="836712"/>
            <a:ext cx="1080120" cy="108012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>
            <a:hlinkClick r:id="rId5" action="ppaction://hlinksldjump"/>
          </p:cNvPr>
          <p:cNvSpPr/>
          <p:nvPr/>
        </p:nvSpPr>
        <p:spPr>
          <a:xfrm>
            <a:off x="1043608" y="1988840"/>
            <a:ext cx="1080120" cy="108012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>
            <a:hlinkClick r:id="rId7" action="ppaction://hlinksldjump"/>
          </p:cNvPr>
          <p:cNvSpPr/>
          <p:nvPr/>
        </p:nvSpPr>
        <p:spPr>
          <a:xfrm>
            <a:off x="1043608" y="3140968"/>
            <a:ext cx="1080120" cy="108012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>
            <a:hlinkClick r:id="rId9" action="ppaction://hlinksldjump"/>
          </p:cNvPr>
          <p:cNvSpPr/>
          <p:nvPr/>
        </p:nvSpPr>
        <p:spPr>
          <a:xfrm>
            <a:off x="7092280" y="836712"/>
            <a:ext cx="1080120" cy="10801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>
            <a:hlinkClick r:id="rId10" action="ppaction://hlinksldjump"/>
          </p:cNvPr>
          <p:cNvSpPr/>
          <p:nvPr/>
        </p:nvSpPr>
        <p:spPr>
          <a:xfrm>
            <a:off x="1043608" y="4293096"/>
            <a:ext cx="1080120" cy="1080120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hlinkClick r:id="rId12" action="ppaction://hlinksldjump"/>
          </p:cNvPr>
          <p:cNvSpPr/>
          <p:nvPr/>
        </p:nvSpPr>
        <p:spPr>
          <a:xfrm>
            <a:off x="1043608" y="5589240"/>
            <a:ext cx="1080120" cy="1080120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>
            <a:hlinkClick r:id="rId14" action="ppaction://hlinksldjump"/>
          </p:cNvPr>
          <p:cNvSpPr/>
          <p:nvPr/>
        </p:nvSpPr>
        <p:spPr>
          <a:xfrm>
            <a:off x="2267744" y="5589240"/>
            <a:ext cx="1080120" cy="1080120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>
            <a:hlinkClick r:id="rId16" action="ppaction://hlinksldjump"/>
          </p:cNvPr>
          <p:cNvSpPr/>
          <p:nvPr/>
        </p:nvSpPr>
        <p:spPr>
          <a:xfrm>
            <a:off x="3491880" y="5589240"/>
            <a:ext cx="1080120" cy="1080120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>
            <a:hlinkClick r:id="rId18" action="ppaction://hlinksldjump"/>
          </p:cNvPr>
          <p:cNvSpPr/>
          <p:nvPr/>
        </p:nvSpPr>
        <p:spPr>
          <a:xfrm>
            <a:off x="4716016" y="5589240"/>
            <a:ext cx="1080120" cy="1080120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>
            <a:hlinkClick r:id="rId20" action="ppaction://hlinksldjump"/>
          </p:cNvPr>
          <p:cNvSpPr/>
          <p:nvPr/>
        </p:nvSpPr>
        <p:spPr>
          <a:xfrm>
            <a:off x="5940152" y="5589240"/>
            <a:ext cx="1080120" cy="1080120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>
            <a:hlinkClick r:id="rId22" action="ppaction://hlinksldjump"/>
          </p:cNvPr>
          <p:cNvSpPr/>
          <p:nvPr/>
        </p:nvSpPr>
        <p:spPr>
          <a:xfrm>
            <a:off x="7092280" y="4293096"/>
            <a:ext cx="1080120" cy="1080120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>
            <a:hlinkClick r:id="rId24" action="ppaction://hlinksldjump"/>
          </p:cNvPr>
          <p:cNvSpPr/>
          <p:nvPr/>
        </p:nvSpPr>
        <p:spPr>
          <a:xfrm>
            <a:off x="7092280" y="3140968"/>
            <a:ext cx="1080120" cy="1080120"/>
          </a:xfrm>
          <a:prstGeom prst="rect">
            <a:avLst/>
          </a:prstGeom>
          <a:blipFill>
            <a:blip r:embed="rId25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>
            <a:hlinkClick r:id="rId26" action="ppaction://hlinksldjump"/>
          </p:cNvPr>
          <p:cNvSpPr/>
          <p:nvPr/>
        </p:nvSpPr>
        <p:spPr>
          <a:xfrm>
            <a:off x="7092280" y="1988840"/>
            <a:ext cx="1080120" cy="1080120"/>
          </a:xfrm>
          <a:prstGeom prst="rect">
            <a:avLst/>
          </a:prstGeom>
          <a:blipFill>
            <a:blip r:embed="rId27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>
            <a:hlinkClick r:id="rId28" action="ppaction://hlinksldjump"/>
          </p:cNvPr>
          <p:cNvSpPr/>
          <p:nvPr/>
        </p:nvSpPr>
        <p:spPr>
          <a:xfrm>
            <a:off x="7092280" y="5589240"/>
            <a:ext cx="1080120" cy="1080120"/>
          </a:xfrm>
          <a:prstGeom prst="rect">
            <a:avLst/>
          </a:prstGeom>
          <a:blipFill>
            <a:blip r:embed="rId29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2267744" y="4869160"/>
            <a:ext cx="4680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42291E"/>
                </a:solidFill>
              </a:rPr>
              <a:t>14. Раскрасьте деда Мороза, мешок и сугробы.</a:t>
            </a:r>
            <a:endParaRPr lang="ru-RU" b="1" dirty="0">
              <a:solidFill>
                <a:srgbClr val="42291E"/>
              </a:solidFill>
            </a:endParaRPr>
          </a:p>
        </p:txBody>
      </p:sp>
      <p:sp>
        <p:nvSpPr>
          <p:cNvPr id="19" name="Управляющая кнопка: далее 18">
            <a:hlinkClick r:id="" action="ppaction://hlinkshowjump?jump=nextslide" highlightClick="1"/>
          </p:cNvPr>
          <p:cNvSpPr/>
          <p:nvPr/>
        </p:nvSpPr>
        <p:spPr>
          <a:xfrm>
            <a:off x="8388424" y="5949280"/>
            <a:ext cx="432048" cy="43204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43608" y="1052736"/>
            <a:ext cx="684076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Изображение деда Мороза полностью готово! Этого сказочного, по-настоящему доброго и всем известного персонажа можно нарисовать на поздравительной новогодней открытке. </a:t>
            </a:r>
          </a:p>
          <a:p>
            <a:r>
              <a:rPr lang="ru-RU" sz="2800" b="1" dirty="0" smtClean="0">
                <a:solidFill>
                  <a:srgbClr val="C00000"/>
                </a:solidFill>
              </a:rPr>
              <a:t>С наступающим Новым годом вас, ребята!</a:t>
            </a:r>
            <a:endParaRPr lang="ru-RU" sz="2800" b="1" dirty="0">
              <a:solidFill>
                <a:srgbClr val="C00000"/>
              </a:solidFill>
            </a:endParaRPr>
          </a:p>
        </p:txBody>
      </p:sp>
      <p:pic>
        <p:nvPicPr>
          <p:cNvPr id="2052" name="Picture 4" descr="http://images4.fanpop.com/image/photos/14900000/Chistmas-Images-christmas-14922335-266-404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3645024"/>
            <a:ext cx="2016224" cy="3062236"/>
          </a:xfrm>
          <a:prstGeom prst="rect">
            <a:avLst/>
          </a:prstGeom>
          <a:noFill/>
        </p:spPr>
      </p:pic>
      <p:sp>
        <p:nvSpPr>
          <p:cNvPr id="7" name="Управляющая кнопка: домой 6">
            <a:hlinkClick r:id="" action="ppaction://hlinkshowjump?jump=firstslide" highlightClick="1"/>
          </p:cNvPr>
          <p:cNvSpPr/>
          <p:nvPr/>
        </p:nvSpPr>
        <p:spPr>
          <a:xfrm>
            <a:off x="8316416" y="6021288"/>
            <a:ext cx="576064" cy="576064"/>
          </a:xfrm>
          <a:prstGeom prst="actionButtonHom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 descr="http://ww1.prweb.com/prfiles/2007/11/24/280984/stockxpertcomid5703911size1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560" y="3645024"/>
            <a:ext cx="2304256" cy="2922472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2" y="1357298"/>
            <a:ext cx="721523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Ссылки на интернет-ресурсы</a:t>
            </a:r>
          </a:p>
          <a:p>
            <a:r>
              <a:rPr lang="en-US" dirty="0" smtClean="0">
                <a:hlinkClick r:id="rId2"/>
              </a:rPr>
              <a:t>http://antalpiti.ru/files/99604/10-1.png</a:t>
            </a:r>
            <a:endParaRPr lang="ru-RU" dirty="0" smtClean="0"/>
          </a:p>
          <a:p>
            <a:r>
              <a:rPr lang="en-US" dirty="0" smtClean="0">
                <a:hlinkClick r:id="rId3"/>
              </a:rPr>
              <a:t>http://img-fotki.yandex.ru/get/4422/107153161.3f3/0_780cc_b55ba0f1_XL</a:t>
            </a:r>
            <a:r>
              <a:rPr lang="ru-RU" dirty="0" smtClean="0"/>
              <a:t>   </a:t>
            </a:r>
          </a:p>
          <a:p>
            <a:r>
              <a:rPr lang="en-US" dirty="0" smtClean="0">
                <a:hlinkClick r:id="rId4"/>
              </a:rPr>
              <a:t>http://s002.radikal.ru/i199/1012/87/92750a86a0b4.png</a:t>
            </a:r>
            <a:r>
              <a:rPr lang="ru-RU" dirty="0" smtClean="0"/>
              <a:t> </a:t>
            </a:r>
          </a:p>
          <a:p>
            <a:r>
              <a:rPr lang="en-US" dirty="0" smtClean="0">
                <a:hlinkClick r:id="rId5"/>
              </a:rPr>
              <a:t>http://static.playcast.ru/uploads/2013/11/20/6613986.png</a:t>
            </a:r>
            <a:r>
              <a:rPr lang="ru-RU" dirty="0" smtClean="0"/>
              <a:t>  </a:t>
            </a:r>
          </a:p>
          <a:p>
            <a:r>
              <a:rPr lang="en-US" dirty="0" smtClean="0">
                <a:hlinkClick r:id="rId6"/>
              </a:rPr>
              <a:t>http://stat20.privet.ru/lr/0c038a29a5d26b838589c32cfbf710f0</a:t>
            </a:r>
            <a:r>
              <a:rPr lang="ru-RU" dirty="0" smtClean="0"/>
              <a:t>  </a:t>
            </a:r>
          </a:p>
          <a:p>
            <a:r>
              <a:rPr lang="en-US" dirty="0" smtClean="0">
                <a:hlinkClick r:id="rId7"/>
              </a:rPr>
              <a:t>http://www.allfons.ru/pic/201301/640x480/allfons.ru-19398.jpg</a:t>
            </a:r>
            <a:r>
              <a:rPr lang="ru-RU" smtClean="0"/>
              <a:t>   </a:t>
            </a:r>
          </a:p>
          <a:p>
            <a:r>
              <a:rPr lang="ru-RU" smtClean="0"/>
              <a:t>  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483768" y="3645024"/>
            <a:ext cx="374441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Автор шаблона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учитель иностранного языка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МОУ СОШ №1 г. Камешково</a:t>
            </a:r>
          </a:p>
          <a:p>
            <a:pPr algn="ctr"/>
            <a:r>
              <a:rPr lang="ru-RU" sz="20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Шахторина</a:t>
            </a:r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О. В.</a:t>
            </a:r>
            <a:endParaRPr lang="ru-RU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2" y="5229200"/>
            <a:ext cx="74888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hlinkClick r:id="rId8"/>
              </a:rPr>
              <a:t>http://images4.fanpop.com/image/photos/14900000/Chistmas-Images-christmas-14922335-266-404.gif</a:t>
            </a:r>
            <a:r>
              <a:rPr lang="ru-RU" sz="1200" dirty="0" smtClean="0"/>
              <a:t> - елка</a:t>
            </a:r>
            <a:endParaRPr lang="ru-RU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179512" y="5445224"/>
            <a:ext cx="71287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hlinkClick r:id="rId9"/>
              </a:rPr>
              <a:t>http://v-domashnih-usloviyah.ru/kak-narisovat-deda-moroza-poetapno-karandashom-dlya-nachinayushhih/</a:t>
            </a:r>
            <a:r>
              <a:rPr lang="ru-RU" sz="1200" dirty="0" smtClean="0"/>
              <a:t>  - сайт «В домашних условиях»</a:t>
            </a:r>
            <a:endParaRPr lang="ru-RU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179512" y="5805264"/>
            <a:ext cx="70567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hlinkClick r:id="rId10"/>
              </a:rPr>
              <a:t>http://ww1.prweb.com/prfiles/2007/11/24/280984/stockxpertcomid5703911size1.jpg</a:t>
            </a:r>
            <a:r>
              <a:rPr lang="ru-RU" sz="1200" dirty="0" smtClean="0"/>
              <a:t> - Дед Мороз</a:t>
            </a:r>
            <a:endParaRPr lang="ru-RU" sz="1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908720"/>
            <a:ext cx="72008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>
                <a:solidFill>
                  <a:srgbClr val="701656"/>
                </a:solidFill>
              </a:rPr>
              <a:t>Дед Мороз – это, пожалуй, главный символ новогоднего торжества. Этот добрый дедушка стал персонажем многих сказок, легенд, фильмов и мультфильмов. Как выглядит дед Мороз, знает не только каждый взрослый, но и любой ребенок. Поэтому нарисовать деда Мороза сможет даже начинающий художник. </a:t>
            </a:r>
          </a:p>
          <a:p>
            <a:pPr algn="just"/>
            <a:r>
              <a:rPr lang="ru-RU" sz="2800" b="1" dirty="0" smtClean="0">
                <a:solidFill>
                  <a:srgbClr val="701656"/>
                </a:solidFill>
              </a:rPr>
              <a:t>Если вы не уверены в своих силах – посмотрите на картинки – как поэтапно нарисовать карандашом, а затем раскрасить Деда Мороза, и вам всё станет понятно. </a:t>
            </a:r>
            <a:endParaRPr lang="ru-RU" sz="2000" b="1" dirty="0" smtClean="0"/>
          </a:p>
          <a:p>
            <a:endParaRPr lang="ru-RU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67744" y="836712"/>
            <a:ext cx="4680520" cy="46805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>
            <a:hlinkClick r:id="rId3" action="ppaction://hlinksldjump"/>
          </p:cNvPr>
          <p:cNvSpPr/>
          <p:nvPr/>
        </p:nvSpPr>
        <p:spPr>
          <a:xfrm>
            <a:off x="1043608" y="836712"/>
            <a:ext cx="1080120" cy="108012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>
            <a:hlinkClick r:id="rId5" action="ppaction://hlinksldjump"/>
          </p:cNvPr>
          <p:cNvSpPr/>
          <p:nvPr/>
        </p:nvSpPr>
        <p:spPr>
          <a:xfrm>
            <a:off x="1043608" y="1988840"/>
            <a:ext cx="1080120" cy="108012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>
            <a:hlinkClick r:id="rId7" action="ppaction://hlinksldjump"/>
          </p:cNvPr>
          <p:cNvSpPr/>
          <p:nvPr/>
        </p:nvSpPr>
        <p:spPr>
          <a:xfrm>
            <a:off x="1043608" y="3140968"/>
            <a:ext cx="1080120" cy="108012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>
            <a:hlinkClick r:id="rId9" action="ppaction://hlinksldjump"/>
          </p:cNvPr>
          <p:cNvSpPr/>
          <p:nvPr/>
        </p:nvSpPr>
        <p:spPr>
          <a:xfrm>
            <a:off x="1043608" y="4293096"/>
            <a:ext cx="1080120" cy="108012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>
            <a:hlinkClick r:id="rId11" action="ppaction://hlinksldjump"/>
          </p:cNvPr>
          <p:cNvSpPr/>
          <p:nvPr/>
        </p:nvSpPr>
        <p:spPr>
          <a:xfrm>
            <a:off x="7092280" y="836712"/>
            <a:ext cx="1080120" cy="10801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hlinkClick r:id="rId12" action="ppaction://hlinksldjump"/>
          </p:cNvPr>
          <p:cNvSpPr/>
          <p:nvPr/>
        </p:nvSpPr>
        <p:spPr>
          <a:xfrm>
            <a:off x="1043608" y="5589240"/>
            <a:ext cx="1080120" cy="1080120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>
            <a:hlinkClick r:id="rId14" action="ppaction://hlinksldjump"/>
          </p:cNvPr>
          <p:cNvSpPr/>
          <p:nvPr/>
        </p:nvSpPr>
        <p:spPr>
          <a:xfrm>
            <a:off x="2267744" y="5589240"/>
            <a:ext cx="1080120" cy="1080120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>
            <a:hlinkClick r:id="rId16" action="ppaction://hlinksldjump"/>
          </p:cNvPr>
          <p:cNvSpPr/>
          <p:nvPr/>
        </p:nvSpPr>
        <p:spPr>
          <a:xfrm>
            <a:off x="3491880" y="5589240"/>
            <a:ext cx="1080120" cy="1080120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>
            <a:hlinkClick r:id="rId18" action="ppaction://hlinksldjump"/>
          </p:cNvPr>
          <p:cNvSpPr/>
          <p:nvPr/>
        </p:nvSpPr>
        <p:spPr>
          <a:xfrm>
            <a:off x="4716016" y="5589240"/>
            <a:ext cx="1080120" cy="1080120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>
            <a:hlinkClick r:id="rId20" action="ppaction://hlinksldjump"/>
          </p:cNvPr>
          <p:cNvSpPr/>
          <p:nvPr/>
        </p:nvSpPr>
        <p:spPr>
          <a:xfrm>
            <a:off x="5940152" y="5589240"/>
            <a:ext cx="1080120" cy="1080120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>
            <a:hlinkClick r:id="rId22" action="ppaction://hlinksldjump"/>
          </p:cNvPr>
          <p:cNvSpPr/>
          <p:nvPr/>
        </p:nvSpPr>
        <p:spPr>
          <a:xfrm>
            <a:off x="7092280" y="4293096"/>
            <a:ext cx="1080120" cy="1080120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>
            <a:hlinkClick r:id="rId24" action="ppaction://hlinksldjump"/>
          </p:cNvPr>
          <p:cNvSpPr/>
          <p:nvPr/>
        </p:nvSpPr>
        <p:spPr>
          <a:xfrm>
            <a:off x="7092280" y="3140968"/>
            <a:ext cx="1080120" cy="1080120"/>
          </a:xfrm>
          <a:prstGeom prst="rect">
            <a:avLst/>
          </a:prstGeom>
          <a:blipFill>
            <a:blip r:embed="rId25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>
            <a:hlinkClick r:id="rId26" action="ppaction://hlinksldjump"/>
          </p:cNvPr>
          <p:cNvSpPr/>
          <p:nvPr/>
        </p:nvSpPr>
        <p:spPr>
          <a:xfrm>
            <a:off x="7092280" y="1988840"/>
            <a:ext cx="1080120" cy="1080120"/>
          </a:xfrm>
          <a:prstGeom prst="rect">
            <a:avLst/>
          </a:prstGeom>
          <a:blipFill>
            <a:blip r:embed="rId27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>
            <a:hlinkClick r:id="rId28" action="ppaction://hlinksldjump"/>
          </p:cNvPr>
          <p:cNvSpPr/>
          <p:nvPr/>
        </p:nvSpPr>
        <p:spPr>
          <a:xfrm>
            <a:off x="7092280" y="5589240"/>
            <a:ext cx="1080120" cy="1080120"/>
          </a:xfrm>
          <a:prstGeom prst="rect">
            <a:avLst/>
          </a:prstGeom>
          <a:blipFill>
            <a:blip r:embed="rId29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67744" y="836712"/>
            <a:ext cx="4680520" cy="46805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>
            <a:hlinkClick r:id="rId3" action="ppaction://hlinksldjump"/>
          </p:cNvPr>
          <p:cNvSpPr/>
          <p:nvPr/>
        </p:nvSpPr>
        <p:spPr>
          <a:xfrm>
            <a:off x="1043608" y="836712"/>
            <a:ext cx="1080120" cy="108012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>
            <a:hlinkClick r:id="rId5" action="ppaction://hlinksldjump"/>
          </p:cNvPr>
          <p:cNvSpPr/>
          <p:nvPr/>
        </p:nvSpPr>
        <p:spPr>
          <a:xfrm>
            <a:off x="1043608" y="1988840"/>
            <a:ext cx="1080120" cy="108012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>
            <a:hlinkClick r:id="rId7" action="ppaction://hlinksldjump"/>
          </p:cNvPr>
          <p:cNvSpPr/>
          <p:nvPr/>
        </p:nvSpPr>
        <p:spPr>
          <a:xfrm>
            <a:off x="1043608" y="3140968"/>
            <a:ext cx="1080120" cy="108012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>
            <a:hlinkClick r:id="rId9" action="ppaction://hlinksldjump"/>
          </p:cNvPr>
          <p:cNvSpPr/>
          <p:nvPr/>
        </p:nvSpPr>
        <p:spPr>
          <a:xfrm>
            <a:off x="7092280" y="836712"/>
            <a:ext cx="1080120" cy="108012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>
            <a:hlinkClick r:id="rId11" action="ppaction://hlinksldjump"/>
          </p:cNvPr>
          <p:cNvSpPr/>
          <p:nvPr/>
        </p:nvSpPr>
        <p:spPr>
          <a:xfrm>
            <a:off x="1043608" y="4293096"/>
            <a:ext cx="1080120" cy="1080120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hlinkClick r:id="rId13" action="ppaction://hlinksldjump"/>
          </p:cNvPr>
          <p:cNvSpPr/>
          <p:nvPr/>
        </p:nvSpPr>
        <p:spPr>
          <a:xfrm>
            <a:off x="1043608" y="5589240"/>
            <a:ext cx="1080120" cy="1080120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>
            <a:hlinkClick r:id="rId15" action="ppaction://hlinksldjump"/>
          </p:cNvPr>
          <p:cNvSpPr/>
          <p:nvPr/>
        </p:nvSpPr>
        <p:spPr>
          <a:xfrm>
            <a:off x="2267744" y="5589240"/>
            <a:ext cx="1080120" cy="1080120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>
            <a:hlinkClick r:id="rId17" action="ppaction://hlinksldjump"/>
          </p:cNvPr>
          <p:cNvSpPr/>
          <p:nvPr/>
        </p:nvSpPr>
        <p:spPr>
          <a:xfrm>
            <a:off x="3491880" y="5589240"/>
            <a:ext cx="1080120" cy="1080120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>
            <a:hlinkClick r:id="rId19" action="ppaction://hlinksldjump"/>
          </p:cNvPr>
          <p:cNvSpPr/>
          <p:nvPr/>
        </p:nvSpPr>
        <p:spPr>
          <a:xfrm>
            <a:off x="4716016" y="5589240"/>
            <a:ext cx="1080120" cy="1080120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>
            <a:hlinkClick r:id="rId21" action="ppaction://hlinksldjump"/>
          </p:cNvPr>
          <p:cNvSpPr/>
          <p:nvPr/>
        </p:nvSpPr>
        <p:spPr>
          <a:xfrm>
            <a:off x="5940152" y="5589240"/>
            <a:ext cx="1080120" cy="1080120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>
            <a:hlinkClick r:id="rId23" action="ppaction://hlinksldjump"/>
          </p:cNvPr>
          <p:cNvSpPr/>
          <p:nvPr/>
        </p:nvSpPr>
        <p:spPr>
          <a:xfrm>
            <a:off x="7092280" y="4293096"/>
            <a:ext cx="1080120" cy="1080120"/>
          </a:xfrm>
          <a:prstGeom prst="rect">
            <a:avLst/>
          </a:prstGeom>
          <a:blipFill>
            <a:blip r:embed="rId24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>
            <a:hlinkClick r:id="rId25" action="ppaction://hlinksldjump"/>
          </p:cNvPr>
          <p:cNvSpPr/>
          <p:nvPr/>
        </p:nvSpPr>
        <p:spPr>
          <a:xfrm>
            <a:off x="7092280" y="3140968"/>
            <a:ext cx="1080120" cy="1080120"/>
          </a:xfrm>
          <a:prstGeom prst="rect">
            <a:avLst/>
          </a:prstGeom>
          <a:blipFill>
            <a:blip r:embed="rId26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>
            <a:hlinkClick r:id="rId27" action="ppaction://hlinksldjump"/>
          </p:cNvPr>
          <p:cNvSpPr/>
          <p:nvPr/>
        </p:nvSpPr>
        <p:spPr>
          <a:xfrm>
            <a:off x="7092280" y="1988840"/>
            <a:ext cx="1080120" cy="1080120"/>
          </a:xfrm>
          <a:prstGeom prst="rect">
            <a:avLst/>
          </a:prstGeom>
          <a:blipFill>
            <a:blip r:embed="rId28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>
            <a:hlinkClick r:id="rId29" action="ppaction://hlinksldjump"/>
          </p:cNvPr>
          <p:cNvSpPr/>
          <p:nvPr/>
        </p:nvSpPr>
        <p:spPr>
          <a:xfrm>
            <a:off x="7092280" y="5589240"/>
            <a:ext cx="1080120" cy="1080120"/>
          </a:xfrm>
          <a:prstGeom prst="rect">
            <a:avLst/>
          </a:prstGeom>
          <a:blipFill>
            <a:blip r:embed="rId30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339752" y="4725144"/>
            <a:ext cx="4536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42291E"/>
                </a:solidFill>
              </a:rPr>
              <a:t>1. Нарисуйте круг, обозначающий голову;</a:t>
            </a:r>
            <a:endParaRPr lang="ru-RU" sz="2000" b="1" dirty="0">
              <a:solidFill>
                <a:srgbClr val="42291E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67744" y="836712"/>
            <a:ext cx="4680520" cy="46805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>
            <a:hlinkClick r:id="rId3" action="ppaction://hlinksldjump"/>
          </p:cNvPr>
          <p:cNvSpPr/>
          <p:nvPr/>
        </p:nvSpPr>
        <p:spPr>
          <a:xfrm>
            <a:off x="1043608" y="836712"/>
            <a:ext cx="1080120" cy="108012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>
            <a:hlinkClick r:id="rId5" action="ppaction://hlinksldjump"/>
          </p:cNvPr>
          <p:cNvSpPr/>
          <p:nvPr/>
        </p:nvSpPr>
        <p:spPr>
          <a:xfrm>
            <a:off x="1043608" y="1988840"/>
            <a:ext cx="1080120" cy="108012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>
            <a:hlinkClick r:id="rId7" action="ppaction://hlinksldjump"/>
          </p:cNvPr>
          <p:cNvSpPr/>
          <p:nvPr/>
        </p:nvSpPr>
        <p:spPr>
          <a:xfrm>
            <a:off x="1043608" y="3140968"/>
            <a:ext cx="1080120" cy="108012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>
            <a:hlinkClick r:id="rId9" action="ppaction://hlinksldjump"/>
          </p:cNvPr>
          <p:cNvSpPr/>
          <p:nvPr/>
        </p:nvSpPr>
        <p:spPr>
          <a:xfrm>
            <a:off x="7092280" y="836712"/>
            <a:ext cx="1080120" cy="108012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>
            <a:hlinkClick r:id="rId11" action="ppaction://hlinksldjump"/>
          </p:cNvPr>
          <p:cNvSpPr/>
          <p:nvPr/>
        </p:nvSpPr>
        <p:spPr>
          <a:xfrm>
            <a:off x="1043608" y="4293096"/>
            <a:ext cx="1080120" cy="1080120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hlinkClick r:id="rId13" action="ppaction://hlinksldjump"/>
          </p:cNvPr>
          <p:cNvSpPr/>
          <p:nvPr/>
        </p:nvSpPr>
        <p:spPr>
          <a:xfrm>
            <a:off x="1043608" y="5589240"/>
            <a:ext cx="1080120" cy="1080120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>
            <a:hlinkClick r:id="rId15" action="ppaction://hlinksldjump"/>
          </p:cNvPr>
          <p:cNvSpPr/>
          <p:nvPr/>
        </p:nvSpPr>
        <p:spPr>
          <a:xfrm>
            <a:off x="2267744" y="5589240"/>
            <a:ext cx="1080120" cy="1080120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>
            <a:hlinkClick r:id="rId17" action="ppaction://hlinksldjump"/>
          </p:cNvPr>
          <p:cNvSpPr/>
          <p:nvPr/>
        </p:nvSpPr>
        <p:spPr>
          <a:xfrm>
            <a:off x="3491880" y="5589240"/>
            <a:ext cx="1080120" cy="1080120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>
            <a:hlinkClick r:id="rId19" action="ppaction://hlinksldjump"/>
          </p:cNvPr>
          <p:cNvSpPr/>
          <p:nvPr/>
        </p:nvSpPr>
        <p:spPr>
          <a:xfrm>
            <a:off x="4716016" y="5589240"/>
            <a:ext cx="1080120" cy="1080120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>
            <a:hlinkClick r:id="rId21" action="ppaction://hlinksldjump"/>
          </p:cNvPr>
          <p:cNvSpPr/>
          <p:nvPr/>
        </p:nvSpPr>
        <p:spPr>
          <a:xfrm>
            <a:off x="5940152" y="5589240"/>
            <a:ext cx="1080120" cy="1080120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>
            <a:hlinkClick r:id="rId23" action="ppaction://hlinksldjump"/>
          </p:cNvPr>
          <p:cNvSpPr/>
          <p:nvPr/>
        </p:nvSpPr>
        <p:spPr>
          <a:xfrm>
            <a:off x="7092280" y="4293096"/>
            <a:ext cx="1080120" cy="1080120"/>
          </a:xfrm>
          <a:prstGeom prst="rect">
            <a:avLst/>
          </a:prstGeom>
          <a:blipFill>
            <a:blip r:embed="rId24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>
            <a:hlinkClick r:id="rId25" action="ppaction://hlinksldjump"/>
          </p:cNvPr>
          <p:cNvSpPr/>
          <p:nvPr/>
        </p:nvSpPr>
        <p:spPr>
          <a:xfrm>
            <a:off x="7092280" y="3140968"/>
            <a:ext cx="1080120" cy="1080120"/>
          </a:xfrm>
          <a:prstGeom prst="rect">
            <a:avLst/>
          </a:prstGeom>
          <a:blipFill>
            <a:blip r:embed="rId26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>
            <a:hlinkClick r:id="rId27" action="ppaction://hlinksldjump"/>
          </p:cNvPr>
          <p:cNvSpPr/>
          <p:nvPr/>
        </p:nvSpPr>
        <p:spPr>
          <a:xfrm>
            <a:off x="7092280" y="1988840"/>
            <a:ext cx="1080120" cy="1080120"/>
          </a:xfrm>
          <a:prstGeom prst="rect">
            <a:avLst/>
          </a:prstGeom>
          <a:blipFill>
            <a:blip r:embed="rId28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>
            <a:hlinkClick r:id="rId29" action="ppaction://hlinksldjump"/>
          </p:cNvPr>
          <p:cNvSpPr/>
          <p:nvPr/>
        </p:nvSpPr>
        <p:spPr>
          <a:xfrm>
            <a:off x="7092280" y="5589240"/>
            <a:ext cx="1080120" cy="1080120"/>
          </a:xfrm>
          <a:prstGeom prst="rect">
            <a:avLst/>
          </a:prstGeom>
          <a:blipFill>
            <a:blip r:embed="rId30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339752" y="4797152"/>
            <a:ext cx="4536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42291E"/>
                </a:solidFill>
              </a:rPr>
              <a:t>2. Изобразите очертания пальто деда Мороза;</a:t>
            </a:r>
            <a:endParaRPr lang="ru-RU" sz="2000" b="1" dirty="0">
              <a:solidFill>
                <a:srgbClr val="42291E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67744" y="836712"/>
            <a:ext cx="4680520" cy="46805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>
            <a:hlinkClick r:id="rId3" action="ppaction://hlinksldjump"/>
          </p:cNvPr>
          <p:cNvSpPr/>
          <p:nvPr/>
        </p:nvSpPr>
        <p:spPr>
          <a:xfrm>
            <a:off x="1043608" y="836712"/>
            <a:ext cx="1080120" cy="108012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>
            <a:hlinkClick r:id="rId5" action="ppaction://hlinksldjump"/>
          </p:cNvPr>
          <p:cNvSpPr/>
          <p:nvPr/>
        </p:nvSpPr>
        <p:spPr>
          <a:xfrm>
            <a:off x="1043608" y="1988840"/>
            <a:ext cx="1080120" cy="108012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>
            <a:hlinkClick r:id="rId7" action="ppaction://hlinksldjump"/>
          </p:cNvPr>
          <p:cNvSpPr/>
          <p:nvPr/>
        </p:nvSpPr>
        <p:spPr>
          <a:xfrm>
            <a:off x="1043608" y="3140968"/>
            <a:ext cx="1080120" cy="108012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>
            <a:hlinkClick r:id="rId9" action="ppaction://hlinksldjump"/>
          </p:cNvPr>
          <p:cNvSpPr/>
          <p:nvPr/>
        </p:nvSpPr>
        <p:spPr>
          <a:xfrm>
            <a:off x="7092280" y="836712"/>
            <a:ext cx="1080120" cy="108012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>
            <a:hlinkClick r:id="rId11" action="ppaction://hlinksldjump"/>
          </p:cNvPr>
          <p:cNvSpPr/>
          <p:nvPr/>
        </p:nvSpPr>
        <p:spPr>
          <a:xfrm>
            <a:off x="1043608" y="4293096"/>
            <a:ext cx="1080120" cy="1080120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hlinkClick r:id="rId13" action="ppaction://hlinksldjump"/>
          </p:cNvPr>
          <p:cNvSpPr/>
          <p:nvPr/>
        </p:nvSpPr>
        <p:spPr>
          <a:xfrm>
            <a:off x="1043608" y="5589240"/>
            <a:ext cx="1080120" cy="1080120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>
            <a:hlinkClick r:id="rId15" action="ppaction://hlinksldjump"/>
          </p:cNvPr>
          <p:cNvSpPr/>
          <p:nvPr/>
        </p:nvSpPr>
        <p:spPr>
          <a:xfrm>
            <a:off x="2267744" y="5589240"/>
            <a:ext cx="1080120" cy="1080120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>
            <a:hlinkClick r:id="rId17" action="ppaction://hlinksldjump"/>
          </p:cNvPr>
          <p:cNvSpPr/>
          <p:nvPr/>
        </p:nvSpPr>
        <p:spPr>
          <a:xfrm>
            <a:off x="3491880" y="5589240"/>
            <a:ext cx="1080120" cy="1080120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>
            <a:hlinkClick r:id="rId19" action="ppaction://hlinksldjump"/>
          </p:cNvPr>
          <p:cNvSpPr/>
          <p:nvPr/>
        </p:nvSpPr>
        <p:spPr>
          <a:xfrm>
            <a:off x="4716016" y="5589240"/>
            <a:ext cx="1080120" cy="1080120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>
            <a:hlinkClick r:id="rId21" action="ppaction://hlinksldjump"/>
          </p:cNvPr>
          <p:cNvSpPr/>
          <p:nvPr/>
        </p:nvSpPr>
        <p:spPr>
          <a:xfrm>
            <a:off x="5940152" y="5589240"/>
            <a:ext cx="1080120" cy="1080120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>
            <a:hlinkClick r:id="rId23" action="ppaction://hlinksldjump"/>
          </p:cNvPr>
          <p:cNvSpPr/>
          <p:nvPr/>
        </p:nvSpPr>
        <p:spPr>
          <a:xfrm>
            <a:off x="7092280" y="4293096"/>
            <a:ext cx="1080120" cy="1080120"/>
          </a:xfrm>
          <a:prstGeom prst="rect">
            <a:avLst/>
          </a:prstGeom>
          <a:blipFill>
            <a:blip r:embed="rId24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>
            <a:hlinkClick r:id="rId25" action="ppaction://hlinksldjump"/>
          </p:cNvPr>
          <p:cNvSpPr/>
          <p:nvPr/>
        </p:nvSpPr>
        <p:spPr>
          <a:xfrm>
            <a:off x="7092280" y="3140968"/>
            <a:ext cx="1080120" cy="1080120"/>
          </a:xfrm>
          <a:prstGeom prst="rect">
            <a:avLst/>
          </a:prstGeom>
          <a:blipFill>
            <a:blip r:embed="rId26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>
            <a:hlinkClick r:id="rId27" action="ppaction://hlinksldjump"/>
          </p:cNvPr>
          <p:cNvSpPr/>
          <p:nvPr/>
        </p:nvSpPr>
        <p:spPr>
          <a:xfrm>
            <a:off x="7092280" y="1988840"/>
            <a:ext cx="1080120" cy="1080120"/>
          </a:xfrm>
          <a:prstGeom prst="rect">
            <a:avLst/>
          </a:prstGeom>
          <a:blipFill>
            <a:blip r:embed="rId28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>
            <a:hlinkClick r:id="rId29" action="ppaction://hlinksldjump"/>
          </p:cNvPr>
          <p:cNvSpPr/>
          <p:nvPr/>
        </p:nvSpPr>
        <p:spPr>
          <a:xfrm>
            <a:off x="7092280" y="5589240"/>
            <a:ext cx="1080120" cy="1080120"/>
          </a:xfrm>
          <a:prstGeom prst="rect">
            <a:avLst/>
          </a:prstGeom>
          <a:blipFill>
            <a:blip r:embed="rId30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267744" y="4437112"/>
            <a:ext cx="46805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42291E"/>
                </a:solidFill>
              </a:rPr>
              <a:t>3. Начертите вертикальную линию, делящую пальто на две равные части, а затем изобразите валенки;</a:t>
            </a:r>
            <a:endParaRPr lang="ru-RU" sz="2000" b="1" dirty="0">
              <a:solidFill>
                <a:srgbClr val="42291E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67744" y="836712"/>
            <a:ext cx="4680520" cy="46805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>
            <a:hlinkClick r:id="rId3" action="ppaction://hlinksldjump"/>
          </p:cNvPr>
          <p:cNvSpPr/>
          <p:nvPr/>
        </p:nvSpPr>
        <p:spPr>
          <a:xfrm>
            <a:off x="1043608" y="836712"/>
            <a:ext cx="1080120" cy="108012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>
            <a:hlinkClick r:id="rId5" action="ppaction://hlinksldjump"/>
          </p:cNvPr>
          <p:cNvSpPr/>
          <p:nvPr/>
        </p:nvSpPr>
        <p:spPr>
          <a:xfrm>
            <a:off x="1043608" y="1988840"/>
            <a:ext cx="1080120" cy="108012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>
            <a:hlinkClick r:id="rId7" action="ppaction://hlinksldjump"/>
          </p:cNvPr>
          <p:cNvSpPr/>
          <p:nvPr/>
        </p:nvSpPr>
        <p:spPr>
          <a:xfrm>
            <a:off x="1043608" y="3140968"/>
            <a:ext cx="1080120" cy="108012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>
            <a:hlinkClick r:id="rId9" action="ppaction://hlinksldjump"/>
          </p:cNvPr>
          <p:cNvSpPr/>
          <p:nvPr/>
        </p:nvSpPr>
        <p:spPr>
          <a:xfrm>
            <a:off x="7092280" y="836712"/>
            <a:ext cx="1080120" cy="108012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>
            <a:hlinkClick r:id="rId11" action="ppaction://hlinksldjump"/>
          </p:cNvPr>
          <p:cNvSpPr/>
          <p:nvPr/>
        </p:nvSpPr>
        <p:spPr>
          <a:xfrm>
            <a:off x="1043608" y="4293096"/>
            <a:ext cx="1080120" cy="1080120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hlinkClick r:id="rId13" action="ppaction://hlinksldjump"/>
          </p:cNvPr>
          <p:cNvSpPr/>
          <p:nvPr/>
        </p:nvSpPr>
        <p:spPr>
          <a:xfrm>
            <a:off x="1043608" y="5589240"/>
            <a:ext cx="1080120" cy="1080120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>
            <a:hlinkClick r:id="rId15" action="ppaction://hlinksldjump"/>
          </p:cNvPr>
          <p:cNvSpPr/>
          <p:nvPr/>
        </p:nvSpPr>
        <p:spPr>
          <a:xfrm>
            <a:off x="2267744" y="5589240"/>
            <a:ext cx="1080120" cy="1080120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>
            <a:hlinkClick r:id="rId17" action="ppaction://hlinksldjump"/>
          </p:cNvPr>
          <p:cNvSpPr/>
          <p:nvPr/>
        </p:nvSpPr>
        <p:spPr>
          <a:xfrm>
            <a:off x="3491880" y="5589240"/>
            <a:ext cx="1080120" cy="1080120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>
            <a:hlinkClick r:id="rId19" action="ppaction://hlinksldjump"/>
          </p:cNvPr>
          <p:cNvSpPr/>
          <p:nvPr/>
        </p:nvSpPr>
        <p:spPr>
          <a:xfrm>
            <a:off x="4716016" y="5589240"/>
            <a:ext cx="1080120" cy="1080120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>
            <a:hlinkClick r:id="rId21" action="ppaction://hlinksldjump"/>
          </p:cNvPr>
          <p:cNvSpPr/>
          <p:nvPr/>
        </p:nvSpPr>
        <p:spPr>
          <a:xfrm>
            <a:off x="5940152" y="5589240"/>
            <a:ext cx="1080120" cy="1080120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>
            <a:hlinkClick r:id="rId23" action="ppaction://hlinksldjump"/>
          </p:cNvPr>
          <p:cNvSpPr/>
          <p:nvPr/>
        </p:nvSpPr>
        <p:spPr>
          <a:xfrm>
            <a:off x="7092280" y="4293096"/>
            <a:ext cx="1080120" cy="1080120"/>
          </a:xfrm>
          <a:prstGeom prst="rect">
            <a:avLst/>
          </a:prstGeom>
          <a:blipFill>
            <a:blip r:embed="rId24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>
            <a:hlinkClick r:id="rId25" action="ppaction://hlinksldjump"/>
          </p:cNvPr>
          <p:cNvSpPr/>
          <p:nvPr/>
        </p:nvSpPr>
        <p:spPr>
          <a:xfrm>
            <a:off x="7092280" y="3140968"/>
            <a:ext cx="1080120" cy="1080120"/>
          </a:xfrm>
          <a:prstGeom prst="rect">
            <a:avLst/>
          </a:prstGeom>
          <a:blipFill>
            <a:blip r:embed="rId26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>
            <a:hlinkClick r:id="rId27" action="ppaction://hlinksldjump"/>
          </p:cNvPr>
          <p:cNvSpPr/>
          <p:nvPr/>
        </p:nvSpPr>
        <p:spPr>
          <a:xfrm>
            <a:off x="7092280" y="1988840"/>
            <a:ext cx="1080120" cy="1080120"/>
          </a:xfrm>
          <a:prstGeom prst="rect">
            <a:avLst/>
          </a:prstGeom>
          <a:blipFill>
            <a:blip r:embed="rId28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>
            <a:hlinkClick r:id="rId29" action="ppaction://hlinksldjump"/>
          </p:cNvPr>
          <p:cNvSpPr/>
          <p:nvPr/>
        </p:nvSpPr>
        <p:spPr>
          <a:xfrm>
            <a:off x="7092280" y="5589240"/>
            <a:ext cx="1080120" cy="1080120"/>
          </a:xfrm>
          <a:prstGeom prst="rect">
            <a:avLst/>
          </a:prstGeom>
          <a:blipFill>
            <a:blip r:embed="rId30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267744" y="4797152"/>
            <a:ext cx="46805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42291E"/>
                </a:solidFill>
              </a:rPr>
              <a:t>4. Нарисуйте обе руки, сделав их слегка согнутыми в локте;</a:t>
            </a:r>
            <a:endParaRPr lang="ru-RU" sz="2000" b="1" dirty="0">
              <a:solidFill>
                <a:srgbClr val="42291E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67744" y="836712"/>
            <a:ext cx="4680520" cy="46805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>
            <a:hlinkClick r:id="rId3" action="ppaction://hlinksldjump"/>
          </p:cNvPr>
          <p:cNvSpPr/>
          <p:nvPr/>
        </p:nvSpPr>
        <p:spPr>
          <a:xfrm>
            <a:off x="1043608" y="836712"/>
            <a:ext cx="1080120" cy="108012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>
            <a:hlinkClick r:id="rId5" action="ppaction://hlinksldjump"/>
          </p:cNvPr>
          <p:cNvSpPr/>
          <p:nvPr/>
        </p:nvSpPr>
        <p:spPr>
          <a:xfrm>
            <a:off x="1043608" y="1988840"/>
            <a:ext cx="1080120" cy="108012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>
            <a:hlinkClick r:id="rId7" action="ppaction://hlinksldjump"/>
          </p:cNvPr>
          <p:cNvSpPr/>
          <p:nvPr/>
        </p:nvSpPr>
        <p:spPr>
          <a:xfrm>
            <a:off x="1043608" y="3140968"/>
            <a:ext cx="1080120" cy="108012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>
            <a:hlinkClick r:id="rId9" action="ppaction://hlinksldjump"/>
          </p:cNvPr>
          <p:cNvSpPr/>
          <p:nvPr/>
        </p:nvSpPr>
        <p:spPr>
          <a:xfrm>
            <a:off x="7092280" y="836712"/>
            <a:ext cx="1080120" cy="108012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>
            <a:hlinkClick r:id="rId11" action="ppaction://hlinksldjump"/>
          </p:cNvPr>
          <p:cNvSpPr/>
          <p:nvPr/>
        </p:nvSpPr>
        <p:spPr>
          <a:xfrm>
            <a:off x="1043608" y="4293096"/>
            <a:ext cx="1080120" cy="1080120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hlinkClick r:id="rId13" action="ppaction://hlinksldjump"/>
          </p:cNvPr>
          <p:cNvSpPr/>
          <p:nvPr/>
        </p:nvSpPr>
        <p:spPr>
          <a:xfrm>
            <a:off x="1043608" y="5589240"/>
            <a:ext cx="1080120" cy="1080120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>
            <a:hlinkClick r:id="rId15" action="ppaction://hlinksldjump"/>
          </p:cNvPr>
          <p:cNvSpPr/>
          <p:nvPr/>
        </p:nvSpPr>
        <p:spPr>
          <a:xfrm>
            <a:off x="2267744" y="5589240"/>
            <a:ext cx="1080120" cy="1080120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>
            <a:hlinkClick r:id="rId17" action="ppaction://hlinksldjump"/>
          </p:cNvPr>
          <p:cNvSpPr/>
          <p:nvPr/>
        </p:nvSpPr>
        <p:spPr>
          <a:xfrm>
            <a:off x="3491880" y="5589240"/>
            <a:ext cx="1080120" cy="1080120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>
            <a:hlinkClick r:id="rId19" action="ppaction://hlinksldjump"/>
          </p:cNvPr>
          <p:cNvSpPr/>
          <p:nvPr/>
        </p:nvSpPr>
        <p:spPr>
          <a:xfrm>
            <a:off x="4716016" y="5589240"/>
            <a:ext cx="1080120" cy="1080120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>
            <a:hlinkClick r:id="rId21" action="ppaction://hlinksldjump"/>
          </p:cNvPr>
          <p:cNvSpPr/>
          <p:nvPr/>
        </p:nvSpPr>
        <p:spPr>
          <a:xfrm>
            <a:off x="5940152" y="5589240"/>
            <a:ext cx="1080120" cy="1080120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>
            <a:hlinkClick r:id="rId23" action="ppaction://hlinksldjump"/>
          </p:cNvPr>
          <p:cNvSpPr/>
          <p:nvPr/>
        </p:nvSpPr>
        <p:spPr>
          <a:xfrm>
            <a:off x="7092280" y="4293096"/>
            <a:ext cx="1080120" cy="1080120"/>
          </a:xfrm>
          <a:prstGeom prst="rect">
            <a:avLst/>
          </a:prstGeom>
          <a:blipFill>
            <a:blip r:embed="rId24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>
            <a:hlinkClick r:id="rId25" action="ppaction://hlinksldjump"/>
          </p:cNvPr>
          <p:cNvSpPr/>
          <p:nvPr/>
        </p:nvSpPr>
        <p:spPr>
          <a:xfrm>
            <a:off x="7092280" y="3140968"/>
            <a:ext cx="1080120" cy="1080120"/>
          </a:xfrm>
          <a:prstGeom prst="rect">
            <a:avLst/>
          </a:prstGeom>
          <a:blipFill>
            <a:blip r:embed="rId26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>
            <a:hlinkClick r:id="rId27" action="ppaction://hlinksldjump"/>
          </p:cNvPr>
          <p:cNvSpPr/>
          <p:nvPr/>
        </p:nvSpPr>
        <p:spPr>
          <a:xfrm>
            <a:off x="7092280" y="1988840"/>
            <a:ext cx="1080120" cy="1080120"/>
          </a:xfrm>
          <a:prstGeom prst="rect">
            <a:avLst/>
          </a:prstGeom>
          <a:blipFill>
            <a:blip r:embed="rId28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>
            <a:hlinkClick r:id="rId29" action="ppaction://hlinksldjump"/>
          </p:cNvPr>
          <p:cNvSpPr/>
          <p:nvPr/>
        </p:nvSpPr>
        <p:spPr>
          <a:xfrm>
            <a:off x="7092280" y="5589240"/>
            <a:ext cx="1080120" cy="1080120"/>
          </a:xfrm>
          <a:prstGeom prst="rect">
            <a:avLst/>
          </a:prstGeom>
          <a:blipFill>
            <a:blip r:embed="rId30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267744" y="5085184"/>
            <a:ext cx="41044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42291E"/>
                </a:solidFill>
              </a:rPr>
              <a:t>5. Изобразите воротник;</a:t>
            </a:r>
            <a:endParaRPr lang="ru-RU" sz="2000" b="1" dirty="0">
              <a:solidFill>
                <a:srgbClr val="42291E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67744" y="836712"/>
            <a:ext cx="4680520" cy="46805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>
            <a:hlinkClick r:id="rId3" action="ppaction://hlinksldjump"/>
          </p:cNvPr>
          <p:cNvSpPr/>
          <p:nvPr/>
        </p:nvSpPr>
        <p:spPr>
          <a:xfrm>
            <a:off x="1043608" y="836712"/>
            <a:ext cx="1080120" cy="108012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>
            <a:hlinkClick r:id="rId5" action="ppaction://hlinksldjump"/>
          </p:cNvPr>
          <p:cNvSpPr/>
          <p:nvPr/>
        </p:nvSpPr>
        <p:spPr>
          <a:xfrm>
            <a:off x="1043608" y="1988840"/>
            <a:ext cx="1080120" cy="108012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>
            <a:hlinkClick r:id="rId7" action="ppaction://hlinksldjump"/>
          </p:cNvPr>
          <p:cNvSpPr/>
          <p:nvPr/>
        </p:nvSpPr>
        <p:spPr>
          <a:xfrm>
            <a:off x="1043608" y="3140968"/>
            <a:ext cx="1080120" cy="108012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>
            <a:hlinkClick r:id="rId9" action="ppaction://hlinksldjump"/>
          </p:cNvPr>
          <p:cNvSpPr/>
          <p:nvPr/>
        </p:nvSpPr>
        <p:spPr>
          <a:xfrm>
            <a:off x="7092280" y="836712"/>
            <a:ext cx="1080120" cy="108012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>
            <a:hlinkClick r:id="rId11" action="ppaction://hlinksldjump"/>
          </p:cNvPr>
          <p:cNvSpPr/>
          <p:nvPr/>
        </p:nvSpPr>
        <p:spPr>
          <a:xfrm>
            <a:off x="1043608" y="4293096"/>
            <a:ext cx="1080120" cy="1080120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hlinkClick r:id="rId13" action="ppaction://hlinksldjump"/>
          </p:cNvPr>
          <p:cNvSpPr/>
          <p:nvPr/>
        </p:nvSpPr>
        <p:spPr>
          <a:xfrm>
            <a:off x="1043608" y="5589240"/>
            <a:ext cx="1080120" cy="1080120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>
            <a:hlinkClick r:id="rId15" action="ppaction://hlinksldjump"/>
          </p:cNvPr>
          <p:cNvSpPr/>
          <p:nvPr/>
        </p:nvSpPr>
        <p:spPr>
          <a:xfrm>
            <a:off x="2267744" y="5589240"/>
            <a:ext cx="1080120" cy="1080120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>
            <a:hlinkClick r:id="rId17" action="ppaction://hlinksldjump"/>
          </p:cNvPr>
          <p:cNvSpPr/>
          <p:nvPr/>
        </p:nvSpPr>
        <p:spPr>
          <a:xfrm>
            <a:off x="3491880" y="5589240"/>
            <a:ext cx="1080120" cy="1080120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>
            <a:hlinkClick r:id="rId19" action="ppaction://hlinksldjump"/>
          </p:cNvPr>
          <p:cNvSpPr/>
          <p:nvPr/>
        </p:nvSpPr>
        <p:spPr>
          <a:xfrm>
            <a:off x="4716016" y="5589240"/>
            <a:ext cx="1080120" cy="1080120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>
            <a:hlinkClick r:id="rId21" action="ppaction://hlinksldjump"/>
          </p:cNvPr>
          <p:cNvSpPr/>
          <p:nvPr/>
        </p:nvSpPr>
        <p:spPr>
          <a:xfrm>
            <a:off x="5940152" y="5589240"/>
            <a:ext cx="1080120" cy="1080120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>
            <a:hlinkClick r:id="rId23" action="ppaction://hlinksldjump"/>
          </p:cNvPr>
          <p:cNvSpPr/>
          <p:nvPr/>
        </p:nvSpPr>
        <p:spPr>
          <a:xfrm>
            <a:off x="7092280" y="4293096"/>
            <a:ext cx="1080120" cy="1080120"/>
          </a:xfrm>
          <a:prstGeom prst="rect">
            <a:avLst/>
          </a:prstGeom>
          <a:blipFill>
            <a:blip r:embed="rId24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>
            <a:hlinkClick r:id="rId25" action="ppaction://hlinksldjump"/>
          </p:cNvPr>
          <p:cNvSpPr/>
          <p:nvPr/>
        </p:nvSpPr>
        <p:spPr>
          <a:xfrm>
            <a:off x="7092280" y="3140968"/>
            <a:ext cx="1080120" cy="1080120"/>
          </a:xfrm>
          <a:prstGeom prst="rect">
            <a:avLst/>
          </a:prstGeom>
          <a:blipFill>
            <a:blip r:embed="rId26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>
            <a:hlinkClick r:id="rId27" action="ppaction://hlinksldjump"/>
          </p:cNvPr>
          <p:cNvSpPr/>
          <p:nvPr/>
        </p:nvSpPr>
        <p:spPr>
          <a:xfrm>
            <a:off x="7092280" y="1988840"/>
            <a:ext cx="1080120" cy="1080120"/>
          </a:xfrm>
          <a:prstGeom prst="rect">
            <a:avLst/>
          </a:prstGeom>
          <a:blipFill>
            <a:blip r:embed="rId28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>
            <a:hlinkClick r:id="rId29" action="ppaction://hlinksldjump"/>
          </p:cNvPr>
          <p:cNvSpPr/>
          <p:nvPr/>
        </p:nvSpPr>
        <p:spPr>
          <a:xfrm>
            <a:off x="7092280" y="5589240"/>
            <a:ext cx="1080120" cy="1080120"/>
          </a:xfrm>
          <a:prstGeom prst="rect">
            <a:avLst/>
          </a:prstGeom>
          <a:blipFill>
            <a:blip r:embed="rId30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339752" y="5085184"/>
            <a:ext cx="43924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42291E"/>
                </a:solidFill>
              </a:rPr>
              <a:t>6. Нарисуйте шапку;</a:t>
            </a:r>
            <a:endParaRPr lang="ru-RU" sz="2000" b="1" dirty="0">
              <a:solidFill>
                <a:srgbClr val="42291E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279</TotalTime>
  <Words>327</Words>
  <Application>Microsoft Office PowerPoint</Application>
  <PresentationFormat>Экран (4:3)</PresentationFormat>
  <Paragraphs>37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3" baseType="lpstr">
      <vt:lpstr>Arial</vt:lpstr>
      <vt:lpstr>Calibri</vt:lpstr>
      <vt:lpstr>Monotype Corsiva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HP</dc:creator>
  <cp:lastModifiedBy>User</cp:lastModifiedBy>
  <cp:revision>38</cp:revision>
  <dcterms:created xsi:type="dcterms:W3CDTF">2014-11-17T14:27:36Z</dcterms:created>
  <dcterms:modified xsi:type="dcterms:W3CDTF">2022-11-17T19:05:04Z</dcterms:modified>
</cp:coreProperties>
</file>