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76EB9D5-7E1A-4433-8B21-2237CC26FA2C}" type="datetimeFigureOut">
              <a:rPr lang="en-US" dirty="0"/>
              <a:t>11/17/2022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wind"/>
      </p:transition>
    </mc:Choice>
    <mc:Fallback>
      <p:transition spd="slow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dirty="0"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wind"/>
      </p:transition>
    </mc:Choice>
    <mc:Fallback>
      <p:transition spd="slow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dirty="0"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wind"/>
      </p:transition>
    </mc:Choice>
    <mc:Fallback>
      <p:transition spd="slow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dirty="0"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wind"/>
      </p:transition>
    </mc:Choice>
    <mc:Fallback>
      <p:transition spd="slow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EC2AB55-62C0-407E-B706-C907B44B0BFC}" type="datetimeFigureOut">
              <a:rPr lang="en-US" dirty="0"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wind"/>
      </p:transition>
    </mc:Choice>
    <mc:Fallback>
      <p:transition spd="slow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dirty="0"/>
              <a:t>11/17/2022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wind"/>
      </p:transition>
    </mc:Choice>
    <mc:Fallback>
      <p:transition spd="slow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dirty="0"/>
              <a:t>11/17/2022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wind"/>
      </p:transition>
    </mc:Choice>
    <mc:Fallback>
      <p:transition spd="slow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dirty="0"/>
              <a:t>11/17/2022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wind"/>
      </p:transition>
    </mc:Choice>
    <mc:Fallback>
      <p:transition spd="slow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dirty="0"/>
              <a:t>11/17/2022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wind"/>
      </p:transition>
    </mc:Choice>
    <mc:Fallback>
      <p:transition spd="slow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dirty="0"/>
              <a:t>11/17/2022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wind"/>
      </p:transition>
    </mc:Choice>
    <mc:Fallback>
      <p:transition spd="slow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C423185-9573-406A-8068-0AB4F2335019}" type="datetimeFigureOut">
              <a:rPr lang="en-US" dirty="0"/>
              <a:t>11/17/2022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wind"/>
      </p:transition>
    </mc:Choice>
    <mc:Fallback>
      <p:transition spd="slow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C5516DA-9D86-4E1E-A623-C11F9F74EB59}" type="datetimeFigureOut">
              <a:rPr lang="en-US" dirty="0"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wind"/>
      </p:transition>
    </mc:Choice>
    <mc:Fallback>
      <p:transition spd="slow" advTm="5000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1708" y="1861752"/>
            <a:ext cx="9068586" cy="2232454"/>
          </a:xfrm>
        </p:spPr>
        <p:txBody>
          <a:bodyPr/>
          <a:lstStyle/>
          <a:p>
            <a:r>
              <a:rPr lang="ru-RU" sz="6000" dirty="0" smtClean="0"/>
              <a:t>Лебеди улетают в теплые края…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1708" y="4094206"/>
            <a:ext cx="9071240" cy="1045058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Аппликация с элементами рисования в подготовительной группе.</a:t>
            </a:r>
          </a:p>
          <a:p>
            <a:endParaRPr lang="ru-RU" dirty="0"/>
          </a:p>
          <a:p>
            <a:r>
              <a:rPr lang="ru-RU" dirty="0" smtClean="0"/>
              <a:t>                                                                                                        Воспитатель: Гусева О.И.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11691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4060">
        <p15:prstTrans prst="wind"/>
      </p:transition>
    </mc:Choice>
    <mc:Fallback>
      <p:transition spd="slow" advTm="406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4" r="8291"/>
          <a:stretch/>
        </p:blipFill>
        <p:spPr>
          <a:xfrm>
            <a:off x="5568778" y="856734"/>
            <a:ext cx="5387546" cy="48685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4886" y="1482811"/>
            <a:ext cx="498389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     Для аппликации нам понадобятся  следующие материалы и инструменты: </a:t>
            </a:r>
          </a:p>
          <a:p>
            <a:r>
              <a:rPr lang="ru-RU" sz="2400" dirty="0"/>
              <a:t>	</a:t>
            </a:r>
            <a:r>
              <a:rPr lang="ru-RU" sz="2400" dirty="0" smtClean="0"/>
              <a:t>бумага (основа для работы),</a:t>
            </a:r>
          </a:p>
          <a:p>
            <a:r>
              <a:rPr lang="ru-RU" sz="2400" dirty="0"/>
              <a:t>	</a:t>
            </a:r>
            <a:r>
              <a:rPr lang="ru-RU" sz="2400" dirty="0" smtClean="0"/>
              <a:t>восковые мелки,</a:t>
            </a:r>
          </a:p>
          <a:p>
            <a:r>
              <a:rPr lang="ru-RU" sz="2400" dirty="0"/>
              <a:t>	</a:t>
            </a:r>
            <a:r>
              <a:rPr lang="ru-RU" sz="2400" dirty="0" smtClean="0"/>
              <a:t>простой карандаш,</a:t>
            </a:r>
          </a:p>
          <a:p>
            <a:r>
              <a:rPr lang="ru-RU" sz="2400" dirty="0"/>
              <a:t>	</a:t>
            </a:r>
            <a:r>
              <a:rPr lang="ru-RU" sz="2400" dirty="0" smtClean="0"/>
              <a:t>ножницы,</a:t>
            </a:r>
          </a:p>
          <a:p>
            <a:r>
              <a:rPr lang="ru-RU" sz="2400" dirty="0"/>
              <a:t>	</a:t>
            </a:r>
            <a:r>
              <a:rPr lang="ru-RU" sz="2400" dirty="0" smtClean="0"/>
              <a:t>клей-карандаш.</a:t>
            </a:r>
          </a:p>
          <a:p>
            <a:r>
              <a:rPr lang="ru-RU" dirty="0"/>
              <a:t>	</a:t>
            </a:r>
            <a:endParaRPr lang="ru-RU" dirty="0" smtClean="0"/>
          </a:p>
          <a:p>
            <a:r>
              <a:rPr lang="ru-RU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0575926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7816">
        <p15:prstTrans prst="wind"/>
      </p:transition>
    </mc:Choice>
    <mc:Fallback>
      <p:transition spd="slow" advTm="781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" t="13768" r="17310" b="3322"/>
          <a:stretch/>
        </p:blipFill>
        <p:spPr>
          <a:xfrm rot="5400000">
            <a:off x="1634856" y="1544949"/>
            <a:ext cx="4777945" cy="37804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59611" y="1828800"/>
            <a:ext cx="3632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2. Делаем фон восковыми </a:t>
            </a:r>
          </a:p>
          <a:p>
            <a:r>
              <a:rPr lang="ru-RU" sz="2400" dirty="0" smtClean="0"/>
              <a:t>мелками (небо и земля)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223500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4219">
        <p15:prstTrans prst="wind"/>
      </p:transition>
    </mc:Choice>
    <mc:Fallback>
      <p:transition spd="slow" advTm="421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1644" y="1498774"/>
            <a:ext cx="5004486" cy="37533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76073" y="1500833"/>
            <a:ext cx="5020962" cy="37657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962" y="3912973"/>
            <a:ext cx="1024167" cy="19812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15481" y="1079157"/>
            <a:ext cx="33775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3. Зеленую бумагу складываем</a:t>
            </a:r>
          </a:p>
          <a:p>
            <a:r>
              <a:rPr lang="ru-RU" sz="2400" dirty="0"/>
              <a:t>п</a:t>
            </a:r>
            <a:r>
              <a:rPr lang="ru-RU" sz="2400" dirty="0" smtClean="0"/>
              <a:t>ополам и еще раз пополам (или гармошкой). Рисуем половину ели. Вырезаем…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246693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4642">
        <p15:prstTrans prst="wind"/>
      </p:transition>
    </mc:Choice>
    <mc:Fallback>
      <p:transition spd="slow" advTm="464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3" r="14372" b="11394"/>
          <a:stretch/>
        </p:blipFill>
        <p:spPr>
          <a:xfrm rot="5400000">
            <a:off x="5388543" y="1547720"/>
            <a:ext cx="5146656" cy="35834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01795" y="2298357"/>
            <a:ext cx="36411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4. Получается две елочки, </a:t>
            </a:r>
          </a:p>
          <a:p>
            <a:r>
              <a:rPr lang="ru-RU" sz="2400" dirty="0" smtClean="0"/>
              <a:t>которые аккуратно надо </a:t>
            </a:r>
          </a:p>
          <a:p>
            <a:r>
              <a:rPr lang="ru-RU" sz="2400" dirty="0" smtClean="0"/>
              <a:t>приклеить на основу.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515025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4639">
        <p15:prstTrans prst="wind"/>
      </p:transition>
    </mc:Choice>
    <mc:Fallback>
      <p:transition spd="slow" advTm="463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3" t="33645" r="12793" b="4136"/>
          <a:stretch/>
        </p:blipFill>
        <p:spPr>
          <a:xfrm rot="5400000">
            <a:off x="6140499" y="1477884"/>
            <a:ext cx="5928222" cy="39505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8" r="-111"/>
          <a:stretch/>
        </p:blipFill>
        <p:spPr>
          <a:xfrm>
            <a:off x="1071721" y="612619"/>
            <a:ext cx="4437249" cy="31932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6119" y="4011827"/>
            <a:ext cx="59160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5. Белую бумагу складываем пополам и рисуем половину лебедя. </a:t>
            </a:r>
          </a:p>
          <a:p>
            <a:r>
              <a:rPr lang="ru-RU" sz="2400" dirty="0" smtClean="0"/>
              <a:t>Приклеиваем на основу. Рисуем глаз.</a:t>
            </a:r>
          </a:p>
          <a:p>
            <a:r>
              <a:rPr lang="ru-RU" sz="2400" dirty="0" smtClean="0"/>
              <a:t>Крыло закручиваем на карандаш, чтобы получилась имитация движения крыльев.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148809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8790">
        <p15:prstTrans prst="wind"/>
      </p:transition>
    </mc:Choice>
    <mc:Fallback>
      <p:transition spd="slow" advTm="879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2" t="10884" r="6779" b="11369"/>
          <a:stretch/>
        </p:blipFill>
        <p:spPr>
          <a:xfrm rot="5400000">
            <a:off x="682918" y="1570130"/>
            <a:ext cx="4540693" cy="30562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567" y="498387"/>
            <a:ext cx="5894173" cy="58941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2150" y="5288692"/>
            <a:ext cx="35340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</a:p>
          <a:p>
            <a:r>
              <a:rPr lang="ru-RU" sz="2800" dirty="0" smtClean="0"/>
              <a:t> Аппликация готова!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461937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135">
        <p15:prstTrans prst="wind"/>
      </p:transition>
    </mc:Choice>
    <mc:Fallback>
      <p:transition spd="slow" advTm="313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63</TotalTime>
  <Words>109</Words>
  <Application>Microsoft Office PowerPoint</Application>
  <PresentationFormat>Широкоэкранный</PresentationFormat>
  <Paragraphs>24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Garamond</vt:lpstr>
      <vt:lpstr>Savon</vt:lpstr>
      <vt:lpstr>Лебеди улетают в теплые края…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Лебеди улетают в теплые края…</dc:title>
  <dc:creator>admin</dc:creator>
  <cp:lastModifiedBy>admin</cp:lastModifiedBy>
  <cp:revision>8</cp:revision>
  <dcterms:created xsi:type="dcterms:W3CDTF">2022-11-17T18:27:45Z</dcterms:created>
  <dcterms:modified xsi:type="dcterms:W3CDTF">2022-11-17T19:31:35Z</dcterms:modified>
</cp:coreProperties>
</file>