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3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7" r:id="rId11"/>
    <p:sldId id="265" r:id="rId12"/>
    <p:sldId id="266" r:id="rId13"/>
    <p:sldId id="268" r:id="rId14"/>
    <p:sldId id="269" r:id="rId15"/>
    <p:sldId id="272" r:id="rId16"/>
    <p:sldId id="270" r:id="rId17"/>
    <p:sldId id="271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3" autoAdjust="0"/>
    <p:restoredTop sz="94660"/>
  </p:normalViewPr>
  <p:slideViewPr>
    <p:cSldViewPr snapToGrid="0">
      <p:cViewPr varScale="1">
        <p:scale>
          <a:sx n="90" d="100"/>
          <a:sy n="90" d="100"/>
        </p:scale>
        <p:origin x="43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presentation-creation.ru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rgbClr val="EEED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7A1CA7-43CE-407E-8117-43288F4A0F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25395" y="1125155"/>
            <a:ext cx="5566913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BB71993-1C20-4357-99DA-46BEFA6362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25395" y="3604830"/>
            <a:ext cx="5566913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0575AF9-3E45-48D7-877B-FD8C3C08F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8AE4A-B2CC-459B-AA72-446D9190D648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CEFCD83-DC75-476E-8C81-1794890ADB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64A8D3A-3FC6-44D4-BAAB-AD50526A40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8C072-56E2-4968-AFE3-804542FDAE2C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2"/>
            <a:extLst>
              <a:ext uri="{FF2B5EF4-FFF2-40B4-BE49-F238E27FC236}">
                <a16:creationId xmlns:a16="http://schemas.microsoft.com/office/drawing/2014/main" id="{8245E139-38E5-402E-9452-18D1FECBFD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4000" y="367393"/>
            <a:ext cx="757762" cy="75776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A55B15C-3950-483F-A370-1A8651F23F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606" y="1125155"/>
            <a:ext cx="57150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423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D94A64-3D7C-4EFB-92EA-E2FE9B45E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9B1C907-EDB2-486F-8FE0-80D2DD8445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1336154-7DF3-4502-A142-DD7B720645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BD3A058-D2ED-4321-AFFF-3C19BD80F1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8AE4A-B2CC-459B-AA72-446D9190D648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5CCD262-916D-446A-80A3-D0B22020A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14BCA8A-1E46-4B4A-89EB-F1BBB59BF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8C072-56E2-4968-AFE3-804542FDA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58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31122C-9E0E-4EB9-88FC-DD54B9D12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0A54CBB-4657-4C65-819D-ACC181B098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CB12ABE-A94F-4304-90F6-593672AA7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8AE4A-B2CC-459B-AA72-446D9190D648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9741B7E-A4E6-4A3D-8186-77C78CE1E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61DC345-EA23-46FB-B69A-D7DED834F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8C072-56E2-4968-AFE3-804542FDA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12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163D29F-6BB2-4DE4-8993-B698AE0CF5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18C7E70-61B9-47E7-A2FC-49F82FC1C7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77D548C-F705-4E35-81B6-18D36F2396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8AE4A-B2CC-459B-AA72-446D9190D648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CE2C2CF-D134-4C50-8811-1518BF8CA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8BAC43-07B2-447C-BAD2-6589551E4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8C072-56E2-4968-AFE3-804542FDA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2052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solidFill>
          <a:srgbClr val="EEED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8EE1F5-47D9-4FEA-A096-7BAB994089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977132" cy="1325563"/>
          </a:xfrm>
        </p:spPr>
        <p:txBody>
          <a:bodyPr/>
          <a:lstStyle>
            <a:lvl1pPr>
              <a:defRPr b="1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629350-145E-4986-B4CB-5A900F6A3C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8977132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239BDFB-7864-4C7C-9DF8-77798FFC8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8AE4A-B2CC-459B-AA72-446D9190D648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B8F6969-1FA5-4824-B8DC-2F72C242C4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53014C4-7FEF-4215-A550-E51E8D9EF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8C072-56E2-4968-AFE3-804542FDAE2C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6248061-9BE7-4ED7-9C75-FA66CD69EE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9767" y="5013466"/>
            <a:ext cx="842233" cy="116349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FA3F720-F3B1-4C3D-AF4C-FBAE9A9163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9968" y="3682291"/>
            <a:ext cx="1637274" cy="133117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6C3314D-528F-4D6B-85C7-AE8A1F34C7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6819" y="5737033"/>
            <a:ext cx="1274226" cy="123863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A865DBD-D454-43DF-94A7-BF57D4C566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16680">
            <a:off x="9667191" y="541989"/>
            <a:ext cx="946772" cy="120304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A7CD27B-9566-4417-9ACF-95EC6DE668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7138" y="-132222"/>
            <a:ext cx="1331175" cy="146998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D4E04172-D0A0-4CB9-8EB8-7FCFCA8656B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2314" y="2061332"/>
            <a:ext cx="1074906" cy="1366768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B2C76236-6662-43A4-B9B6-87935B92683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4555" y="2254693"/>
            <a:ext cx="806490" cy="117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792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bg>
      <p:bgPr>
        <a:solidFill>
          <a:srgbClr val="EEED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59911B-C686-4CEE-A90F-E761A2F765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8987" y="365125"/>
            <a:ext cx="5257800" cy="1325563"/>
          </a:xfrm>
        </p:spPr>
        <p:txBody>
          <a:bodyPr/>
          <a:lstStyle>
            <a:lvl1pPr>
              <a:defRPr b="1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CDF04B42-C2E9-4984-AC79-EAB633BC222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559550" y="1898649"/>
            <a:ext cx="5257800" cy="45942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9" name="Рисунок 8">
            <a:extLst>
              <a:ext uri="{FF2B5EF4-FFF2-40B4-BE49-F238E27FC236}">
                <a16:creationId xmlns:a16="http://schemas.microsoft.com/office/drawing/2014/main" id="{DBBD0563-BDB1-44B2-B5A7-787933ED0A4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31494" y="365124"/>
            <a:ext cx="6096000" cy="2974171"/>
          </a:xfr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  <p:sp>
        <p:nvSpPr>
          <p:cNvPr id="10" name="Рисунок 8">
            <a:extLst>
              <a:ext uri="{FF2B5EF4-FFF2-40B4-BE49-F238E27FC236}">
                <a16:creationId xmlns:a16="http://schemas.microsoft.com/office/drawing/2014/main" id="{86F07766-06EB-4489-9D56-8FC26E571A6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31494" y="3518705"/>
            <a:ext cx="6096000" cy="2974172"/>
          </a:xfrm>
        </p:spPr>
        <p:txBody>
          <a:bodyPr/>
          <a:lstStyle/>
          <a:p>
            <a:r>
              <a:rPr lang="ru-RU"/>
              <a:t>Вставка рисунка</a:t>
            </a:r>
          </a:p>
        </p:txBody>
      </p:sp>
    </p:spTree>
    <p:extLst>
      <p:ext uri="{BB962C8B-B14F-4D97-AF65-F5344CB8AC3E}">
        <p14:creationId xmlns:p14="http://schemas.microsoft.com/office/powerpoint/2010/main" val="1135645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51CBE6-BBA9-47F4-A8F3-3EBBC0AC6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CEDEC27-23DD-46E9-8F0E-BC759D6FF9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F2A0F04-1EAA-4D2B-B461-F13DB0DD71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8AE4A-B2CC-459B-AA72-446D9190D648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91B4D8-A2BA-44D7-A372-3AFB4DD47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94E469E-CC65-4E8B-9106-7DDFE3253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8C072-56E2-4968-AFE3-804542FDA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360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B06377-773C-4CF7-B4A9-E43D31B86F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71BFA34-6174-4E2B-8AD0-2AFD2C4585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C4C3E8E-E458-40FA-90F8-84A445F93B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EA4EA8F-F797-436B-AE4A-6095A29009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8AE4A-B2CC-459B-AA72-446D9190D648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AFB8B3F-1FA2-461D-96E3-93CF7AA24E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0DDB47A-FB74-4FF5-9F36-B3A7A3C8F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8C072-56E2-4968-AFE3-804542FDA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1738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0088C4-9B25-4D13-A6BE-C463C8841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9C24BCA-FD19-4634-A4F0-BAF1A7D3AA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29BCE93-6B18-4FA0-BB08-6BB5D22069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250535A-C505-4710-929E-D27A890079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754F3D0-271F-41F5-ADA9-122A3E5C4F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6D62A60-CBBF-4348-BC1C-52D1C39683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8AE4A-B2CC-459B-AA72-446D9190D648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3FF103F-178D-4A29-9F53-88784E516A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C47AC93-E4FA-4E50-914C-BF8B5EEB90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8C072-56E2-4968-AFE3-804542FDA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126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11C87D-81F7-43B6-8A2F-DCD7BC689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1A69D81-F775-4067-BCAB-789FE1685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8AE4A-B2CC-459B-AA72-446D9190D648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91241B6-EC57-4E34-8246-38AE26D1C5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5F7612A-FC53-469C-9B30-EBEF3188C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8C072-56E2-4968-AFE3-804542FDA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9659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solidFill>
          <a:srgbClr val="EEED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FF64DFC-1176-4852-91A7-BAC4EEA56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8AE4A-B2CC-459B-AA72-446D9190D648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FD3DFA4-FC2E-4226-9D30-3F626AB62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C0F42C0-198B-4CFB-A411-0DF220FA2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8C072-56E2-4968-AFE3-804542FDA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540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61B6AC-AE41-4E7A-AA3A-0790A27851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B6CD6F-3C92-44FF-A2B0-F32A682BAF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BFFBC0A-8BF4-4592-9824-47E2F28FFC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24552EA-510F-4724-97C5-C201FBCE6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8AE4A-B2CC-459B-AA72-446D9190D648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139CE9A-3092-4205-A84A-CB09E8413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B8D6EB9-437F-4ECA-BA67-E6A55B002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8C072-56E2-4968-AFE3-804542FDA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914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419286-651D-4DB9-A62E-764CB20ECC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7CA16FD-62E4-42EE-A46D-DF7805A2DD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A145A84-48D4-4556-A97B-6AF10230A2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38AE4A-B2CC-459B-AA72-446D9190D648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A101BC5-A32C-4ACD-B093-B2A1047B24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41A38BD-8751-4FE2-A875-EE6562191F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28C072-56E2-4968-AFE3-804542FDA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3269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1640CB-4689-4FEF-9C8B-8B9CD9E311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46044" y="3429000"/>
            <a:ext cx="6445956" cy="2381956"/>
          </a:xfrm>
        </p:spPr>
        <p:txBody>
          <a:bodyPr>
            <a:normAutofit fontScale="90000"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получения кислорода в лаборатории и промышленности. Круговорот кислорода в природе. </a:t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Озон – аллотропная модификация кислорода.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EC92DA1-DCAD-4E68-9052-8E9EC669E1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5202238"/>
            <a:ext cx="2325511" cy="1655762"/>
          </a:xfrm>
        </p:spPr>
        <p:txBody>
          <a:bodyPr>
            <a:normAutofit/>
          </a:bodyPr>
          <a:lstStyle/>
          <a:p>
            <a:pPr algn="l"/>
            <a:r>
              <a:rPr lang="ru-RU" sz="2000" dirty="0">
                <a:latin typeface="Monotype Corsiva" panose="03010101010201010101" pitchFamily="66" charset="0"/>
              </a:rPr>
              <a:t>Подготовила:</a:t>
            </a:r>
          </a:p>
          <a:p>
            <a:pPr algn="l"/>
            <a:r>
              <a:rPr lang="ru-RU" sz="2000" dirty="0" err="1">
                <a:latin typeface="Monotype Corsiva" panose="03010101010201010101" pitchFamily="66" charset="0"/>
              </a:rPr>
              <a:t>Мартовицкая</a:t>
            </a:r>
            <a:r>
              <a:rPr lang="ru-RU" sz="2000" dirty="0">
                <a:latin typeface="Monotype Corsiva" panose="03010101010201010101" pitchFamily="66" charset="0"/>
              </a:rPr>
              <a:t> А.М.</a:t>
            </a:r>
          </a:p>
          <a:p>
            <a:pPr algn="l"/>
            <a:r>
              <a:rPr lang="ru-RU" sz="2000" dirty="0" err="1">
                <a:latin typeface="Monotype Corsiva" panose="03010101010201010101" pitchFamily="66" charset="0"/>
              </a:rPr>
              <a:t>с.Андреевка</a:t>
            </a:r>
            <a:r>
              <a:rPr lang="ru-RU" sz="2000" dirty="0">
                <a:latin typeface="Monotype Corsiva" panose="03010101010201010101" pitchFamily="66" charset="0"/>
              </a:rPr>
              <a:t>, ДНР РФ</a:t>
            </a:r>
          </a:p>
          <a:p>
            <a:pPr algn="l"/>
            <a:r>
              <a:rPr lang="ru-RU" sz="2000" dirty="0">
                <a:latin typeface="Monotype Corsiva" panose="03010101010201010101" pitchFamily="66" charset="0"/>
              </a:rPr>
              <a:t>2022</a:t>
            </a:r>
          </a:p>
        </p:txBody>
      </p:sp>
    </p:spTree>
    <p:extLst>
      <p:ext uri="{BB962C8B-B14F-4D97-AF65-F5344CB8AC3E}">
        <p14:creationId xmlns:p14="http://schemas.microsoft.com/office/powerpoint/2010/main" val="2682657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D91207C-300D-4DF2-A494-E386BB45F0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867" y="290336"/>
            <a:ext cx="9355666" cy="4351338"/>
          </a:xfrm>
        </p:spPr>
        <p:txBody>
          <a:bodyPr/>
          <a:lstStyle/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Люди и другие живые существа непрерывно выделяют в атмосферу углекислый газ. Так же как автомобили, дымоходы, промышленные трубы, пожары. вулканы и т.д. В случае избытка углекислого газа и нехватки кислорода, большинство живых существ погибнет.</a:t>
            </a:r>
          </a:p>
          <a:p>
            <a:endParaRPr lang="ru-RU" dirty="0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C658DC6C-2F84-43F7-9778-DA11118617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8444" y="2491745"/>
            <a:ext cx="5741106" cy="4299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4732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EA25A9A-7B92-49FB-A978-953F10AC4B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136"/>
            <a:ext cx="9448800" cy="4351338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химических реакций также необходим кислород. Вы когда-нибудь оставляли свой велосипед под дождем и замечали, что на нем начинает образовываться ржавчина? Появление на железе ржавчины является следствие процесса окисления, при котором расходуется кислород. Пожар был бы невозможен без кислорода. В процессе горение используется кислород и выделяют углекислый газ.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6A172500-C7F1-49CE-BA31-403EDE2DA7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15" t="2963" r="21852" b="8313"/>
          <a:stretch/>
        </p:blipFill>
        <p:spPr bwMode="auto">
          <a:xfrm>
            <a:off x="5542844" y="3717945"/>
            <a:ext cx="3262489" cy="305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534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57A2FE-7011-4F3D-A902-F651DA134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2903"/>
            <a:ext cx="975360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latin typeface="Monotype Corsiva" panose="03010101010201010101" pitchFamily="66" charset="0"/>
                <a:cs typeface="Times New Roman" panose="02020603050405020304" pitchFamily="18" charset="0"/>
              </a:rPr>
              <a:t>Озон – аллотропная модификация кислорода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4856883-545B-4094-966A-E9681C09E7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888648"/>
            <a:ext cx="9753599" cy="435133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Некоторые химические элементы могут образовывать несколько простых веществ. Такое свойство элементов называется 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аллотропией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простые вещества – 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аллотропическими (аллотропными) модификациями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Кислород имеет две аллотропические модификации кислород и озон.</a:t>
            </a:r>
          </a:p>
        </p:txBody>
      </p:sp>
      <p:pic>
        <p:nvPicPr>
          <p:cNvPr id="8194" name="Picture 2" descr="Аллотропические модификации кислорода">
            <a:extLst>
              <a:ext uri="{FF2B5EF4-FFF2-40B4-BE49-F238E27FC236}">
                <a16:creationId xmlns:a16="http://schemas.microsoft.com/office/drawing/2014/main" id="{3EF0E0D1-AAFD-45A4-855D-F14BD54B5A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9489" y="3989034"/>
            <a:ext cx="5953021" cy="1978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1162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191D0BD-2FA5-45E6-8EAC-FF9619F953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578" y="267759"/>
            <a:ext cx="8977132" cy="4351338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</a:pPr>
            <a:r>
              <a:rPr lang="ru-RU" sz="3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Молекула озона состоит из трех атомов кислорода. Его формула О</a:t>
            </a:r>
            <a:r>
              <a:rPr lang="ru-RU" sz="38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3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Значит, озон тяжелее кислорода (</a:t>
            </a:r>
            <a:r>
              <a:rPr lang="ru-RU" sz="3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800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3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=48).</a:t>
            </a:r>
          </a:p>
          <a:p>
            <a:pPr>
              <a:lnSpc>
                <a:spcPct val="120000"/>
              </a:lnSpc>
            </a:pPr>
            <a:r>
              <a:rPr lang="ru-RU" sz="3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Озон  — голубой газ с характерным запахом. В переводе с греческого озон означает «пахучий». Озон содержится в верхних слоях атмосферы и защищает Землю от жёсткого ультрафиолетового излучения Солнца.</a:t>
            </a:r>
          </a:p>
          <a:p>
            <a:pPr>
              <a:lnSpc>
                <a:spcPct val="120000"/>
              </a:lnSpc>
            </a:pPr>
            <a:r>
              <a:rPr lang="ru-RU" sz="3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Озон образуется в атмосфере при грозовых разрядах, чем объясняется специфический запах свежести после грозы, а также при работе копировальной техники и высоковольтных трансформаторов.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4CFFA95-3B2F-4B19-BB9B-B5B3723063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5605" y="3917244"/>
            <a:ext cx="3760789" cy="2940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656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D89DE67-3439-473A-9F87-54E48F5E51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89" y="330730"/>
            <a:ext cx="9445977" cy="435133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Озон получаются из кислорода воздуха в озонаторах при электрическом разряде. Реакция образования озона обратимая, эндотермическая, выход озона составляет около 5 %:</a:t>
            </a:r>
          </a:p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522324-250C-4B08-82E1-FE038E27C519}"/>
              </a:ext>
            </a:extLst>
          </p:cNvPr>
          <p:cNvSpPr txBox="1"/>
          <p:nvPr/>
        </p:nvSpPr>
        <p:spPr>
          <a:xfrm>
            <a:off x="3533422" y="2726531"/>
            <a:ext cx="1027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3О</a:t>
            </a:r>
            <a:r>
              <a:rPr lang="ru-RU" sz="3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aseline="-25000" dirty="0"/>
              <a:t> </a:t>
            </a:r>
          </a:p>
        </p:txBody>
      </p: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56BA8836-6E06-405B-9860-5268ABB14463}"/>
              </a:ext>
            </a:extLst>
          </p:cNvPr>
          <p:cNvCxnSpPr>
            <a:cxnSpLocks/>
          </p:cNvCxnSpPr>
          <p:nvPr/>
        </p:nvCxnSpPr>
        <p:spPr>
          <a:xfrm>
            <a:off x="4628445" y="2969358"/>
            <a:ext cx="77893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2FF428BD-66FA-45F2-A828-C52E83351B47}"/>
              </a:ext>
            </a:extLst>
          </p:cNvPr>
          <p:cNvCxnSpPr>
            <a:cxnSpLocks/>
          </p:cNvCxnSpPr>
          <p:nvPr/>
        </p:nvCxnSpPr>
        <p:spPr>
          <a:xfrm flipH="1">
            <a:off x="4628445" y="3182624"/>
            <a:ext cx="77893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03E3FC4D-DC1C-42C5-9E03-5185CCCF8086}"/>
              </a:ext>
            </a:extLst>
          </p:cNvPr>
          <p:cNvSpPr txBox="1"/>
          <p:nvPr/>
        </p:nvSpPr>
        <p:spPr>
          <a:xfrm>
            <a:off x="5702373" y="2726531"/>
            <a:ext cx="28777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2О</a:t>
            </a:r>
            <a:r>
              <a:rPr lang="ru-RU" sz="3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284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кДж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302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3D77B0D-237A-44EE-A2F2-C7429B6275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6959"/>
            <a:ext cx="9877647" cy="4351338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лаборатории озон можно получить действием охлаждённой концентрированной серной кислоты на пероксид бария.</a:t>
            </a:r>
          </a:p>
          <a:p>
            <a:pPr>
              <a:lnSpc>
                <a:spcPct val="100000"/>
              </a:lnSpc>
            </a:pP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нормальных условиях озон имеет голубую окраску, при сжижении превращается в жидкость цвета индиго, а в твёрдом состоянии представляет собой тёмно-синие, практически чёрные кристаллы. Озон значительно лучше, чем кислород, растворяется в воде.</a:t>
            </a:r>
          </a:p>
          <a:p>
            <a:pPr>
              <a:lnSpc>
                <a:spcPct val="100000"/>
              </a:lnSpc>
            </a:pPr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0C08A31D-8023-4DC7-B04C-FE8C8B7445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3570" y="4051005"/>
            <a:ext cx="2584859" cy="2806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068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6298C9-7D93-458D-A7CA-3961A323A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255"/>
            <a:ext cx="9941442" cy="1325563"/>
          </a:xfrm>
        </p:spPr>
        <p:txBody>
          <a:bodyPr/>
          <a:lstStyle/>
          <a:p>
            <a:pPr algn="ctr"/>
            <a:r>
              <a:rPr lang="ru-RU" dirty="0">
                <a:latin typeface="Monotype Corsiva" panose="03010101010201010101" pitchFamily="66" charset="0"/>
              </a:rPr>
              <a:t>Образование озона в природе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0FA3D85-067F-41A8-A832-04517B097F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060081"/>
            <a:ext cx="8977132" cy="4351338"/>
          </a:xfrm>
        </p:spPr>
        <p:txBody>
          <a:bodyPr>
            <a:normAutofit/>
          </a:bodyPr>
          <a:lstStyle/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грозы под действием электрических разрядов – молний.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E69590D-0A40-4F06-B3CD-7265EAD815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795" y="2700838"/>
            <a:ext cx="6003851" cy="375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1256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99E4FFD-7C44-44A1-A32A-8DCDF234B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5307" y="411495"/>
            <a:ext cx="8977132" cy="6116896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ru-RU" sz="3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озона обусловлено его сильными окислительными свойствами.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3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Озон используют для: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3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очистки и обеззараживания воды и воздуха;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3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стерилизации медицинских инструментов;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3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отбеливания бумаги;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3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очистки масел;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3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дезинфекции помещений и одежды;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3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уничтожения плесени, бактерий и вирусов;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3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получения многих органических и неорганических веществ.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3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озона в качестве агента для очистки воды и воздуха не образуется вредных и токсичных веществ (в отличие от случая использования соединений хлора).</a:t>
            </a:r>
          </a:p>
          <a:p>
            <a:pPr marL="0" indent="0">
              <a:lnSpc>
                <a:spcPct val="120000"/>
              </a:lnSpc>
              <a:buNone/>
            </a:pP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905046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FD02A5D-E56F-4D7D-AD93-105834701B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87136"/>
            <a:ext cx="9640711" cy="4351338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Кислород – самый распространённый химический элемент на Земле: около 47% массы земной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составляют атомы кислорода, он входит в состав воды, песка, глины, известняка. Организм человека содержит 65% кислорода. Свободный кислород является частью атмосферы (20,95%). Молекула кислорода состоит из двух атомов кислорода, его химическая формула O2.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Кислород – это газ без цвета и запаха, при температуре  −182,98 °C становится жидкостью бледно-голубого цвета. Кислород тяжелее воздуха, поэтому его мало в горах, он плохо растворим в воде.</a:t>
            </a:r>
          </a:p>
          <a:p>
            <a:endParaRPr lang="ru-RU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94224918-9C75-4BA4-BC43-03BBD9484C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991556"/>
            <a:ext cx="5668962" cy="3779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4590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AB86ED-F943-45CD-896B-7BCC4756CE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815332" cy="925689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latin typeface="Monotype Corsiva" panose="03010101010201010101" pitchFamily="66" charset="0"/>
              </a:rPr>
              <a:t>Промышленный способ получения кислорода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7B6E60F-007A-4C2B-8FBF-40155623FD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253331"/>
            <a:ext cx="9572978" cy="4351338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промышленных целях кислород необходимо получать в больших объёмах и максимально дешёвым способом. Такой способ получения кислорода был предложен лауреатом Нобелевской премии Петром Леонидовичем </a:t>
            </a:r>
            <a:r>
              <a:rPr lang="ru-RU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Капицей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Он изобрёл установку для сжижения воздуха. Как известно, в воздухе находится около 21% по объему кислорода. Кислород можно выделить из жидкого воздуха методом перегонки, т. к. все вещества, входящие в состав воздуха имеют разные температуры кипения. Температура кипения кислорода -  -183°С, а азота - -196°С. Значит, при перегонке сжиженного воздуха первым закипит и испарится азот, а затем – кислород.</a:t>
            </a:r>
          </a:p>
        </p:txBody>
      </p:sp>
    </p:spTree>
    <p:extLst>
      <p:ext uri="{BB962C8B-B14F-4D97-AF65-F5344CB8AC3E}">
        <p14:creationId xmlns:p14="http://schemas.microsoft.com/office/powerpoint/2010/main" val="3056982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981EC1D3-1327-471A-A139-91A498ECF59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36" r="11135"/>
          <a:stretch/>
        </p:blipFill>
        <p:spPr bwMode="auto">
          <a:xfrm>
            <a:off x="824088" y="634071"/>
            <a:ext cx="7890933" cy="5589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845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2BE73133-5012-4DF4-AF15-4A99FCA3571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846280" cy="6321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47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D2B979-ED4F-4902-9DB7-CFAA10C2B6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68323"/>
            <a:ext cx="9815332" cy="80891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Monotype Corsiva" panose="03010101010201010101" pitchFamily="66" charset="0"/>
              </a:rPr>
              <a:t>Получение кислорода в лаборатории из перманганата калия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BECB427-AA7C-4771-A74D-C995F2EC2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648442"/>
            <a:ext cx="8977132" cy="435133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повседневной жизни вы наверняка сталкивались с веществом, которое в быту называется «марганцовкой». Химическое название этого вещества - перманганат калия, его химическая формула KMnO</a:t>
            </a:r>
            <a:r>
              <a:rPr lang="ru-RU" sz="3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0000"/>
              </a:lnSpc>
            </a:pP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нагревании перманганат калия разлагается с образованием кислорода.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9889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FC0B1C-C462-48B5-A336-CDC8431110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435" y="0"/>
            <a:ext cx="10053130" cy="998742"/>
          </a:xfrm>
        </p:spPr>
        <p:txBody>
          <a:bodyPr/>
          <a:lstStyle/>
          <a:p>
            <a:r>
              <a:rPr lang="ru-RU" dirty="0">
                <a:latin typeface="Monotype Corsiva" panose="03010101010201010101" pitchFamily="66" charset="0"/>
              </a:rPr>
              <a:t>Получение кислорода в лаборатории</a:t>
            </a:r>
          </a:p>
        </p:txBody>
      </p:sp>
      <p:pic>
        <p:nvPicPr>
          <p:cNvPr id="4" name="получение кислорода">
            <a:hlinkClick r:id="" action="ppaction://media"/>
            <a:extLst>
              <a:ext uri="{FF2B5EF4-FFF2-40B4-BE49-F238E27FC236}">
                <a16:creationId xmlns:a16="http://schemas.microsoft.com/office/drawing/2014/main" id="{742AF4AD-3B3E-45BD-8582-C446D578F1A1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418" y="1208440"/>
            <a:ext cx="9434512" cy="5307012"/>
          </a:xfrm>
        </p:spPr>
      </p:pic>
    </p:spTree>
    <p:extLst>
      <p:ext uri="{BB962C8B-B14F-4D97-AF65-F5344CB8AC3E}">
        <p14:creationId xmlns:p14="http://schemas.microsoft.com/office/powerpoint/2010/main" val="3715795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82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4EFC76-9EF1-45FF-9B47-E00E96AF8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18255"/>
            <a:ext cx="9335911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dirty="0">
                <a:latin typeface="Monotype Corsiva" panose="03010101010201010101" pitchFamily="66" charset="0"/>
              </a:rPr>
              <a:t>Круговорот кислорода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98832CB-1DA5-4DCE-971C-DFD67A5DFA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1253331"/>
            <a:ext cx="9561690" cy="2175669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жизни нужен кислород. Это бесцветный газ без запаха, на который приходится более 20% атмосферы. Вы найдете кислород в озоновом слое, двуокиси углерода, воде и даже земной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коре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400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0C5FF9AC-BF5A-476C-A1C5-0BAC7AB85E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5466" y="3838112"/>
            <a:ext cx="5339644" cy="3013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96C56CCD-98A0-40DC-8A82-37F2FA1209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299" y="2703070"/>
            <a:ext cx="4878011" cy="2489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079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F9BBA2B-22F3-46A2-910E-D1B0FBA69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288" y="177447"/>
            <a:ext cx="9716912" cy="4351338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живые существа дышат посредством процесса, называемого дыханием, когда вдыхается кислород и выдыхается углекислый газ. Кислород также используется, когда умирают растения и животные. В процессе их разложение поглощается кислород и выделяется углекислый газ.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0009E83B-9EE3-4914-B73C-37A77D3AE2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49" y="2801569"/>
            <a:ext cx="6641526" cy="3743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6577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himiya (1)">
  <a:themeElements>
    <a:clrScheme name="Синий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himiya (1)</Template>
  <TotalTime>52</TotalTime>
  <Words>755</Words>
  <Application>Microsoft Office PowerPoint</Application>
  <PresentationFormat>Широкоэкранный</PresentationFormat>
  <Paragraphs>40</Paragraphs>
  <Slides>17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Monotype Corsiva</vt:lpstr>
      <vt:lpstr>Times New Roman</vt:lpstr>
      <vt:lpstr>himiya (1)</vt:lpstr>
      <vt:lpstr>Способы получения кислорода в лаборатории и промышленности. Круговорот кислорода в природе.  Озон – аллотропная модификация кислорода. </vt:lpstr>
      <vt:lpstr>Презентация PowerPoint</vt:lpstr>
      <vt:lpstr>Промышленный способ получения кислорода</vt:lpstr>
      <vt:lpstr>Презентация PowerPoint</vt:lpstr>
      <vt:lpstr>Презентация PowerPoint</vt:lpstr>
      <vt:lpstr>Получение кислорода в лаборатории из перманганата калия </vt:lpstr>
      <vt:lpstr>Получение кислорода в лаборатории</vt:lpstr>
      <vt:lpstr>Круговорот кислорода</vt:lpstr>
      <vt:lpstr>Презентация PowerPoint</vt:lpstr>
      <vt:lpstr>Презентация PowerPoint</vt:lpstr>
      <vt:lpstr>Презентация PowerPoint</vt:lpstr>
      <vt:lpstr>Озон – аллотропная модификация кислорода </vt:lpstr>
      <vt:lpstr>Презентация PowerPoint</vt:lpstr>
      <vt:lpstr>Презентация PowerPoint</vt:lpstr>
      <vt:lpstr>Презентация PowerPoint</vt:lpstr>
      <vt:lpstr>Образование озона в природе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Способы получения кислорода в лаборатории и промышленности. Круговорот кислорода в природе.  Озон – аллотропная модификация кислорода.</dc:title>
  <dc:creator>KC</dc:creator>
  <cp:lastModifiedBy>KC</cp:lastModifiedBy>
  <cp:revision>3</cp:revision>
  <dcterms:created xsi:type="dcterms:W3CDTF">2022-11-14T19:01:10Z</dcterms:created>
  <dcterms:modified xsi:type="dcterms:W3CDTF">2022-11-17T19:43:15Z</dcterms:modified>
</cp:coreProperties>
</file>