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1" r:id="rId19"/>
    <p:sldId id="275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3800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04E70-21F7-424E-8D6A-F128395ECA0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7E5AA-F1BA-49AF-A627-33DECBE083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6470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7E5AA-F1BA-49AF-A627-33DECBE0837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333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7F22F3-233B-4E4F-9E2C-B8752B28E1E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133C2F5-0DB1-42C1-B041-171DCE05C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ordcreak.ru/images/qodm52.jpg" TargetMode="External"/><Relationship Id="rId3" Type="http://schemas.openxmlformats.org/officeDocument/2006/relationships/hyperlink" Target="http://&#1074;&#1089;&#1082;&#1072;&#1079;&#1082;&#1072;&#1093;.&#1088;&#1092;/uploads/posts/2011-02/1296899563_zolotoy_petushok.jpg" TargetMode="External"/><Relationship Id="rId7" Type="http://schemas.openxmlformats.org/officeDocument/2006/relationships/hyperlink" Target="http://ic.pics.livejournal.com/sveta_nsv/25968065/7282/640.jpg" TargetMode="External"/><Relationship Id="rId2" Type="http://schemas.openxmlformats.org/officeDocument/2006/relationships/hyperlink" Target="http://www.xrest.ru/images/collection/00446/641/origina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estival.1september.ru/files/articles/50/5064/506492/img11.jpg" TargetMode="External"/><Relationship Id="rId11" Type="http://schemas.openxmlformats.org/officeDocument/2006/relationships/hyperlink" Target="http://www.baby.ru/storage/6/c/1/5/67648.1246163877.jpeg" TargetMode="External"/><Relationship Id="rId5" Type="http://schemas.openxmlformats.org/officeDocument/2006/relationships/hyperlink" Target="http://religion.ng.ru/images/2006-09-20/16-1-03.jpg" TargetMode="External"/><Relationship Id="rId10" Type="http://schemas.openxmlformats.org/officeDocument/2006/relationships/hyperlink" Target="http://f.kinsburg.ru/frames/4284_0.jpg" TargetMode="External"/><Relationship Id="rId4" Type="http://schemas.openxmlformats.org/officeDocument/2006/relationships/hyperlink" Target="http://www.proza.ru/pics/2009/10/31/11.jpg" TargetMode="External"/><Relationship Id="rId9" Type="http://schemas.openxmlformats.org/officeDocument/2006/relationships/hyperlink" Target="http://static.megashara.com/screenshots/388407__00_21_13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 по сказкам </a:t>
            </a:r>
            <a:br>
              <a:rPr lang="ru-RU" dirty="0" smtClean="0"/>
            </a:br>
            <a:r>
              <a:rPr lang="ru-RU" dirty="0" smtClean="0"/>
              <a:t>А.С. Пушкина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077072"/>
            <a:ext cx="6400800" cy="1752600"/>
          </a:xfrm>
        </p:spPr>
        <p:txBody>
          <a:bodyPr/>
          <a:lstStyle/>
          <a:p>
            <a:pPr algn="r"/>
            <a:r>
              <a:rPr lang="ru-RU" sz="2000" dirty="0" smtClean="0"/>
              <a:t>Подготовила </a:t>
            </a:r>
          </a:p>
          <a:p>
            <a:pPr algn="r"/>
            <a:r>
              <a:rPr lang="ru-RU" sz="2000" dirty="0" smtClean="0"/>
              <a:t>Учитель начальных </a:t>
            </a:r>
            <a:r>
              <a:rPr lang="ru-RU" sz="2000" dirty="0" smtClean="0"/>
              <a:t>классов</a:t>
            </a:r>
          </a:p>
          <a:p>
            <a:pPr algn="r"/>
            <a:r>
              <a:rPr lang="ru-RU" sz="2000" dirty="0" smtClean="0"/>
              <a:t>Бородина Елена Евгеньевна</a:t>
            </a:r>
            <a:endParaRPr lang="ru-RU" sz="2000" dirty="0" smtClean="0"/>
          </a:p>
          <a:p>
            <a:pPr algn="r"/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03648" y="404664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400" kern="1200"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Литературное чтение 4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627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512168"/>
          </a:xfrm>
        </p:spPr>
        <p:txBody>
          <a:bodyPr/>
          <a:lstStyle/>
          <a:p>
            <a:r>
              <a:rPr lang="ru-RU" sz="3200" dirty="0"/>
              <a:t>Сказка о царе </a:t>
            </a:r>
            <a:r>
              <a:rPr lang="ru-RU" sz="3200" dirty="0" err="1"/>
              <a:t>Салтане</a:t>
            </a:r>
            <a:r>
              <a:rPr lang="ru-RU" sz="3200" dirty="0"/>
              <a:t>, о сыне его славном и могучем богатыре князе </a:t>
            </a:r>
            <a:r>
              <a:rPr lang="ru-RU" sz="3200" dirty="0" err="1"/>
              <a:t>Гвидоне</a:t>
            </a:r>
            <a:r>
              <a:rPr lang="ru-RU" sz="3200" dirty="0"/>
              <a:t> </a:t>
            </a:r>
            <a:r>
              <a:rPr lang="ru-RU" sz="3200" dirty="0" err="1"/>
              <a:t>Салтановиче</a:t>
            </a:r>
            <a:r>
              <a:rPr lang="ru-RU" sz="3200" dirty="0"/>
              <a:t> и о прекрасной царевне Лебеди</a:t>
            </a:r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323529" y="2248347"/>
            <a:ext cx="8121224" cy="4349005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Что три девицы под окном делали поздно вечерком </a:t>
            </a:r>
            <a:r>
              <a:rPr lang="ru-RU" dirty="0" smtClean="0"/>
              <a:t>? 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Пряли</a:t>
            </a:r>
          </a:p>
          <a:p>
            <a:r>
              <a:rPr lang="ru-RU" dirty="0"/>
              <a:t>Сколько сестёр-завистниц было у жены царя </a:t>
            </a:r>
            <a:r>
              <a:rPr lang="ru-RU" dirty="0" err="1"/>
              <a:t>Салтана</a:t>
            </a:r>
            <a:r>
              <a:rPr lang="ru-RU" dirty="0"/>
              <a:t>?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Две</a:t>
            </a:r>
          </a:p>
          <a:p>
            <a:r>
              <a:rPr lang="ru-RU" dirty="0"/>
              <a:t>Какой титул был у </a:t>
            </a:r>
            <a:r>
              <a:rPr lang="ru-RU" dirty="0" err="1"/>
              <a:t>Гвидона</a:t>
            </a:r>
            <a:r>
              <a:rPr lang="ru-RU" dirty="0"/>
              <a:t>?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Князь</a:t>
            </a:r>
          </a:p>
          <a:p>
            <a:r>
              <a:rPr lang="ru-RU" dirty="0"/>
              <a:t>Какого роста родился сын царя </a:t>
            </a:r>
            <a:r>
              <a:rPr lang="ru-RU" dirty="0" err="1"/>
              <a:t>Салтана</a:t>
            </a:r>
            <a:r>
              <a:rPr lang="ru-RU" dirty="0"/>
              <a:t> </a:t>
            </a:r>
            <a:r>
              <a:rPr lang="ru-RU" dirty="0" err="1"/>
              <a:t>Гвидон</a:t>
            </a:r>
            <a:r>
              <a:rPr lang="ru-RU" dirty="0"/>
              <a:t>?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В один аршин</a:t>
            </a:r>
          </a:p>
          <a:p>
            <a:pPr marL="0" indent="0" algn="ctr">
              <a:buNone/>
            </a:pPr>
            <a:r>
              <a:rPr lang="ru-RU" b="1" i="1" dirty="0" smtClean="0"/>
              <a:t>71.12 см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6366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46555" y="116632"/>
            <a:ext cx="8121224" cy="3960439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Мимо какого острова лежал путь в царство </a:t>
            </a:r>
            <a:r>
              <a:rPr lang="ru-RU" dirty="0" smtClean="0"/>
              <a:t>царя </a:t>
            </a:r>
            <a:r>
              <a:rPr lang="ru-RU" dirty="0" err="1"/>
              <a:t>Салтана</a:t>
            </a:r>
            <a:r>
              <a:rPr lang="ru-RU" dirty="0"/>
              <a:t>?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Острова Буяна</a:t>
            </a:r>
          </a:p>
          <a:p>
            <a:r>
              <a:rPr lang="ru-RU" dirty="0"/>
              <a:t>Куда нужно плыть с острова Буяна, чтобы попасть в царство славного </a:t>
            </a:r>
            <a:r>
              <a:rPr lang="ru-RU" dirty="0" err="1" smtClean="0"/>
              <a:t>Салтана</a:t>
            </a:r>
            <a:r>
              <a:rPr lang="ru-RU" dirty="0" smtClean="0"/>
              <a:t>?</a:t>
            </a:r>
          </a:p>
          <a:p>
            <a:pPr marL="0" indent="0" algn="ctr">
              <a:buNone/>
            </a:pPr>
            <a:r>
              <a:rPr lang="ru-RU" b="1" i="1" dirty="0" smtClean="0"/>
              <a:t>На восток</a:t>
            </a:r>
          </a:p>
          <a:p>
            <a:r>
              <a:rPr lang="ru-RU" dirty="0"/>
              <a:t>Что «под косой блестит» у </a:t>
            </a:r>
            <a:r>
              <a:rPr lang="ru-RU" dirty="0" smtClean="0"/>
              <a:t>царевны </a:t>
            </a:r>
            <a:r>
              <a:rPr lang="ru-RU" dirty="0"/>
              <a:t>Лебедь?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smtClean="0"/>
              <a:t>Месяц</a:t>
            </a:r>
          </a:p>
          <a:p>
            <a:r>
              <a:rPr lang="ru-RU" dirty="0"/>
              <a:t>Что выстроил для своей белки князь </a:t>
            </a:r>
            <a:r>
              <a:rPr lang="ru-RU" dirty="0" err="1"/>
              <a:t>Гвидон</a:t>
            </a:r>
            <a:r>
              <a:rPr lang="ru-RU" dirty="0"/>
              <a:t>?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Хрустальный дом</a:t>
            </a:r>
          </a:p>
          <a:p>
            <a:pPr marL="0" indent="0">
              <a:buNone/>
            </a:pPr>
            <a:endParaRPr lang="ru-RU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1206" y="4000500"/>
            <a:ext cx="61150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0352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1291750"/>
          </a:xfrm>
        </p:spPr>
        <p:txBody>
          <a:bodyPr/>
          <a:lstStyle/>
          <a:p>
            <a:r>
              <a:rPr lang="ru-RU" dirty="0"/>
              <a:t>Сказка о попе и о работнике его </a:t>
            </a:r>
            <a:r>
              <a:rPr lang="ru-RU" dirty="0" err="1"/>
              <a:t>Балде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370020" y="2348880"/>
            <a:ext cx="8121224" cy="4349005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Где </a:t>
            </a:r>
            <a:r>
              <a:rPr lang="ru-RU" dirty="0" smtClean="0"/>
              <a:t>поп </a:t>
            </a:r>
            <a:r>
              <a:rPr lang="ru-RU" dirty="0"/>
              <a:t>повстречал своего будущего работника </a:t>
            </a:r>
            <a:r>
              <a:rPr lang="ru-RU" dirty="0" err="1"/>
              <a:t>Балду</a:t>
            </a:r>
            <a:r>
              <a:rPr lang="ru-RU" dirty="0"/>
              <a:t>? 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На базаре</a:t>
            </a:r>
          </a:p>
          <a:p>
            <a:r>
              <a:rPr lang="ru-RU" dirty="0"/>
              <a:t>Какую Кашу любил </a:t>
            </a:r>
            <a:r>
              <a:rPr lang="ru-RU" dirty="0" err="1" smtClean="0"/>
              <a:t>Балда</a:t>
            </a:r>
            <a:r>
              <a:rPr lang="ru-RU" dirty="0" smtClean="0"/>
              <a:t>? </a:t>
            </a:r>
          </a:p>
          <a:p>
            <a:pPr marL="0" indent="0" algn="ctr">
              <a:buNone/>
            </a:pPr>
            <a:r>
              <a:rPr lang="ru-RU" b="1" i="1" dirty="0" smtClean="0"/>
              <a:t>Полбу</a:t>
            </a:r>
          </a:p>
          <a:p>
            <a:r>
              <a:rPr lang="ru-RU" dirty="0"/>
              <a:t>За какую плату </a:t>
            </a:r>
            <a:r>
              <a:rPr lang="ru-RU" dirty="0" smtClean="0"/>
              <a:t>работал </a:t>
            </a:r>
            <a:r>
              <a:rPr lang="ru-RU" dirty="0" err="1" smtClean="0"/>
              <a:t>Балда</a:t>
            </a:r>
            <a:r>
              <a:rPr lang="ru-RU" dirty="0" smtClean="0"/>
              <a:t> </a:t>
            </a:r>
            <a:r>
              <a:rPr lang="ru-RU" dirty="0"/>
              <a:t>у Попа?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За три щелчка по лбу</a:t>
            </a:r>
          </a:p>
          <a:p>
            <a:r>
              <a:rPr lang="ru-RU" dirty="0"/>
              <a:t>За сколько человек ел </a:t>
            </a:r>
            <a:r>
              <a:rPr lang="ru-RU" dirty="0" err="1" smtClean="0"/>
              <a:t>Балда</a:t>
            </a:r>
            <a:r>
              <a:rPr lang="ru-RU" dirty="0" smtClean="0"/>
              <a:t>?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За четверых</a:t>
            </a:r>
            <a:endParaRPr lang="ru-RU" b="1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59" y="2996952"/>
            <a:ext cx="2952329" cy="37002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1380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 txBox="1">
            <a:spLocks/>
          </p:cNvSpPr>
          <p:nvPr/>
        </p:nvSpPr>
        <p:spPr>
          <a:xfrm>
            <a:off x="346555" y="116632"/>
            <a:ext cx="8121224" cy="3960439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За сколько человек работал </a:t>
            </a:r>
            <a:r>
              <a:rPr lang="ru-RU" dirty="0" err="1" smtClean="0"/>
              <a:t>Балда</a:t>
            </a:r>
            <a:r>
              <a:rPr lang="ru-RU" dirty="0" smtClean="0"/>
              <a:t>?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За семерых</a:t>
            </a:r>
          </a:p>
          <a:p>
            <a:r>
              <a:rPr lang="ru-RU" dirty="0"/>
              <a:t>За кем или за чем «гонялся» поп в </a:t>
            </a:r>
            <a:r>
              <a:rPr lang="ru-RU" dirty="0" smtClean="0"/>
              <a:t>сказке</a:t>
            </a:r>
            <a:r>
              <a:rPr lang="ru-RU" dirty="0"/>
              <a:t>?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smtClean="0"/>
              <a:t>За дешевизной</a:t>
            </a:r>
          </a:p>
          <a:p>
            <a:r>
              <a:rPr lang="ru-RU" dirty="0" smtClean="0"/>
              <a:t>Какое первое задание предложили черти </a:t>
            </a:r>
            <a:r>
              <a:rPr lang="ru-RU" dirty="0" err="1" smtClean="0"/>
              <a:t>Балде</a:t>
            </a:r>
            <a:r>
              <a:rPr lang="ru-RU" dirty="0" smtClean="0"/>
              <a:t>?</a:t>
            </a:r>
          </a:p>
          <a:p>
            <a:pPr marL="0" indent="0" algn="ctr">
              <a:buNone/>
            </a:pPr>
            <a:r>
              <a:rPr lang="ru-RU" b="1" i="1" dirty="0" smtClean="0"/>
              <a:t>Оббежать вокруг моря</a:t>
            </a:r>
          </a:p>
          <a:p>
            <a:r>
              <a:rPr lang="ru-RU" dirty="0" smtClean="0"/>
              <a:t>На чем спал </a:t>
            </a:r>
            <a:r>
              <a:rPr lang="ru-RU" dirty="0" err="1" smtClean="0"/>
              <a:t>Балда</a:t>
            </a:r>
            <a:r>
              <a:rPr lang="ru-RU" dirty="0" smtClean="0"/>
              <a:t> в поповом доме?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На соломе</a:t>
            </a:r>
          </a:p>
          <a:p>
            <a:pPr marL="0" indent="0">
              <a:buNone/>
            </a:pPr>
            <a:endParaRPr lang="ru-RU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3717032"/>
            <a:ext cx="3496444" cy="3028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80928"/>
            <a:ext cx="3079541" cy="3965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7369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70156"/>
            <a:ext cx="8928992" cy="1054250"/>
          </a:xfrm>
        </p:spPr>
        <p:txBody>
          <a:bodyPr/>
          <a:lstStyle/>
          <a:p>
            <a:r>
              <a:rPr lang="ru-RU" dirty="0" smtClean="0"/>
              <a:t>Узнайте сказку по ее началу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323528" y="2248347"/>
            <a:ext cx="8424935" cy="434900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Три девицы под окном пряли поздно вечерком… 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«Сказка о царе </a:t>
            </a:r>
            <a:r>
              <a:rPr lang="ru-RU" b="1" i="1" dirty="0" err="1" smtClean="0"/>
              <a:t>Салтане</a:t>
            </a:r>
            <a:r>
              <a:rPr lang="ru-RU" b="1" i="1" dirty="0" smtClean="0"/>
              <a:t>…»</a:t>
            </a:r>
          </a:p>
          <a:p>
            <a:r>
              <a:rPr lang="ru-RU" dirty="0" smtClean="0"/>
              <a:t>Негде, в тридевятом царстве, тридесятом государстве,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Жил-был славный царь </a:t>
            </a:r>
            <a:r>
              <a:rPr lang="ru-RU" dirty="0" err="1" smtClean="0"/>
              <a:t>Додон</a:t>
            </a:r>
            <a:r>
              <a:rPr lang="ru-RU" dirty="0" smtClean="0"/>
              <a:t>, смолоду был грозен он…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«Сказка о золотом петушке»</a:t>
            </a:r>
          </a:p>
          <a:p>
            <a:r>
              <a:rPr lang="ru-RU" dirty="0" smtClean="0"/>
              <a:t>Царь с царицею простился, в путь-дорогу снарядился.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И царица у окна села ждать его одна…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«Сказка о мертвой царевне и о семи богатырях»</a:t>
            </a:r>
          </a:p>
          <a:p>
            <a:r>
              <a:rPr lang="ru-RU" dirty="0"/>
              <a:t>Жил старик со своею старухой</a:t>
            </a:r>
          </a:p>
          <a:p>
            <a:pPr marL="0" indent="0">
              <a:buNone/>
            </a:pPr>
            <a:r>
              <a:rPr lang="ru-RU" dirty="0" smtClean="0"/>
              <a:t>     У </a:t>
            </a:r>
            <a:r>
              <a:rPr lang="ru-RU" dirty="0"/>
              <a:t>самого синего </a:t>
            </a:r>
            <a:r>
              <a:rPr lang="ru-RU" dirty="0" smtClean="0"/>
              <a:t>моря…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«Сказка о рыбаке и рыбке»</a:t>
            </a:r>
          </a:p>
          <a:p>
            <a:r>
              <a:rPr lang="ru-RU" dirty="0"/>
              <a:t>Жил-был </a:t>
            </a:r>
            <a:r>
              <a:rPr lang="ru-RU" dirty="0" smtClean="0"/>
              <a:t>поп, толоконный </a:t>
            </a:r>
            <a:r>
              <a:rPr lang="ru-RU" dirty="0"/>
              <a:t>лоб.</a:t>
            </a:r>
          </a:p>
          <a:p>
            <a:pPr marL="0" indent="0">
              <a:buNone/>
            </a:pPr>
            <a:r>
              <a:rPr lang="ru-RU" dirty="0" smtClean="0"/>
              <a:t>      Пошел </a:t>
            </a:r>
            <a:r>
              <a:rPr lang="ru-RU" dirty="0"/>
              <a:t>поп по </a:t>
            </a:r>
            <a:r>
              <a:rPr lang="ru-RU" dirty="0" smtClean="0"/>
              <a:t>базару посмотреть </a:t>
            </a:r>
            <a:r>
              <a:rPr lang="ru-RU" dirty="0"/>
              <a:t>кой-какого товару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ru-RU" b="1" dirty="0"/>
              <a:t>«Сказка о попе и о работнике его </a:t>
            </a:r>
            <a:r>
              <a:rPr lang="ru-RU" b="1" dirty="0" err="1"/>
              <a:t>Балде</a:t>
            </a:r>
            <a:r>
              <a:rPr lang="ru-RU" b="1" dirty="0"/>
              <a:t>»</a:t>
            </a:r>
            <a:endParaRPr lang="ru-RU" b="1" dirty="0" smtClean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440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70156"/>
            <a:ext cx="8496944" cy="1054250"/>
          </a:xfrm>
        </p:spPr>
        <p:txBody>
          <a:bodyPr/>
          <a:lstStyle/>
          <a:p>
            <a:r>
              <a:rPr lang="ru-RU" sz="4800" dirty="0" smtClean="0"/>
              <a:t>Из какой сказки и чья эта вещь?</a:t>
            </a:r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51520" y="5085184"/>
            <a:ext cx="4238184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Comic Sans MS" pitchFamily="66" charset="0"/>
              </a:rPr>
              <a:t>«Сказка о мертвой царевне и о семи богатырях</a:t>
            </a:r>
            <a:r>
              <a:rPr lang="ru-RU" dirty="0" smtClean="0">
                <a:latin typeface="Comic Sans MS" pitchFamily="66" charset="0"/>
              </a:rPr>
              <a:t>».</a:t>
            </a:r>
          </a:p>
          <a:p>
            <a:pPr marL="0" indent="0">
              <a:buNone/>
            </a:pPr>
            <a:r>
              <a:rPr lang="ru-RU" dirty="0" smtClean="0">
                <a:latin typeface="Comic Sans MS" pitchFamily="66" charset="0"/>
              </a:rPr>
              <a:t>Царицы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499992" y="2240280"/>
            <a:ext cx="4392488" cy="1188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Comic Sans MS" pitchFamily="66" charset="0"/>
              </a:rPr>
              <a:t>«Сказка о рыбаке и рыбке»</a:t>
            </a:r>
          </a:p>
          <a:p>
            <a:pPr marL="0" indent="0">
              <a:buNone/>
            </a:pPr>
            <a:endParaRPr lang="ru-R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dirty="0" smtClean="0">
                <a:latin typeface="Comic Sans MS" pitchFamily="66" charset="0"/>
              </a:rPr>
              <a:t>Старухи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6515" y="2132856"/>
            <a:ext cx="3744415" cy="2825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6016" y="3735912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8042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92000" y="4149080"/>
            <a:ext cx="4312047" cy="197708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Comic Sans MS" pitchFamily="66" charset="0"/>
              </a:rPr>
              <a:t>«Сказка о царе </a:t>
            </a:r>
            <a:r>
              <a:rPr lang="ru-RU" dirty="0" err="1" smtClean="0">
                <a:latin typeface="Comic Sans MS" pitchFamily="66" charset="0"/>
              </a:rPr>
              <a:t>Салтане</a:t>
            </a:r>
            <a:r>
              <a:rPr lang="ru-RU" dirty="0" smtClean="0">
                <a:latin typeface="Comic Sans MS" pitchFamily="66" charset="0"/>
              </a:rPr>
              <a:t>…»</a:t>
            </a:r>
          </a:p>
          <a:p>
            <a:pPr marL="0" indent="0">
              <a:buNone/>
            </a:pPr>
            <a:endParaRPr lang="ru-R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dirty="0" smtClean="0">
                <a:latin typeface="Comic Sans MS" pitchFamily="66" charset="0"/>
              </a:rPr>
              <a:t>Трех девиц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644008" y="692696"/>
            <a:ext cx="4248471" cy="2376265"/>
          </a:xfrm>
        </p:spPr>
        <p:txBody>
          <a:bodyPr/>
          <a:lstStyle/>
          <a:p>
            <a:r>
              <a:rPr lang="ru-RU" sz="2400" dirty="0">
                <a:latin typeface="Comic Sans MS" pitchFamily="66" charset="0"/>
              </a:rPr>
              <a:t>«Сказка о мертвой царевне и о семи богатырях</a:t>
            </a:r>
            <a:r>
              <a:rPr lang="ru-RU" sz="2400" dirty="0" smtClean="0">
                <a:latin typeface="Comic Sans MS" pitchFamily="66" charset="0"/>
              </a:rPr>
              <a:t>».</a:t>
            </a:r>
          </a:p>
          <a:p>
            <a:endParaRPr lang="ru-RU" sz="2400" dirty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Чернавки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2050" name="Picture 2" descr="D:\Documents and Settings\User\Мои документы\12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764704"/>
            <a:ext cx="4303537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92896"/>
            <a:ext cx="2880320" cy="4195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3411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4548715" cy="298519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Comic Sans MS" pitchFamily="66" charset="0"/>
              </a:rPr>
              <a:t>«Сказка о Золотом петушке</a:t>
            </a:r>
            <a:r>
              <a:rPr lang="ru-RU" dirty="0" smtClean="0">
                <a:latin typeface="Comic Sans MS" pitchFamily="66" charset="0"/>
              </a:rPr>
              <a:t>»</a:t>
            </a:r>
          </a:p>
          <a:p>
            <a:pPr marL="0" indent="0">
              <a:buNone/>
            </a:pPr>
            <a:endParaRPr lang="ru-R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dirty="0" smtClean="0">
                <a:latin typeface="Comic Sans MS" pitchFamily="66" charset="0"/>
              </a:rPr>
              <a:t>Звездочёта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8024" y="4293096"/>
            <a:ext cx="4104456" cy="1828005"/>
          </a:xfrm>
        </p:spPr>
        <p:txBody>
          <a:bodyPr/>
          <a:lstStyle/>
          <a:p>
            <a:r>
              <a:rPr lang="ru-RU" sz="2400" dirty="0">
                <a:latin typeface="Comic Sans MS" pitchFamily="66" charset="0"/>
              </a:rPr>
              <a:t>«Сказка о царе </a:t>
            </a:r>
            <a:r>
              <a:rPr lang="ru-RU" sz="2400" dirty="0" err="1">
                <a:latin typeface="Comic Sans MS" pitchFamily="66" charset="0"/>
              </a:rPr>
              <a:t>Салтане</a:t>
            </a:r>
            <a:r>
              <a:rPr lang="ru-RU" sz="2400" dirty="0" smtClean="0">
                <a:latin typeface="Comic Sans MS" pitchFamily="66" charset="0"/>
              </a:rPr>
              <a:t>…»</a:t>
            </a:r>
          </a:p>
          <a:p>
            <a:endParaRPr lang="ru-RU" sz="2400" dirty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Белки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6906" y="454710"/>
            <a:ext cx="316835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04" y="3717032"/>
            <a:ext cx="403298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2950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435766"/>
          </a:xfrm>
        </p:spPr>
        <p:txBody>
          <a:bodyPr/>
          <a:lstStyle/>
          <a:p>
            <a:r>
              <a:rPr lang="ru-RU" dirty="0" smtClean="0"/>
              <a:t>Какими словами заканчиваются сказки?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251520" y="2132857"/>
            <a:ext cx="8712967" cy="4608512"/>
          </a:xfrm>
          <a:prstGeom prst="rect">
            <a:avLst/>
          </a:prstGeom>
        </p:spPr>
        <p:txBody>
          <a:bodyPr/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u="sng" dirty="0" smtClean="0"/>
              <a:t>«Сказка </a:t>
            </a:r>
            <a:r>
              <a:rPr lang="ru-RU" u="sng" dirty="0"/>
              <a:t>о царе </a:t>
            </a:r>
            <a:r>
              <a:rPr lang="ru-RU" u="sng" dirty="0" err="1" smtClean="0"/>
              <a:t>Салтане</a:t>
            </a:r>
            <a:r>
              <a:rPr lang="ru-RU" u="sng" dirty="0" smtClean="0"/>
              <a:t>…» и </a:t>
            </a:r>
            <a:r>
              <a:rPr lang="ru-RU" u="sng" dirty="0"/>
              <a:t>«Сказка о мертвой царевне и о семи богатырях</a:t>
            </a:r>
            <a:r>
              <a:rPr lang="ru-RU" u="sng" dirty="0" smtClean="0"/>
              <a:t>»?</a:t>
            </a:r>
          </a:p>
          <a:p>
            <a:pPr marL="0" indent="0" algn="ctr">
              <a:buNone/>
            </a:pPr>
            <a:r>
              <a:rPr lang="ru-RU" b="1" i="1" dirty="0" smtClean="0"/>
              <a:t>Я там был; мёд, пиво пил - и усы лишь обмочил.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u="sng" dirty="0" smtClean="0"/>
              <a:t>«Сказка о Золотом петушке»?</a:t>
            </a:r>
          </a:p>
          <a:p>
            <a:pPr marL="0" indent="0" algn="ctr">
              <a:buNone/>
            </a:pPr>
            <a:r>
              <a:rPr lang="ru-RU" b="1" i="1" dirty="0" smtClean="0"/>
              <a:t>Сказка-ложь, да в ней намек! Добрым молодцам урок.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u="sng" dirty="0" smtClean="0"/>
              <a:t>«Сказка о рыбаке и рыбке»?</a:t>
            </a:r>
          </a:p>
          <a:p>
            <a:pPr marL="0" indent="0" algn="ctr">
              <a:buNone/>
            </a:pPr>
            <a:r>
              <a:rPr lang="ru-RU" b="1" i="1" dirty="0" smtClean="0"/>
              <a:t>На </a:t>
            </a:r>
            <a:r>
              <a:rPr lang="ru-RU" b="1" i="1" dirty="0"/>
              <a:t>пороге сидит его старуха,</a:t>
            </a:r>
          </a:p>
          <a:p>
            <a:pPr marL="0" indent="0" algn="ctr">
              <a:buNone/>
            </a:pPr>
            <a:r>
              <a:rPr lang="ru-RU" b="1" i="1" dirty="0"/>
              <a:t>А пред нею разбитое корыто</a:t>
            </a:r>
            <a:r>
              <a:rPr lang="ru-RU" b="1" i="1" dirty="0" smtClean="0"/>
              <a:t>.</a:t>
            </a:r>
            <a:endParaRPr lang="en-US" b="1" i="1" dirty="0" smtClean="0"/>
          </a:p>
          <a:p>
            <a:pPr marL="0" indent="0">
              <a:buNone/>
            </a:pPr>
            <a:r>
              <a:rPr lang="ru-RU" b="1" i="1" dirty="0" smtClean="0"/>
              <a:t>4. </a:t>
            </a:r>
            <a:r>
              <a:rPr lang="ru-RU" u="sng" dirty="0"/>
              <a:t>«Сказка о попе и о работнике его </a:t>
            </a:r>
            <a:r>
              <a:rPr lang="ru-RU" u="sng" dirty="0" err="1"/>
              <a:t>Балде</a:t>
            </a:r>
            <a:r>
              <a:rPr lang="ru-RU" u="sng" dirty="0" smtClean="0"/>
              <a:t>»?</a:t>
            </a:r>
            <a:endParaRPr lang="ru-RU" b="1" i="1" u="sng" dirty="0" smtClean="0"/>
          </a:p>
          <a:p>
            <a:pPr marL="0" indent="0" algn="ctr">
              <a:buNone/>
            </a:pPr>
            <a:r>
              <a:rPr lang="ru-RU" b="1" i="1" dirty="0" smtClean="0"/>
              <a:t>А </a:t>
            </a:r>
            <a:r>
              <a:rPr lang="ru-RU" b="1" i="1" dirty="0" err="1"/>
              <a:t>Балда</a:t>
            </a:r>
            <a:r>
              <a:rPr lang="ru-RU" b="1" i="1" dirty="0"/>
              <a:t> приговаривал с укоризной:</a:t>
            </a:r>
          </a:p>
          <a:p>
            <a:pPr marL="0" indent="0" algn="ctr">
              <a:buNone/>
            </a:pPr>
            <a:r>
              <a:rPr lang="ru-RU" b="1" i="1" dirty="0"/>
              <a:t>"Не гонялся бы ты, поп, за </a:t>
            </a:r>
            <a:r>
              <a:rPr lang="ru-RU" b="1" i="1" dirty="0" smtClean="0"/>
              <a:t>дешевизной.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53706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996952"/>
            <a:ext cx="8712968" cy="29851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latin typeface="Palatino Linotype" pitchFamily="18" charset="0"/>
              </a:rPr>
              <a:t>Сказка-ложь, да в ней намек! Добрым молодцам урок.</a:t>
            </a:r>
            <a:endParaRPr lang="ru-RU" sz="4400" b="1" i="1" dirty="0">
              <a:latin typeface="Palatino Linotyp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70156"/>
            <a:ext cx="8712968" cy="1054250"/>
          </a:xfrm>
        </p:spPr>
        <p:txBody>
          <a:bodyPr/>
          <a:lstStyle/>
          <a:p>
            <a:r>
              <a:rPr lang="ru-RU" sz="4000" dirty="0" smtClean="0"/>
              <a:t>Как вы понимаете следующее высказывание: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16413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63923" y="2683735"/>
            <a:ext cx="7408333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570156"/>
            <a:ext cx="8784976" cy="1054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«Что за прелесть эти сказки! Каждая есть поэма!»</a:t>
            </a:r>
            <a:br>
              <a:rPr lang="ru-RU" dirty="0" smtClean="0"/>
            </a:br>
            <a:r>
              <a:rPr lang="ru-RU" dirty="0" err="1" smtClean="0"/>
              <a:t>А.С.Пушкин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2636911"/>
            <a:ext cx="3900953" cy="386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2356" y="1628800"/>
            <a:ext cx="2186107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6256" y="3872569"/>
            <a:ext cx="2016224" cy="258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01264" y="4941168"/>
            <a:ext cx="2254646" cy="1703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68089" y="2261440"/>
            <a:ext cx="1920995" cy="253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34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www.xrest.ru/images/collection/00446/641/original.jpg</a:t>
            </a:r>
            <a:endParaRPr lang="ru-RU" dirty="0" smtClean="0"/>
          </a:p>
          <a:p>
            <a:r>
              <a:rPr lang="en-US" dirty="0" smtClean="0"/>
              <a:t>files.stepashka.com</a:t>
            </a:r>
            <a:endParaRPr lang="ru-RU" dirty="0" smtClean="0"/>
          </a:p>
          <a:p>
            <a:r>
              <a:rPr lang="en-US" dirty="0"/>
              <a:t>http://ejka.ru/uploads/images/7/7/2/6/3/e9b2b5d576.jpg</a:t>
            </a:r>
            <a:endParaRPr lang="ru-RU" dirty="0" smtClean="0"/>
          </a:p>
          <a:p>
            <a:r>
              <a:rPr lang="en-US" dirty="0" smtClean="0"/>
              <a:t>mki-igrushki.ru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ru-RU" dirty="0" err="1">
                <a:hlinkClick r:id="rId3"/>
              </a:rPr>
              <a:t>всказках.рф</a:t>
            </a:r>
            <a:r>
              <a:rPr lang="ru-RU" dirty="0">
                <a:hlinkClick r:id="rId3"/>
              </a:rPr>
              <a:t>/</a:t>
            </a:r>
            <a:r>
              <a:rPr lang="en-US" dirty="0" smtClean="0">
                <a:hlinkClick r:id="rId3"/>
              </a:rPr>
              <a:t>uploads/posts/2011-02/1296899563_zolotoy_petushok.jpg</a:t>
            </a:r>
            <a:endParaRPr lang="ru-RU" dirty="0" smtClean="0"/>
          </a:p>
          <a:p>
            <a:r>
              <a:rPr lang="en-US" dirty="0"/>
              <a:t>http://www.tarostudio.ru/img/aziatida-big.jpg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www.proza.ru/pics/2009/10/31/11.jpg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religion.ng.ru/images/2006-09-20/16-1-03.jpg</a:t>
            </a:r>
            <a:endParaRPr lang="ru-RU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festival.1september.ru/files/articles/50/5064/506492/img11.jpg</a:t>
            </a:r>
            <a:endParaRPr lang="ru-RU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ic.pics.livejournal.com/sveta_nsv/25968065/7282/640.jpg</a:t>
            </a:r>
            <a:endParaRPr lang="ru-RU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wordcreak.ru/images/qodm52.jpg</a:t>
            </a:r>
            <a:endParaRPr lang="ru-RU" dirty="0" smtClean="0"/>
          </a:p>
          <a:p>
            <a:r>
              <a:rPr lang="en-US" dirty="0">
                <a:hlinkClick r:id="rId9"/>
              </a:rPr>
              <a:t>http://static.megashara.com/screenshots/388407__</a:t>
            </a:r>
            <a:r>
              <a:rPr lang="en-US" dirty="0" smtClean="0">
                <a:hlinkClick r:id="rId9"/>
              </a:rPr>
              <a:t>00_21_13.jpg</a:t>
            </a:r>
            <a:endParaRPr lang="ru-RU" dirty="0" smtClean="0"/>
          </a:p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f.kinsburg.ru/frames/4284_0.jpg</a:t>
            </a:r>
            <a:endParaRPr lang="ru-RU" dirty="0" smtClean="0"/>
          </a:p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www.baby.ru/storage/6/c/1/5/67648.1246163877.jpeg</a:t>
            </a:r>
            <a:endParaRPr lang="ru-RU" dirty="0" smtClean="0"/>
          </a:p>
          <a:p>
            <a:r>
              <a:rPr lang="en-US" dirty="0"/>
              <a:t>http://torrentszona.com/torrents/images/Skazka_o_tsare_Saltane_1984_DVDRip_1294656564-167202.JPG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92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332656"/>
            <a:ext cx="8784975" cy="648072"/>
          </a:xfrm>
        </p:spPr>
        <p:txBody>
          <a:bodyPr>
            <a:noAutofit/>
          </a:bodyPr>
          <a:lstStyle/>
          <a:p>
            <a:r>
              <a:rPr lang="ru-RU" sz="2800" dirty="0"/>
              <a:t>Александр Сергеевич Пушкин родился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73518" y="2132856"/>
            <a:ext cx="352389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Бабушка поэта и его няня Арина Родионовна были самыми близкими его сердцу людьми. Талантливая сказительница Арина Родионовна первая познакомила Пушкина с русским народным творчеством. Она рассказывала маленькому Саше сказки, пела колыбельные песни. Они запомнились ему на всю жизнь. 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511256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267924" y="980728"/>
            <a:ext cx="8784975" cy="80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4100" b="1" i="1" dirty="0" smtClean="0">
                <a:solidFill>
                  <a:schemeClr val="tx1"/>
                </a:solidFill>
              </a:rPr>
              <a:t>6 июня 1799 года в Москве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41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7699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/>
              <a:t>«Сказка о рыбаке и рыбке».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</a:t>
            </a:r>
            <a:r>
              <a:rPr lang="ru-RU" dirty="0"/>
              <a:t>Сказка о попе и о работнике его </a:t>
            </a:r>
            <a:r>
              <a:rPr lang="ru-RU" dirty="0" err="1"/>
              <a:t>Балде</a:t>
            </a:r>
            <a:r>
              <a:rPr lang="ru-RU" dirty="0"/>
              <a:t>».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</a:t>
            </a:r>
            <a:r>
              <a:rPr lang="ru-RU" dirty="0"/>
              <a:t>Сказка о мертвой царевне и о семи богатырях».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</a:t>
            </a:r>
            <a:r>
              <a:rPr lang="ru-RU" dirty="0"/>
              <a:t>Сказка о Золотом петушке».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</a:t>
            </a:r>
            <a:r>
              <a:rPr lang="ru-RU" dirty="0"/>
              <a:t>Сказка о царе </a:t>
            </a:r>
            <a:r>
              <a:rPr lang="ru-RU" dirty="0" err="1"/>
              <a:t>Салтане</a:t>
            </a:r>
            <a:r>
              <a:rPr lang="ru-RU" dirty="0"/>
              <a:t>, о сыне его славном и могучем богатыре князе </a:t>
            </a:r>
            <a:r>
              <a:rPr lang="ru-RU" dirty="0" err="1"/>
              <a:t>Гвидоне</a:t>
            </a:r>
            <a:r>
              <a:rPr lang="ru-RU" dirty="0"/>
              <a:t> </a:t>
            </a:r>
            <a:r>
              <a:rPr lang="ru-RU" dirty="0" err="1"/>
              <a:t>Салтановиче</a:t>
            </a:r>
            <a:r>
              <a:rPr lang="ru-RU" dirty="0"/>
              <a:t> и о прекрасной царевне Лебеди</a:t>
            </a:r>
            <a:r>
              <a:rPr lang="ru-RU" dirty="0" smtClean="0"/>
              <a:t>».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«Жених»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«Сказка о медведихе»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770612"/>
          </a:xfrm>
        </p:spPr>
        <p:txBody>
          <a:bodyPr/>
          <a:lstStyle/>
          <a:p>
            <a:r>
              <a:rPr lang="ru-RU" sz="4400" dirty="0" smtClean="0"/>
              <a:t>Сколько сказок написал Пушкин?</a:t>
            </a:r>
            <a:endParaRPr lang="ru-RU" sz="4400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259904" y="1111652"/>
            <a:ext cx="8928992" cy="7706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400" dirty="0" smtClean="0"/>
              <a:t>7 сказок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67859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248347"/>
            <a:ext cx="8121224" cy="4349005"/>
          </a:xfrm>
        </p:spPr>
        <p:txBody>
          <a:bodyPr>
            <a:normAutofit/>
          </a:bodyPr>
          <a:lstStyle/>
          <a:p>
            <a:r>
              <a:rPr lang="ru-RU" dirty="0"/>
              <a:t>Сколько раз старик </a:t>
            </a:r>
            <a:r>
              <a:rPr lang="ru-RU" dirty="0" smtClean="0"/>
              <a:t>закидывал </a:t>
            </a:r>
            <a:r>
              <a:rPr lang="ru-RU" dirty="0"/>
              <a:t>невод в море? 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smtClean="0"/>
              <a:t>Три раза</a:t>
            </a:r>
          </a:p>
          <a:p>
            <a:r>
              <a:rPr lang="ru-RU" dirty="0" smtClean="0"/>
              <a:t>С </a:t>
            </a:r>
            <a:r>
              <a:rPr lang="ru-RU" dirty="0"/>
              <a:t>чем пришел невод в первый раз?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smtClean="0"/>
              <a:t>С </a:t>
            </a:r>
            <a:r>
              <a:rPr lang="ru-RU" b="1" i="1" dirty="0"/>
              <a:t>одной </a:t>
            </a:r>
            <a:r>
              <a:rPr lang="ru-RU" b="1" i="1" dirty="0" smtClean="0"/>
              <a:t>тиной</a:t>
            </a:r>
          </a:p>
          <a:p>
            <a:r>
              <a:rPr lang="ru-RU" dirty="0" smtClean="0"/>
              <a:t>С </a:t>
            </a:r>
            <a:r>
              <a:rPr lang="ru-RU" dirty="0"/>
              <a:t>чем пришел невод во второй раз?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smtClean="0"/>
              <a:t>С </a:t>
            </a:r>
            <a:r>
              <a:rPr lang="ru-RU" b="1" i="1" dirty="0"/>
              <a:t>травой </a:t>
            </a:r>
            <a:r>
              <a:rPr lang="ru-RU" b="1" i="1" dirty="0" smtClean="0"/>
              <a:t>морскою</a:t>
            </a:r>
          </a:p>
          <a:p>
            <a:r>
              <a:rPr lang="ru-RU" dirty="0" smtClean="0"/>
              <a:t>С </a:t>
            </a:r>
            <a:r>
              <a:rPr lang="ru-RU" dirty="0"/>
              <a:t>чем пришел </a:t>
            </a:r>
            <a:r>
              <a:rPr lang="ru-RU" dirty="0" smtClean="0"/>
              <a:t>невод </a:t>
            </a:r>
            <a:r>
              <a:rPr lang="ru-RU" dirty="0"/>
              <a:t>в третий раз?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smtClean="0"/>
              <a:t>С </a:t>
            </a:r>
            <a:r>
              <a:rPr lang="ru-RU" b="1" i="1" dirty="0"/>
              <a:t>золотой </a:t>
            </a:r>
            <a:r>
              <a:rPr lang="ru-RU" b="1" i="1" dirty="0" smtClean="0"/>
              <a:t>рыбкой</a:t>
            </a:r>
            <a:endParaRPr lang="ru-RU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Сказка о рыбаке и рыбке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2920" y="2729459"/>
            <a:ext cx="2897552" cy="4083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5110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 txBox="1">
            <a:spLocks/>
          </p:cNvSpPr>
          <p:nvPr/>
        </p:nvSpPr>
        <p:spPr>
          <a:xfrm>
            <a:off x="323529" y="404665"/>
            <a:ext cx="8121224" cy="6192688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За что была наказана старуха?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За жадность</a:t>
            </a:r>
          </a:p>
          <a:p>
            <a:r>
              <a:rPr lang="ru-RU" dirty="0"/>
              <a:t>Старуху золотая рыбка наказала за жадность, а за что она наказала </a:t>
            </a:r>
            <a:r>
              <a:rPr lang="ru-RU" dirty="0" smtClean="0"/>
              <a:t>старика-рыбака?</a:t>
            </a:r>
          </a:p>
          <a:p>
            <a:pPr marL="0" indent="0" algn="ctr">
              <a:buNone/>
            </a:pPr>
            <a:r>
              <a:rPr lang="ru-RU" b="1" i="1" dirty="0"/>
              <a:t>За трусость и </a:t>
            </a:r>
            <a:r>
              <a:rPr lang="ru-RU" b="1" i="1" dirty="0" smtClean="0"/>
              <a:t>безволие</a:t>
            </a:r>
          </a:p>
          <a:p>
            <a:r>
              <a:rPr lang="ru-RU" dirty="0"/>
              <a:t>Где жил старик со своею старухой из сказки Пушкина о рыбаке и рыбке</a:t>
            </a:r>
            <a:r>
              <a:rPr lang="ru-RU" dirty="0" smtClean="0"/>
              <a:t>?</a:t>
            </a:r>
          </a:p>
          <a:p>
            <a:pPr marL="0" indent="0" algn="ctr">
              <a:buNone/>
            </a:pPr>
            <a:r>
              <a:rPr lang="ru-RU" b="1" i="1" dirty="0" smtClean="0"/>
              <a:t>В землянке</a:t>
            </a:r>
          </a:p>
          <a:p>
            <a:r>
              <a:rPr lang="ru-RU" dirty="0"/>
              <a:t>Что сделал </a:t>
            </a:r>
            <a:r>
              <a:rPr lang="ru-RU" dirty="0" smtClean="0"/>
              <a:t>старик, поймав </a:t>
            </a:r>
            <a:r>
              <a:rPr lang="ru-RU" dirty="0"/>
              <a:t>золотую рыбку</a:t>
            </a:r>
            <a:r>
              <a:rPr lang="ru-RU" dirty="0" smtClean="0"/>
              <a:t>?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Отпустил в море</a:t>
            </a:r>
          </a:p>
          <a:p>
            <a:r>
              <a:rPr lang="ru-RU" dirty="0"/>
              <a:t>Какую русскую народную пословицу использовал Пушкин в </a:t>
            </a:r>
            <a:r>
              <a:rPr lang="ru-RU" dirty="0" smtClean="0"/>
              <a:t>«Сказке о рыбаке и рыбке»? </a:t>
            </a:r>
          </a:p>
          <a:p>
            <a:pPr marL="0" indent="0" algn="ctr">
              <a:buNone/>
            </a:pPr>
            <a:r>
              <a:rPr lang="ru-RU" b="1" i="1" dirty="0"/>
              <a:t>Не садись не в свои </a:t>
            </a:r>
            <a:r>
              <a:rPr lang="ru-RU" b="1" i="1" dirty="0" smtClean="0"/>
              <a:t>сани</a:t>
            </a:r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88126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928992" cy="1219742"/>
          </a:xfrm>
        </p:spPr>
        <p:txBody>
          <a:bodyPr/>
          <a:lstStyle/>
          <a:p>
            <a:r>
              <a:rPr lang="ru-RU" sz="4400" dirty="0"/>
              <a:t>Сказка о мертвой царевне и о семи богатырях</a:t>
            </a:r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323529" y="2248347"/>
            <a:ext cx="8121224" cy="4349005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Сколько теремов получил в приданое королевич Елисей? 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140</a:t>
            </a:r>
          </a:p>
          <a:p>
            <a:r>
              <a:rPr lang="ru-RU" dirty="0"/>
              <a:t>В тереме у скольких богатырей гостила царевна, героиня сказки Пушкина?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У 7 богатырей</a:t>
            </a:r>
          </a:p>
          <a:p>
            <a:r>
              <a:rPr lang="ru-RU" dirty="0"/>
              <a:t>Кто в с</a:t>
            </a:r>
            <a:r>
              <a:rPr lang="ru-RU" dirty="0" smtClean="0"/>
              <a:t>казке помог </a:t>
            </a:r>
            <a:r>
              <a:rPr lang="ru-RU" dirty="0"/>
              <a:t>Елисею найти невесту</a:t>
            </a:r>
            <a:r>
              <a:rPr lang="ru-RU" dirty="0" smtClean="0"/>
              <a:t>?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Ветер</a:t>
            </a:r>
          </a:p>
          <a:p>
            <a:r>
              <a:rPr lang="ru-RU" dirty="0"/>
              <a:t>У семи богатырей из сказки </a:t>
            </a:r>
            <a:r>
              <a:rPr lang="ru-RU" dirty="0" smtClean="0"/>
              <a:t>была </a:t>
            </a:r>
            <a:r>
              <a:rPr lang="ru-RU" dirty="0"/>
              <a:t>собака.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 </a:t>
            </a:r>
            <a:r>
              <a:rPr lang="ru-RU" dirty="0"/>
              <a:t>какая у неё была кличка?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err="1" smtClean="0"/>
              <a:t>Соколко</a:t>
            </a:r>
            <a:endParaRPr lang="ru-RU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16216" y="3555502"/>
            <a:ext cx="2520280" cy="3185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3616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70156"/>
            <a:ext cx="8712968" cy="1054250"/>
          </a:xfrm>
        </p:spPr>
        <p:txBody>
          <a:bodyPr/>
          <a:lstStyle/>
          <a:p>
            <a:r>
              <a:rPr lang="ru-RU" dirty="0"/>
              <a:t>Сказка о Золотом петушке</a:t>
            </a:r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323529" y="2248347"/>
            <a:ext cx="8121224" cy="4349005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Кто заклевал до смерти царя в сказке А.С. Пушкина? 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Золотой петушок</a:t>
            </a:r>
          </a:p>
          <a:p>
            <a:r>
              <a:rPr lang="ru-RU" dirty="0"/>
              <a:t>Сколько было сыновей у царя </a:t>
            </a:r>
            <a:r>
              <a:rPr lang="ru-RU" dirty="0" err="1"/>
              <a:t>Дадона</a:t>
            </a:r>
            <a:r>
              <a:rPr lang="ru-RU" dirty="0"/>
              <a:t> в "Сказке о золотом петушке</a:t>
            </a:r>
            <a:r>
              <a:rPr lang="ru-RU" dirty="0" smtClean="0"/>
              <a:t>"?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Два</a:t>
            </a:r>
          </a:p>
          <a:p>
            <a:r>
              <a:rPr lang="ru-RU" dirty="0"/>
              <a:t>Кто </a:t>
            </a:r>
            <a:r>
              <a:rPr lang="ru-RU" dirty="0" smtClean="0"/>
              <a:t>подарил </a:t>
            </a:r>
            <a:r>
              <a:rPr lang="ru-RU" dirty="0"/>
              <a:t>царю </a:t>
            </a:r>
            <a:r>
              <a:rPr lang="ru-RU" dirty="0" err="1"/>
              <a:t>Дадону</a:t>
            </a:r>
            <a:r>
              <a:rPr lang="ru-RU" dirty="0"/>
              <a:t> золотого петушка? 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Мудрец</a:t>
            </a:r>
          </a:p>
          <a:p>
            <a:r>
              <a:rPr lang="ru-RU" dirty="0"/>
              <a:t>Назовите профессию </a:t>
            </a:r>
            <a:r>
              <a:rPr lang="ru-RU" dirty="0" smtClean="0"/>
              <a:t>мудреца?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Звездочет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87331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9" y="404665"/>
            <a:ext cx="8121224" cy="3888431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 качестве кого или чего использовал царь </a:t>
            </a:r>
            <a:r>
              <a:rPr lang="ru-RU" dirty="0" err="1"/>
              <a:t>Дадон</a:t>
            </a:r>
            <a:r>
              <a:rPr lang="ru-RU" dirty="0"/>
              <a:t> золотого петушка, сидящего на спице-шпиле?</a:t>
            </a:r>
            <a:endParaRPr lang="ru-RU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b="1" i="1" dirty="0" smtClean="0"/>
              <a:t>Сторожа</a:t>
            </a:r>
          </a:p>
          <a:p>
            <a:r>
              <a:rPr lang="ru-RU" dirty="0"/>
              <a:t>Сколько дней пировали </a:t>
            </a:r>
            <a:r>
              <a:rPr lang="ru-RU" dirty="0" err="1"/>
              <a:t>Шамаханская</a:t>
            </a:r>
            <a:r>
              <a:rPr lang="ru-RU" dirty="0"/>
              <a:t> царица и царь </a:t>
            </a:r>
            <a:r>
              <a:rPr lang="ru-RU" dirty="0" err="1" smtClean="0"/>
              <a:t>Дадон</a:t>
            </a:r>
            <a:r>
              <a:rPr lang="ru-RU" dirty="0" smtClean="0"/>
              <a:t>?</a:t>
            </a:r>
          </a:p>
          <a:p>
            <a:pPr marL="0" indent="0" algn="ctr">
              <a:buNone/>
            </a:pPr>
            <a:r>
              <a:rPr lang="ru-RU" b="1" i="1" dirty="0" smtClean="0"/>
              <a:t>7 дней</a:t>
            </a:r>
          </a:p>
          <a:p>
            <a:r>
              <a:rPr lang="ru-RU" dirty="0"/>
              <a:t>Сколько просьб было у мудреца-звездочета к царю </a:t>
            </a:r>
            <a:r>
              <a:rPr lang="ru-RU" dirty="0" err="1"/>
              <a:t>Дадону</a:t>
            </a:r>
            <a:r>
              <a:rPr lang="ru-RU" dirty="0"/>
              <a:t> в </a:t>
            </a:r>
            <a:r>
              <a:rPr lang="ru-RU" dirty="0" smtClean="0"/>
              <a:t>сказке?</a:t>
            </a:r>
          </a:p>
          <a:p>
            <a:pPr marL="0" indent="0" algn="ctr">
              <a:buNone/>
            </a:pPr>
            <a:r>
              <a:rPr lang="ru-RU" b="1" i="1" dirty="0" smtClean="0"/>
              <a:t>Одна</a:t>
            </a:r>
          </a:p>
          <a:p>
            <a:pPr marL="0" indent="0">
              <a:buNone/>
            </a:pPr>
            <a:endParaRPr lang="ru-RU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846" y="3853483"/>
            <a:ext cx="3476066" cy="2865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3853482"/>
            <a:ext cx="3993944" cy="2835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5184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282</TotalTime>
  <Words>946</Words>
  <Application>Microsoft Office PowerPoint</Application>
  <PresentationFormat>Экран (4:3)</PresentationFormat>
  <Paragraphs>160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Твердый переплет</vt:lpstr>
      <vt:lpstr>Викторина по сказкам  А.С. Пушкина</vt:lpstr>
      <vt:lpstr>«Что за прелесть эти сказки! Каждая есть поэма!» А.С.Пушкин</vt:lpstr>
      <vt:lpstr>Александр Сергеевич Пушкин родился </vt:lpstr>
      <vt:lpstr>Сколько сказок написал Пушкин?</vt:lpstr>
      <vt:lpstr>Сказка о рыбаке и рыбке</vt:lpstr>
      <vt:lpstr>Слайд 6</vt:lpstr>
      <vt:lpstr>Сказка о мертвой царевне и о семи богатырях</vt:lpstr>
      <vt:lpstr>Сказка о Золотом петушке</vt:lpstr>
      <vt:lpstr>Слайд 9</vt:lpstr>
      <vt:lpstr>Сказка о царе Салтане, о сыне его славном и могучем богатыре князе Гвидоне Салтановиче и о прекрасной царевне Лебеди</vt:lpstr>
      <vt:lpstr>Слайд 11</vt:lpstr>
      <vt:lpstr>Сказка о попе и о работнике его Балде</vt:lpstr>
      <vt:lpstr>Слайд 13</vt:lpstr>
      <vt:lpstr>Узнайте сказку по ее началу</vt:lpstr>
      <vt:lpstr>Из какой сказки и чья эта вещь?</vt:lpstr>
      <vt:lpstr>Слайд 16</vt:lpstr>
      <vt:lpstr>Слайд 17</vt:lpstr>
      <vt:lpstr>Какими словами заканчиваются сказки?</vt:lpstr>
      <vt:lpstr>Как вы понимаете следующее высказывание:</vt:lpstr>
      <vt:lpstr>Используемые ресурсы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сказкам  А.С.Пушкина</dc:title>
  <dc:creator>User</dc:creator>
  <cp:lastModifiedBy>User</cp:lastModifiedBy>
  <cp:revision>37</cp:revision>
  <dcterms:created xsi:type="dcterms:W3CDTF">2012-07-11T08:38:09Z</dcterms:created>
  <dcterms:modified xsi:type="dcterms:W3CDTF">2022-11-17T20:08:13Z</dcterms:modified>
</cp:coreProperties>
</file>