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7" r:id="rId4"/>
    <p:sldId id="289" r:id="rId5"/>
    <p:sldId id="290" r:id="rId6"/>
    <p:sldId id="291" r:id="rId7"/>
    <p:sldId id="292" r:id="rId8"/>
    <p:sldId id="301" r:id="rId9"/>
    <p:sldId id="286" r:id="rId10"/>
    <p:sldId id="293" r:id="rId11"/>
    <p:sldId id="294" r:id="rId12"/>
    <p:sldId id="260" r:id="rId13"/>
    <p:sldId id="267" r:id="rId14"/>
    <p:sldId id="295" r:id="rId15"/>
    <p:sldId id="296" r:id="rId16"/>
    <p:sldId id="297" r:id="rId17"/>
    <p:sldId id="298" r:id="rId18"/>
    <p:sldId id="299" r:id="rId19"/>
    <p:sldId id="269" r:id="rId20"/>
    <p:sldId id="300" r:id="rId21"/>
    <p:sldId id="271" r:id="rId22"/>
    <p:sldId id="280" r:id="rId23"/>
    <p:sldId id="273" r:id="rId24"/>
    <p:sldId id="275" r:id="rId25"/>
    <p:sldId id="261" r:id="rId26"/>
    <p:sldId id="279" r:id="rId27"/>
    <p:sldId id="281" r:id="rId28"/>
    <p:sldId id="277" r:id="rId29"/>
    <p:sldId id="282" r:id="rId30"/>
    <p:sldId id="283" r:id="rId31"/>
    <p:sldId id="284" r:id="rId32"/>
    <p:sldId id="285" r:id="rId33"/>
    <p:sldId id="262" r:id="rId34"/>
    <p:sldId id="303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8B0DD-D647-4C76-88AF-409574398BB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D00B2-BDBC-4BC3-9B47-2923658649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ень рождения Деда Мороза Подготовила: Павлуцкая Е.В., Воспитатель МАДОУ «Де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9750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24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1" descr="https://i.artfile.me/wallpaper/23-05-2016/1280x960/velikij-ustyug-goroda---pravoslavnye-cer-1041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457" y="1114023"/>
            <a:ext cx="9252913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95636" y="96932"/>
            <a:ext cx="655272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Город Великий Устюг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pbs.twimg.com/media/Du_3Y3TXgAAAzM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Из Минска прибывает Дед Мороз Белорусский."/>
          <p:cNvPicPr>
            <a:picLocks noChangeAspect="1" noChangeArrowheads="1"/>
          </p:cNvPicPr>
          <p:nvPr/>
        </p:nvPicPr>
        <p:blipFill>
          <a:blip r:embed="rId3" cstate="print"/>
          <a:srcRect l="4688" t="23438" r="26171" b="6249"/>
          <a:stretch>
            <a:fillRect/>
          </a:stretch>
        </p:blipFill>
        <p:spPr bwMode="auto">
          <a:xfrm>
            <a:off x="4499958" y="271874"/>
            <a:ext cx="4498821" cy="343130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926209" y="3720511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Минска прибывает Дед Мороз Белорусский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lykoshko.files.wordpress.com/2011/12/2ez5on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7676" y="2708920"/>
            <a:ext cx="4573005" cy="40324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596" y="1285860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770537"/>
            <a:ext cx="2928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Испании – Папа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Ноэль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1364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28600" y="1086865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Приезжает из Дании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Святой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Николас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35730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Англии  Батюшка Рождество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funnybath.ru/image/data/journal2/blog/Christmas-Letter-to-Santa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4827" y="43538"/>
            <a:ext cx="5196821" cy="3455074"/>
          </a:xfrm>
          <a:prstGeom prst="rect">
            <a:avLst/>
          </a:prstGeom>
          <a:noFill/>
        </p:spPr>
      </p:pic>
      <p:pic>
        <p:nvPicPr>
          <p:cNvPr id="9220" name="Picture 4" descr="http://www.placen.com.ua/sites/default/files/files/Nick/1355463653_st_nicholas_father_j_73dc56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76" y="1733196"/>
            <a:ext cx="4104456" cy="51087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35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81487" y="3914472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 США и Австралии Санта-Клаус.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3798" name="Picture 6" descr="https://img-fotki.yandex.ru/get/26352/201409892.1cf/0_1365c3_d66988a2_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3270" y="116632"/>
            <a:ext cx="5639673" cy="360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895" y="2564904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Швейцарии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Кристкиндл</a:t>
            </a:r>
            <a:endParaRPr lang="ru-RU" b="1" dirty="0"/>
          </a:p>
        </p:txBody>
      </p:sp>
      <p:pic>
        <p:nvPicPr>
          <p:cNvPr id="33800" name="Picture 8" descr="http://img4.tourbina.ru/photos.4/9/2/7/6/2/1226729/big.photo/Rezidentsiya-shvedskogo-Deda.jpg"/>
          <p:cNvPicPr>
            <a:picLocks noChangeAspect="1" noChangeArrowheads="1"/>
          </p:cNvPicPr>
          <p:nvPr/>
        </p:nvPicPr>
        <p:blipFill>
          <a:blip r:embed="rId4" cstate="print"/>
          <a:srcRect l="10578" r="6910" b="4862"/>
          <a:stretch>
            <a:fillRect/>
          </a:stretch>
        </p:blipFill>
        <p:spPr bwMode="auto">
          <a:xfrm>
            <a:off x="-62735" y="3131676"/>
            <a:ext cx="4844222" cy="3726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278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akhapress.ru/wp-content/uploads/2013/10/chishan.jpg"/>
          <p:cNvPicPr>
            <a:picLocks noChangeAspect="1" noChangeArrowheads="1"/>
          </p:cNvPicPr>
          <p:nvPr/>
        </p:nvPicPr>
        <p:blipFill>
          <a:blip r:embed="rId3" cstate="print"/>
          <a:srcRect r="30022"/>
          <a:stretch>
            <a:fillRect/>
          </a:stretch>
        </p:blipFill>
        <p:spPr bwMode="auto">
          <a:xfrm>
            <a:off x="91576" y="133116"/>
            <a:ext cx="4326303" cy="41035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5111" y="4306470"/>
            <a:ext cx="36433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Якутский Дед Мороз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Чисхан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1815574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Сёгацу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-сан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233277"/>
            <a:ext cx="4427984" cy="454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mysticfamiliar.com/library/folklore/images/santa_t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4353"/>
            <a:ext cx="3952524" cy="60236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5004" y="18802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 Бельгии и Польши Святой Николай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6300646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Из Франции  Пэр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Ноэль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9702" name="Picture 6" descr="http://4.bp.blogspot.com/-UcuvuWyh3P0/UJiTwTJ7fZI/AAAAAAAAA0I/IUjO6ZosEfs/s1600/12-29-08+France+Santa+2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5738" y="188022"/>
            <a:ext cx="4072536" cy="6112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86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AutoShape 2" descr="https://vacation.te.ua/userfiles/image/offers/photoimg_1062770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vacation.te.ua/userfiles/image/offers/photoimg_1062770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6" name="Picture 6" descr="https://1.bp.blogspot.com/-oCGXnzQdTwU/XDInv24Ac5I/AAAAAAAAAQM/6f76nE6wI-cHPqkv9zxlxx5HI_rYRK7dwCLcBGAs/s1600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8572500" cy="56578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нверт рисунок детский (60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4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499176" cy="41805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Тол </a:t>
            </a:r>
            <a:r>
              <a:rPr lang="ru-RU" sz="2800" dirty="0" err="1" smtClean="0"/>
              <a:t>Бабай</a:t>
            </a:r>
            <a:r>
              <a:rPr lang="ru-RU" sz="2800" dirty="0" smtClean="0"/>
              <a:t> и </a:t>
            </a:r>
            <a:r>
              <a:rPr lang="ru-RU" sz="2800" dirty="0" err="1" smtClean="0"/>
              <a:t>Лымы</a:t>
            </a:r>
            <a:r>
              <a:rPr lang="ru-RU" sz="2800" dirty="0" smtClean="0"/>
              <a:t> Ныл из Удмуртии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836712"/>
            <a:ext cx="813649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95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avatars.mds.yandex.net/get-pdb/38069/44b34d8c-6e45-4080-89d7-1e76c074b4e5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atorus.ru/public/ator/data/image/Presentation/RZD/4429/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s://photo.7ya.ru/ph/2014/12/18/1418923412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-8593"/>
            <a:ext cx="6336704" cy="70591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4" name="Picture 4" descr="https://www.nastol.com.ua/pic/201611/1024x1024/nastol.com.ua-195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61999"/>
            <a:ext cx="7776864" cy="60913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https://i5.otzovik.com/2016/09/01/3716758/img/77225274.jpe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259632" y="-531440"/>
            <a:ext cx="6840760" cy="8344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g2.gorod.lv/images/news_item_in_cifs/pic/61821/big/3.jpg?v=14713506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87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ilvertour.by/wp-content/uploads/2017/12/IMG_20171217_132759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https://stihi.ru/pics/2018/11/19/68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08649" cy="64807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m0-tub-ua.yandex.net/i?id=1e409341e6bd17e31e316f482bee355b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upload/blogs2/2020/11/51996_a837f505019ee030bc6e8d797ff57f58.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61662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08523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0-tub-ua.yandex.net/i?id=5a15680ae1b4c01836e03e06b24d5693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686" y="0"/>
            <a:ext cx="9173686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s://uskrd.ru/assets/cache/images/assets/galleries/108/p_2922460-1280x-0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im0-tub-ua.yandex.net/i?id=38557761d9e64f671b252e71a234e69a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g4.goodfon.ru/original/1920x1408/8/3d/snowflakes-snezhinki-background-winter-zima-fon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s://dm-pochta.ru/upload/medialibrary/b09/b0914d38ef8c8a291d52b10d8784151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908720"/>
            <a:ext cx="792282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8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70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ед-Санта-Трескун: какой он, наш Дедушка Мороз | Журнал Ярмарки Мастер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522"/>
            <a:ext cx="5400600" cy="682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42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ень Карачуна |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4975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85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0"/>
            <a:ext cx="5400600" cy="66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964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72982"/>
            <a:ext cx="5400600" cy="678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8835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123609"/>
            <a:ext cx="4032448" cy="672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77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rosti.ru/patterns/00/0a/b1/8354517884/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24595" cy="6500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6732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57</Words>
  <Application>Microsoft Office PowerPoint</Application>
  <PresentationFormat>Экран (4:3)</PresentationFormat>
  <Paragraphs>13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Тол Бабай и Лымы Ныл из Удмуртии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Викторовна</dc:creator>
  <cp:lastModifiedBy>LENOVO</cp:lastModifiedBy>
  <cp:revision>30</cp:revision>
  <dcterms:created xsi:type="dcterms:W3CDTF">2020-11-16T15:40:02Z</dcterms:created>
  <dcterms:modified xsi:type="dcterms:W3CDTF">2022-11-17T20:14:22Z</dcterms:modified>
</cp:coreProperties>
</file>