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0229F1D8-6F13-4438-95D7-E079CB268F01}">
          <p14:sldIdLst>
            <p14:sldId id="257"/>
            <p14:sldId id="256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2389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64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491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10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92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2120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962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2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53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02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904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C0D78-4E51-4EA3-BD12-2B89EE8230B3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E7D6F-2FF6-4E2D-A696-7B4EA1B52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47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452938" y="5084763"/>
            <a:ext cx="4691062" cy="1041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Работа ученика 8 Б класса Кузнецова Владимира  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6672"/>
            <a:ext cx="4756150" cy="318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50544" y="3861048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БИЗНЕС - ИДЕЯ</a:t>
            </a:r>
          </a:p>
          <a:p>
            <a:pPr algn="ctr"/>
            <a:r>
              <a:rPr lang="ru-RU" dirty="0" smtClean="0"/>
              <a:t>по </a:t>
            </a:r>
            <a:r>
              <a:rPr lang="ru-RU" dirty="0"/>
              <a:t>производству и реализации продуктов </a:t>
            </a:r>
            <a:r>
              <a:rPr lang="ru-RU" dirty="0" err="1"/>
              <a:t>перепеловодства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8449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387975"/>
            <a:ext cx="7772400" cy="1470025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8136904" cy="62646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1. Общее описание проекта</a:t>
            </a:r>
          </a:p>
          <a:p>
            <a:r>
              <a:rPr lang="ru-RU" dirty="0">
                <a:solidFill>
                  <a:schemeClr val="tx1"/>
                </a:solidFill>
              </a:rPr>
              <a:t>Целью настоящего проекта является производство экологически чистых продуктов </a:t>
            </a:r>
            <a:r>
              <a:rPr lang="ru-RU" dirty="0" err="1">
                <a:solidFill>
                  <a:schemeClr val="tx1"/>
                </a:solidFill>
              </a:rPr>
              <a:t>перепеловодства</a:t>
            </a:r>
            <a:r>
              <a:rPr lang="ru-RU" dirty="0">
                <a:solidFill>
                  <a:schemeClr val="tx1"/>
                </a:solidFill>
              </a:rPr>
              <a:t> на основе разведения перепелов.</a:t>
            </a:r>
          </a:p>
          <a:p>
            <a:r>
              <a:rPr lang="ru-RU" dirty="0">
                <a:solidFill>
                  <a:schemeClr val="tx1"/>
                </a:solidFill>
              </a:rPr>
              <a:t>Предпринимательская деятельность направлена на удовлетворение потребительского спроса населения г. Мичуринска, Тамбовской области.</a:t>
            </a:r>
          </a:p>
          <a:p>
            <a:r>
              <a:rPr lang="ru-RU" dirty="0">
                <a:solidFill>
                  <a:schemeClr val="tx1"/>
                </a:solidFill>
              </a:rPr>
              <a:t>Основной вид деятельности:</a:t>
            </a:r>
          </a:p>
          <a:p>
            <a:r>
              <a:rPr lang="ru-RU" dirty="0">
                <a:solidFill>
                  <a:schemeClr val="tx1"/>
                </a:solidFill>
              </a:rPr>
              <a:t>· разведение перепелов;</a:t>
            </a:r>
          </a:p>
          <a:p>
            <a:r>
              <a:rPr lang="ru-RU" dirty="0">
                <a:solidFill>
                  <a:schemeClr val="tx1"/>
                </a:solidFill>
              </a:rPr>
              <a:t>· получение продуктов </a:t>
            </a:r>
            <a:r>
              <a:rPr lang="ru-RU" dirty="0" err="1">
                <a:solidFill>
                  <a:schemeClr val="tx1"/>
                </a:solidFill>
              </a:rPr>
              <a:t>перепеловодства</a:t>
            </a:r>
            <a:r>
              <a:rPr lang="ru-RU" dirty="0">
                <a:solidFill>
                  <a:schemeClr val="tx1"/>
                </a:solidFill>
              </a:rPr>
              <a:t> (яйцо и мясо);</a:t>
            </a:r>
          </a:p>
          <a:p>
            <a:r>
              <a:rPr lang="ru-RU" dirty="0">
                <a:solidFill>
                  <a:schemeClr val="tx1"/>
                </a:solidFill>
              </a:rPr>
              <a:t>· Популяризация здорового диетического питания.</a:t>
            </a:r>
          </a:p>
          <a:p>
            <a:r>
              <a:rPr lang="ru-RU" dirty="0">
                <a:solidFill>
                  <a:schemeClr val="tx1"/>
                </a:solidFill>
              </a:rPr>
              <a:t>Общая стоимость проекта составляет 143800 рублей, из них:</a:t>
            </a:r>
          </a:p>
          <a:p>
            <a:r>
              <a:rPr lang="ru-RU" dirty="0">
                <a:solidFill>
                  <a:schemeClr val="tx1"/>
                </a:solidFill>
              </a:rPr>
              <a:t>· субсидия (финансовая помощь), предоставляемая центром занятости населения – 58 800 рублей;</a:t>
            </a:r>
          </a:p>
          <a:p>
            <a:r>
              <a:rPr lang="ru-RU" dirty="0">
                <a:solidFill>
                  <a:schemeClr val="tx1"/>
                </a:solidFill>
              </a:rPr>
              <a:t>· личные средства – 85000 рублей.</a:t>
            </a:r>
          </a:p>
          <a:p>
            <a:r>
              <a:rPr lang="ru-RU" dirty="0">
                <a:solidFill>
                  <a:schemeClr val="tx1"/>
                </a:solidFill>
              </a:rPr>
              <a:t>Реализация данного проекта позволит создать одно рабочее место, с планируемым ростом оборота за один год 230%.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41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0345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5528" y="836712"/>
            <a:ext cx="3924944" cy="576064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Перепел </a:t>
            </a:r>
            <a:r>
              <a:rPr lang="ru-RU" dirty="0"/>
              <a:t>(род </a:t>
            </a:r>
            <a:r>
              <a:rPr lang="ru-RU" dirty="0" err="1"/>
              <a:t>Coturnix</a:t>
            </a:r>
            <a:r>
              <a:rPr lang="ru-RU" dirty="0"/>
              <a:t> </a:t>
            </a:r>
            <a:r>
              <a:rPr lang="ru-RU" dirty="0" err="1"/>
              <a:t>coturnix</a:t>
            </a:r>
            <a:r>
              <a:rPr lang="ru-RU" dirty="0"/>
              <a:t>) - пестрая, серовато - песочного цвета птица относится к самым мелким птицам отряда куриных с очень коротким хвостом и коренастым телом. В России обитают подвид обыкновенного перепела - европейский и немой, или японский, перепел. Последний был одомашнен в Японии в конце XIX, начале ХХ века.</a:t>
            </a:r>
          </a:p>
          <a:p>
            <a:r>
              <a:rPr lang="ru-RU" dirty="0"/>
              <a:t>Живая масса самцов домашнего перепела около 125 г, самок до 150 г. Японские домашние перепела начинают нести яйца в возрасте 50 - 60 дней (для сравнения – куры начинают нестись не раньше чем через 180-210 дней).</a:t>
            </a:r>
          </a:p>
          <a:p>
            <a:r>
              <a:rPr lang="ru-RU" dirty="0"/>
              <a:t>Производство перепелиных яиц дешевле куриных, а разведение перепелов является самым рентабельным птицеводством. Самка перепела при живом весе 125 г, яйценоскости 250–300 яиц имеет яичную массу в 20–24 раза больше самой птицы (у кур в 8 раз). Кроме того, перепела служат "поставщиками" высококачественного мяса, считающегося диетическим продуктом. </a:t>
            </a:r>
          </a:p>
          <a:p>
            <a:r>
              <a:rPr lang="ru-RU" dirty="0"/>
              <a:t>Каждая одомашненная перепелка за год сносят до 300 и более вкусных и полезных яиц массой 10–12 г каждое.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644008" cy="348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1800" y="116632"/>
            <a:ext cx="3990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/>
              <a:t>2. Описание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200" b="1" dirty="0"/>
              <a:t>продукции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200" b="1" dirty="0"/>
              <a:t>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200" b="1" dirty="0"/>
              <a:t>услуг</a:t>
            </a:r>
          </a:p>
        </p:txBody>
      </p:sp>
    </p:spTree>
    <p:extLst>
      <p:ext uri="{BB962C8B-B14F-4D97-AF65-F5344CB8AC3E}">
        <p14:creationId xmlns:p14="http://schemas.microsoft.com/office/powerpoint/2010/main" xmlns="" val="140042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latin typeface="+mn-lt"/>
                <a:ea typeface="+mn-ea"/>
                <a:cs typeface="+mn-cs"/>
              </a:rPr>
              <a:t>3. Средство </a:t>
            </a:r>
            <a:r>
              <a:rPr lang="ru-RU" sz="2200" b="1" dirty="0">
                <a:latin typeface="+mn-lt"/>
                <a:ea typeface="+mn-ea"/>
                <a:cs typeface="+mn-cs"/>
              </a:rPr>
              <a:t>от многих недугов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Содержимое перепелиных яиц способствует выведению из организма радионуклидов, оздоровлению и стабилизации работы предстательной железы (лечит импотенцию), сердца, печени, почек, желудка, поджелудочной же </a:t>
            </a:r>
            <a:r>
              <a:rPr lang="ru-RU" dirty="0" err="1"/>
              <a:t>лезы</a:t>
            </a:r>
            <a:r>
              <a:rPr lang="ru-RU" dirty="0"/>
              <a:t> и других жизненно важных органов. Не имеет противопоказаний к употреблению для лиц преклонного возраста, поскольку в отличие от куриных отсутствует холестерин. Эффективно применение при лечении  сахарного диабета. Рекомендованы для профилактики аллергических заболеваний, нарушений </a:t>
            </a:r>
            <a:r>
              <a:rPr lang="ru-RU" dirty="0" err="1"/>
              <a:t>цветовосприятия</a:t>
            </a:r>
            <a:r>
              <a:rPr lang="ru-RU" dirty="0"/>
              <a:t> и остроты зрения, а также синдрома хронической усталости.</a:t>
            </a:r>
          </a:p>
          <a:p>
            <a:r>
              <a:rPr lang="ru-RU" dirty="0"/>
              <a:t>Лечение различных легочных болезней, они также способствуют ускорению интеллектуального развития подростков.</a:t>
            </a:r>
          </a:p>
          <a:p>
            <a:r>
              <a:rPr lang="ru-RU" dirty="0"/>
              <a:t>Мясо и яйца маленьких представителей куриного отряда намного богаче кальцием, калием, медью, железом, фосфором, многими незаменимыми аминокислотами и минеральными веществами. Исследования ученых показали, что эти продукты предупреждают развитие сердечно- сосудистых заболеваний, патологических поражений печени и почек, неблагоприятные последствия стресса и перенапряжения, нормализуют зрение, рост, половые функции, способствуют полноценному кроветворению и оздоровлению кожных покровов тела. Они богаты ненасыщенными жирными кислотами, тормозящими развитие атеросклероза и ожирения даже на фоне потребления с пищей значительного количества холестерина. Кроме того перепелиные яйца считаются природным заменителем </a:t>
            </a:r>
            <a:r>
              <a:rPr lang="ru-RU" dirty="0" err="1"/>
              <a:t>виагры</a:t>
            </a:r>
            <a:r>
              <a:rPr lang="ru-RU" dirty="0"/>
              <a:t>.</a:t>
            </a:r>
          </a:p>
          <a:p>
            <a:r>
              <a:rPr lang="ru-RU" dirty="0"/>
              <a:t>Сейчас перепелиные яйца эффективно применяются в детском пита-</a:t>
            </a:r>
            <a:r>
              <a:rPr lang="ru-RU" dirty="0" err="1"/>
              <a:t>нии</a:t>
            </a:r>
            <a:r>
              <a:rPr lang="ru-RU" dirty="0"/>
              <a:t>. Из-за высокой температуры тела (42 градуса) перепела устойчивы к ин-</a:t>
            </a:r>
            <a:r>
              <a:rPr lang="ru-RU" dirty="0" err="1"/>
              <a:t>фекционным</a:t>
            </a:r>
            <a:r>
              <a:rPr lang="ru-RU" dirty="0"/>
              <a:t> заболеваниям, в частности, они никогда не болеют </a:t>
            </a:r>
            <a:r>
              <a:rPr lang="ru-RU" dirty="0" err="1"/>
              <a:t>сальмонел-лезом</a:t>
            </a:r>
            <a:r>
              <a:rPr lang="ru-RU" dirty="0"/>
              <a:t>. А следовательно, их, в отличие от куриных яиц, можно употреблять сырыми и получать весь комплекс питательных веществ, которые при тепловой обработке значительно разрушаются. Ежедневно для получения всего набора микроэлементов ребенку рекомендуется выпивать 2-3 перепелиных яйца: в коктейлях с молоком и соками, в кашах и твороге, в картофельном и овощных пюре.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765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latin typeface="+mn-lt"/>
                <a:ea typeface="+mn-ea"/>
                <a:cs typeface="+mn-cs"/>
              </a:rPr>
              <a:t>3. Маркетинг-план.</a:t>
            </a:r>
            <a:endParaRPr lang="ru-RU" sz="22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Потенциальным потребителем продукции являются жители г. Мичуринска, сбыт продукции будет осуществляться через оптовые базы и магазины индивидуальных предпринимателей. Данный вид продукции пока еще слабо представлен на рынке продуктов </a:t>
            </a:r>
            <a:r>
              <a:rPr lang="ru-RU" dirty="0" err="1"/>
              <a:t>г.Мичуринска</a:t>
            </a:r>
            <a:r>
              <a:rPr lang="ru-RU" dirty="0"/>
              <a:t>.</a:t>
            </a:r>
          </a:p>
          <a:p>
            <a:r>
              <a:rPr lang="ru-RU" dirty="0"/>
              <a:t>В течение года планирую довести маточное стадо до 1000 самок и осуществлять реализацию продукции в близлежащих городах.</a:t>
            </a:r>
          </a:p>
          <a:p>
            <a:r>
              <a:rPr lang="ru-RU" dirty="0"/>
              <a:t>Продукция будет реализовываться в среднем по цене от 2,25 рубля за 1 яйцо и 200 рублей за 1кг мяса. Для расчета финансового плана выручка рассчитывалась исходя из 2,25 рубля и 200 рублей соответственно. Причем в объем выручки не включена сумма от продажи молодняка; инкубационного яйца; помета перепела, который является отличным удобрением, реализация которых может быть осуществлена частным хозяйствам.</a:t>
            </a:r>
          </a:p>
          <a:p>
            <a:r>
              <a:rPr lang="ru-RU" dirty="0"/>
              <a:t>Эти допущения позволят компенсировать колебания цен на произведенные продукты.</a:t>
            </a:r>
          </a:p>
          <a:p>
            <a:r>
              <a:rPr lang="ru-RU" dirty="0"/>
              <a:t>Планируемый объем реализации продукции </a:t>
            </a:r>
            <a:r>
              <a:rPr lang="ru-RU" dirty="0" err="1"/>
              <a:t>перепеловодства</a:t>
            </a:r>
            <a:r>
              <a:rPr lang="ru-RU" dirty="0"/>
              <a:t> в 1-ом году осуществления деятельности – 204500 шт. яйца и 125 кг мяса перепела; планируемая выручка – 485125 рублей.</a:t>
            </a:r>
          </a:p>
          <a:p>
            <a:r>
              <a:rPr lang="ru-RU" dirty="0"/>
              <a:t>Планируемый объем затрат в 1-ом году осуществления деятельности составит - 201737,36 рублей.</a:t>
            </a:r>
          </a:p>
          <a:p>
            <a:r>
              <a:rPr lang="ru-RU" dirty="0"/>
              <a:t>Исходя из этого, чистая прибыль составит – 485125 - 201737,36 = 2833876,64 рублей.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8723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latin typeface="+mn-lt"/>
                <a:ea typeface="+mn-ea"/>
                <a:cs typeface="+mn-cs"/>
              </a:rPr>
              <a:t>4. Производственный 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Свою деятельность я разделяю на 4 этапа:</a:t>
            </a:r>
          </a:p>
          <a:p>
            <a:r>
              <a:rPr lang="ru-RU" dirty="0"/>
              <a:t>· приобретение перепелов;</a:t>
            </a:r>
          </a:p>
          <a:p>
            <a:r>
              <a:rPr lang="ru-RU" dirty="0"/>
              <a:t>· приобретение клеток;</a:t>
            </a:r>
          </a:p>
          <a:p>
            <a:r>
              <a:rPr lang="ru-RU" dirty="0"/>
              <a:t>· уход за перепелами;</a:t>
            </a:r>
          </a:p>
          <a:p>
            <a:r>
              <a:rPr lang="ru-RU" dirty="0"/>
              <a:t>· увеличение поголовья;</a:t>
            </a:r>
          </a:p>
          <a:p>
            <a:r>
              <a:rPr lang="ru-RU" dirty="0"/>
              <a:t>· реализация полученной продукции: яйцо и мясо перепела</a:t>
            </a:r>
          </a:p>
          <a:p>
            <a:pPr marL="0" indent="0">
              <a:buNone/>
            </a:pPr>
            <a:r>
              <a:rPr lang="ru-RU" dirty="0"/>
              <a:t>Общая сумма средств необходимая для организации производства составляет 81300 рублей, из них:</a:t>
            </a:r>
          </a:p>
          <a:p>
            <a:r>
              <a:rPr lang="ru-RU" dirty="0"/>
              <a:t>· субсидия (финансовая помощь), предоставляемая центром занятости населения – 58 800 рублей; · личные средства – 85000 рублей.</a:t>
            </a:r>
          </a:p>
          <a:p>
            <a:pPr marL="0" indent="0">
              <a:buNone/>
            </a:pPr>
            <a:r>
              <a:rPr lang="ru-RU" dirty="0"/>
              <a:t>Которая будет направлена на покрытие следующих затрат.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0194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altLang="ru-RU" sz="2200" b="1" dirty="0">
                <a:latin typeface="+mn-lt"/>
                <a:ea typeface="+mn-ea"/>
                <a:cs typeface="+mn-cs"/>
              </a:rPr>
              <a:t>5. Финансовый план</a:t>
            </a:r>
            <a:endParaRPr lang="ru-RU" sz="2200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39378578"/>
              </p:ext>
            </p:extLst>
          </p:nvPr>
        </p:nvGraphicFramePr>
        <p:xfrm>
          <a:off x="1115616" y="2060848"/>
          <a:ext cx="3113746" cy="4525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259"/>
                <a:gridCol w="1804476"/>
                <a:gridCol w="1034011"/>
              </a:tblGrid>
              <a:tr h="25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№ п/п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Показатели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Сумма в первый год деятельности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Выручка (продажи)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485125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Себестоимость продаж (расходы), всего (сумма строк 2.1-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2.5)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том числе: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154032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2.1.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Материальные расходы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98032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2.2.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Расходы на оплату труда (наемных работников)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2.3.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Отчисления на социальные нужды (обязательное пенсионное страхование) (наемных работников)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2.4.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Амортизационные отчисления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Прочие расходы, всего (сумма строк 2.5.1-2.5.6)</a:t>
                      </a:r>
                      <a:endParaRPr lang="ru-RU" sz="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том числе: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56000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2.5.1.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Услуги сторонних организаций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2.5.2.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Транспортные расходы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36000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2.5.3.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Расходы на оплату процентов по полученным кредитам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2.5.4.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Расходы на рекламу и представительские расходы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2.5.5.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Расходы на страхование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2.5.6.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Почтовые, канцелярские, командировочные и т.п. расходы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20000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Налоговые выплаты (6% от строки 1)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34669,59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Отчисления на обязательное пенсионное страхование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предпринимателя (фиксированный платеж)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13035,77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Чистая прибыль (чистый доход) (строка 1 – строка 2,3,4)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283 387,64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Использование чистой прибыли (чистого дохода):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283 387,64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6.1.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 расширение производства/накопление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83 387,64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1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6.2.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 распределение/потребление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200000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1436385"/>
            <a:ext cx="842493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dirty="0">
                <a:latin typeface="+mn-lt"/>
                <a:cs typeface="+mn-cs"/>
              </a:rPr>
              <a:t>Расчет финансового плана представлен в таблице 6 «Прогноз (отчет) о доходах и расходах»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dirty="0">
                <a:latin typeface="+mn-lt"/>
                <a:cs typeface="+mn-cs"/>
              </a:rPr>
              <a:t>Прогноз (отчет) о доходах и расходах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dirty="0">
                <a:latin typeface="+mn-lt"/>
                <a:cs typeface="+mn-cs"/>
              </a:rPr>
              <a:t>Таблица 6</a:t>
            </a:r>
          </a:p>
        </p:txBody>
      </p:sp>
    </p:spTree>
    <p:extLst>
      <p:ext uri="{BB962C8B-B14F-4D97-AF65-F5344CB8AC3E}">
        <p14:creationId xmlns:p14="http://schemas.microsoft.com/office/powerpoint/2010/main" xmlns="" val="152849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6. </a:t>
            </a:r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Реализация данного бизнес плана позволяет, при минимальных затратах привлечь к предпринимательской деятельности безработных.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65653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1098</Words>
  <Application>Microsoft Office PowerPoint</Application>
  <PresentationFormat>Экран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 </vt:lpstr>
      <vt:lpstr>3. Средство от многих недугов</vt:lpstr>
      <vt:lpstr>3. Маркетинг-план.</vt:lpstr>
      <vt:lpstr>4. Производственный план</vt:lpstr>
      <vt:lpstr>5. Финансовый план</vt:lpstr>
      <vt:lpstr>6.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Библейский жанр в живописи</dc:title>
  <dc:creator>KuznatsovPV</dc:creator>
  <cp:lastModifiedBy>ASUS</cp:lastModifiedBy>
  <cp:revision>9</cp:revision>
  <dcterms:created xsi:type="dcterms:W3CDTF">2018-02-28T18:58:43Z</dcterms:created>
  <dcterms:modified xsi:type="dcterms:W3CDTF">2022-11-17T14:02:18Z</dcterms:modified>
</cp:coreProperties>
</file>