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F6B3958-DF01-43C6-BBCB-2A38C76BBE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Деловая игра</a:t>
            </a:r>
            <a:br>
              <a:rPr lang="ru-RU" dirty="0" smtClean="0"/>
            </a:br>
            <a:r>
              <a:rPr lang="ru-RU" dirty="0" smtClean="0"/>
              <a:t>по математике 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фирмы по производству,  реализации и сбыту зерновых культур и </a:t>
            </a:r>
            <a:r>
              <a:rPr lang="ru-RU" b="1" dirty="0" smtClean="0"/>
              <a:t>хлебопродуктов</a:t>
            </a:r>
          </a:p>
          <a:p>
            <a:r>
              <a:rPr lang="ru-RU" b="1" dirty="0" smtClean="0"/>
              <a:t>Учитель начальных классов 1 категории</a:t>
            </a:r>
          </a:p>
          <a:p>
            <a:r>
              <a:rPr lang="ru-RU" b="1" dirty="0" smtClean="0"/>
              <a:t>Спивакова  Е. В.</a:t>
            </a:r>
            <a:endParaRPr lang="ru-RU" dirty="0"/>
          </a:p>
        </p:txBody>
      </p:sp>
      <p:pic>
        <p:nvPicPr>
          <p:cNvPr id="25601" name="Picture 1" descr="F:\4 класс математика\1646475606_65-kartinkin-net-p-kartinki-dlya-matematiki-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14628"/>
            <a:ext cx="4143372" cy="4143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  фирма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  первой мельнице помололи муки 320 кг, на второй мельнице  помололи муки на 48 кг больше, чем на первой мельнице, а на третьей мельнице помололи муки в 8 раз меньше, чем на первой мельнице. Сколько всего помололи муки на трех мельницах вместе? (500 </a:t>
            </a:r>
            <a:r>
              <a:rPr lang="ru-RU" dirty="0" err="1" smtClean="0"/>
              <a:t>руб</a:t>
            </a:r>
            <a:r>
              <a:rPr lang="ru-RU" dirty="0" smtClean="0"/>
              <a:t>) </a:t>
            </a:r>
          </a:p>
          <a:p>
            <a:pPr lvl="0"/>
            <a:r>
              <a:rPr lang="ru-RU" dirty="0" smtClean="0"/>
              <a:t>320+48=368 кг</a:t>
            </a:r>
          </a:p>
          <a:p>
            <a:pPr lvl="0"/>
            <a:r>
              <a:rPr lang="ru-RU" dirty="0" smtClean="0"/>
              <a:t>320/8=40 кг</a:t>
            </a:r>
          </a:p>
          <a:p>
            <a:pPr lvl="0"/>
            <a:r>
              <a:rPr lang="ru-RU" dirty="0" smtClean="0"/>
              <a:t>320+368+40= 728 кг</a:t>
            </a:r>
          </a:p>
          <a:p>
            <a:r>
              <a:rPr lang="ru-RU" dirty="0" smtClean="0"/>
              <a:t>Ответ: всего помололи муки 728 килограмм.</a:t>
            </a:r>
            <a:endParaRPr lang="ru-RU" dirty="0"/>
          </a:p>
        </p:txBody>
      </p:sp>
      <p:pic>
        <p:nvPicPr>
          <p:cNvPr id="5" name="Picture 1" descr="F:\4 класс математика\мльниц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7081" y="3500438"/>
            <a:ext cx="2066919" cy="306493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4  фирма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Фирма с первого поля собрала 280 тонн ячменя, со второго поля собрала гречихи на 104 тонны больше, чем с первого поля собрала ячменя, а с третьего поля собрала ржи в 7 раз меньше, чем с первого поля собрала ячменя. Сколько всего злаковых культур собрали с трех полей?</a:t>
            </a:r>
          </a:p>
          <a:p>
            <a:pPr lvl="0"/>
            <a:r>
              <a:rPr lang="ru-RU" dirty="0" smtClean="0"/>
              <a:t>280+104=384 тонны</a:t>
            </a:r>
          </a:p>
          <a:p>
            <a:pPr lvl="0"/>
            <a:r>
              <a:rPr lang="ru-RU" dirty="0" smtClean="0"/>
              <a:t>280/7=40 тонн</a:t>
            </a:r>
          </a:p>
          <a:p>
            <a:pPr lvl="0"/>
            <a:r>
              <a:rPr lang="ru-RU" dirty="0" smtClean="0"/>
              <a:t>280+384+40= 704 тонны</a:t>
            </a:r>
          </a:p>
          <a:p>
            <a:r>
              <a:rPr lang="ru-RU" dirty="0" smtClean="0"/>
              <a:t>Ответ: всего собрали злаковых культур 704 тонны.</a:t>
            </a:r>
          </a:p>
          <a:p>
            <a:endParaRPr lang="ru-RU" dirty="0"/>
          </a:p>
        </p:txBody>
      </p:sp>
      <p:pic>
        <p:nvPicPr>
          <p:cNvPr id="5" name="Picture 2" descr="F:\4 класс математика\сбор зерновы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669" y="0"/>
            <a:ext cx="2311331" cy="19541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  фирма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Фирма на хлебозаводе испекла 180 булок белого хлеба, ржаного хлеба испекла на 89 булок больше, чем испекла белого хлеба, а булочек испекла в 9 раз меньше, чем испекла белого хлеба. Сколько всего хлебобулочных изделий испекла фирма?</a:t>
            </a:r>
          </a:p>
          <a:p>
            <a:pPr lvl="0"/>
            <a:r>
              <a:rPr lang="ru-RU" dirty="0" smtClean="0"/>
              <a:t>180+89= 269 б</a:t>
            </a:r>
          </a:p>
          <a:p>
            <a:pPr lvl="0"/>
            <a:r>
              <a:rPr lang="ru-RU" dirty="0" smtClean="0"/>
              <a:t>180/9=20 б</a:t>
            </a:r>
          </a:p>
          <a:p>
            <a:pPr lvl="0"/>
            <a:r>
              <a:rPr lang="ru-RU" dirty="0" smtClean="0"/>
              <a:t>180+269+20=469 б.</a:t>
            </a:r>
          </a:p>
          <a:p>
            <a:r>
              <a:rPr lang="ru-RU" dirty="0" smtClean="0"/>
              <a:t>Ответ: всего хлебобулочных изделий 469 булок.</a:t>
            </a:r>
          </a:p>
          <a:p>
            <a:endParaRPr lang="ru-RU" dirty="0"/>
          </a:p>
        </p:txBody>
      </p:sp>
      <p:pic>
        <p:nvPicPr>
          <p:cNvPr id="2051" name="Picture 3" descr="F:\4 класс математика\хле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0"/>
            <a:ext cx="2857488" cy="16073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Решить 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Бухгалтер фирмы допустил ошибку в вычислениях. Найди и исправь ее.  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/>
              <a:t>   349                1736              1230             10023             </a:t>
            </a:r>
          </a:p>
          <a:p>
            <a:r>
              <a:rPr lang="ru-RU" sz="2000" u="sng" dirty="0" smtClean="0"/>
              <a:t>+ . . 5</a:t>
            </a:r>
            <a:r>
              <a:rPr lang="ru-RU" sz="2000" dirty="0" smtClean="0"/>
              <a:t>              -</a:t>
            </a:r>
            <a:r>
              <a:rPr lang="ru-RU" sz="2000" u="sng" dirty="0" smtClean="0"/>
              <a:t>1545</a:t>
            </a:r>
            <a:r>
              <a:rPr lang="ru-RU" sz="2000" dirty="0" smtClean="0"/>
              <a:t>            +  </a:t>
            </a:r>
            <a:r>
              <a:rPr lang="ru-RU" sz="2000" u="sng" dirty="0" smtClean="0"/>
              <a:t>2501</a:t>
            </a:r>
            <a:r>
              <a:rPr lang="ru-RU" sz="2000" dirty="0" smtClean="0"/>
              <a:t>         -   </a:t>
            </a:r>
            <a:r>
              <a:rPr lang="ru-RU" sz="2000" u="sng" dirty="0" smtClean="0"/>
              <a:t>9873      </a:t>
            </a:r>
            <a:endParaRPr lang="ru-RU" sz="2000" dirty="0" smtClean="0"/>
          </a:p>
          <a:p>
            <a:r>
              <a:rPr lang="ru-RU" sz="2000" dirty="0" smtClean="0"/>
              <a:t>   455                1581              3731                 150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Программированный вопрос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440 + 200 = 600</a:t>
            </a:r>
          </a:p>
          <a:p>
            <a:pPr lvl="0"/>
            <a:r>
              <a:rPr lang="ru-RU" dirty="0" smtClean="0"/>
              <a:t>2км = 200м</a:t>
            </a:r>
          </a:p>
          <a:p>
            <a:pPr lvl="0"/>
            <a:r>
              <a:rPr lang="ru-RU" dirty="0" smtClean="0"/>
              <a:t>18 месяцев = 1 год 6 месяцев</a:t>
            </a:r>
          </a:p>
          <a:p>
            <a:pPr lvl="0"/>
            <a:r>
              <a:rPr lang="ru-RU" dirty="0" smtClean="0"/>
              <a:t>120* 4 = 840</a:t>
            </a:r>
          </a:p>
          <a:p>
            <a:pPr lvl="0"/>
            <a:r>
              <a:rPr lang="ru-RU" dirty="0" smtClean="0"/>
              <a:t>4+5  - числовое выражение</a:t>
            </a:r>
          </a:p>
          <a:p>
            <a:pPr lvl="0"/>
            <a:r>
              <a:rPr lang="ru-RU" dirty="0" smtClean="0"/>
              <a:t>150+Х = 260</a:t>
            </a:r>
          </a:p>
          <a:p>
            <a:r>
              <a:rPr lang="ru-RU" dirty="0" smtClean="0"/>
              <a:t>Х = 260 – 150</a:t>
            </a:r>
          </a:p>
          <a:p>
            <a:r>
              <a:rPr lang="ru-RU" dirty="0" smtClean="0"/>
              <a:t>Х = 111</a:t>
            </a:r>
          </a:p>
          <a:p>
            <a:pPr lvl="0"/>
            <a:r>
              <a:rPr lang="ru-RU" dirty="0" smtClean="0"/>
              <a:t>300*10 = 3000</a:t>
            </a:r>
          </a:p>
          <a:p>
            <a:pPr lvl="0"/>
            <a:r>
              <a:rPr lang="ru-RU" dirty="0" smtClean="0"/>
              <a:t>5кг400г – 4кг100г = 1кг200г  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задача по деловым бумагам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Задача. На элеватор с двух полей привезли 400т ячменя. Причем, со второго поля привезли  в 3 раза меньше, чем с первого. Сколько т ячменя привезли с каждого поля?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 схема   1 - ___   -  ?т</a:t>
            </a:r>
          </a:p>
          <a:p>
            <a:r>
              <a:rPr lang="ru-RU" dirty="0" smtClean="0"/>
              <a:t>                 2 - ___ ___ ___      -   ?т</a:t>
            </a:r>
          </a:p>
          <a:p>
            <a:r>
              <a:rPr lang="ru-RU" dirty="0" smtClean="0"/>
              <a:t>                 Всего   400т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2 схема  1 - ____ ____ ____   -    ?т</a:t>
            </a:r>
          </a:p>
          <a:p>
            <a:r>
              <a:rPr lang="ru-RU" dirty="0" smtClean="0"/>
              <a:t>                 2 - ____  -  ?т</a:t>
            </a:r>
          </a:p>
          <a:p>
            <a:r>
              <a:rPr lang="ru-RU" dirty="0" smtClean="0"/>
              <a:t>                  Всего     400т</a:t>
            </a:r>
          </a:p>
          <a:p>
            <a:r>
              <a:rPr lang="ru-RU" dirty="0" smtClean="0"/>
              <a:t> </a:t>
            </a:r>
          </a:p>
          <a:p>
            <a:r>
              <a:rPr lang="ru-RU" i="1" dirty="0" smtClean="0"/>
              <a:t>(наклеить краткую запись на деловой лист) (100 </a:t>
            </a:r>
            <a:r>
              <a:rPr lang="ru-RU" i="1" dirty="0" err="1" smtClean="0"/>
              <a:t>руб</a:t>
            </a:r>
            <a:r>
              <a:rPr lang="ru-RU" i="1" dirty="0" smtClean="0"/>
              <a:t>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Выберите задание на карточках. Чем дороже задание, тем оно сложнее.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Задание.</a:t>
            </a:r>
          </a:p>
          <a:p>
            <a:r>
              <a:rPr lang="ru-RU" dirty="0" smtClean="0"/>
              <a:t>1 уровень</a:t>
            </a:r>
          </a:p>
          <a:p>
            <a:r>
              <a:rPr lang="ru-RU" dirty="0" smtClean="0"/>
              <a:t>Длина прямоугольника 8см, ширина 5см. Найти площадь и периметр. (</a:t>
            </a:r>
            <a:r>
              <a:rPr lang="ru-RU" i="1" dirty="0" smtClean="0"/>
              <a:t>100руб</a:t>
            </a:r>
            <a:r>
              <a:rPr lang="ru-RU" dirty="0" smtClean="0"/>
              <a:t>)</a:t>
            </a:r>
          </a:p>
          <a:p>
            <a:r>
              <a:rPr lang="ru-RU" dirty="0" smtClean="0"/>
              <a:t>2 уровень</a:t>
            </a:r>
          </a:p>
          <a:p>
            <a:r>
              <a:rPr lang="ru-RU" dirty="0" smtClean="0"/>
              <a:t>Найди площадь прямоугольной площадки, если ее длина 12 м, а ширина в 3 раза меньше. (</a:t>
            </a:r>
            <a:r>
              <a:rPr lang="ru-RU" i="1" dirty="0" smtClean="0"/>
              <a:t>200 </a:t>
            </a:r>
            <a:r>
              <a:rPr lang="ru-RU" i="1" dirty="0" err="1" smtClean="0"/>
              <a:t>руб</a:t>
            </a:r>
            <a:r>
              <a:rPr lang="ru-RU" i="1" dirty="0" smtClean="0"/>
              <a:t>)</a:t>
            </a:r>
            <a:endParaRPr lang="ru-RU" dirty="0" smtClean="0"/>
          </a:p>
          <a:p>
            <a:r>
              <a:rPr lang="ru-RU" dirty="0" smtClean="0"/>
              <a:t>3 уровень</a:t>
            </a:r>
          </a:p>
          <a:p>
            <a:r>
              <a:rPr lang="ru-RU" dirty="0" smtClean="0"/>
              <a:t>                Найди площадь квадрата, который имеет такой же периметр, как прямоугольник со сторонами 5см и 7 см. (</a:t>
            </a:r>
            <a:r>
              <a:rPr lang="ru-RU" i="1" dirty="0" smtClean="0"/>
              <a:t>500 </a:t>
            </a:r>
            <a:r>
              <a:rPr lang="ru-RU" i="1" dirty="0" err="1" smtClean="0"/>
              <a:t>руб</a:t>
            </a:r>
            <a:r>
              <a:rPr lang="ru-RU" i="1" dirty="0" smtClean="0"/>
              <a:t>)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7" name="Picture 3" descr="F:\4 класс математика\hello_html_2cd158f5-16447756211955263314620948c51c8e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7580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7204"/>
            <a:ext cx="9222356" cy="6921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Правила игры: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Сегодня на уроке открыты фирмы по производству,  реализации и сбыту зерновых культур и хлебопродуктов.</a:t>
            </a:r>
            <a:endParaRPr lang="ru-RU" dirty="0" smtClean="0"/>
          </a:p>
          <a:p>
            <a:pPr lvl="0"/>
            <a:r>
              <a:rPr lang="ru-RU" b="1" dirty="0" smtClean="0"/>
              <a:t>Каждая фирма состоит из ____ участников.</a:t>
            </a:r>
            <a:endParaRPr lang="ru-RU" dirty="0" smtClean="0"/>
          </a:p>
          <a:p>
            <a:pPr lvl="0"/>
            <a:r>
              <a:rPr lang="ru-RU" b="1" dirty="0" smtClean="0"/>
              <a:t>В каждой фирме, есть президент (принимает окончательное решение по данному вопросу).</a:t>
            </a:r>
            <a:endParaRPr lang="ru-RU" dirty="0" smtClean="0"/>
          </a:p>
          <a:p>
            <a:pPr lvl="0"/>
            <a:r>
              <a:rPr lang="ru-RU" b="1" dirty="0" smtClean="0"/>
              <a:t>За каждый правильный ответ фирма получает деньги и таким образом     должны пополнять бюджет предприятия. (каждое задание имеет свою стоимость).</a:t>
            </a:r>
            <a:endParaRPr lang="ru-RU" dirty="0" smtClean="0"/>
          </a:p>
          <a:p>
            <a:pPr lvl="0"/>
            <a:r>
              <a:rPr lang="ru-RU" b="1" dirty="0" smtClean="0"/>
              <a:t>Победителем считается фирма, которая заработала больше денег и дала больше верных ответов.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F:\4 класс математика\89b9626eaec4049d89defdd500cf8cc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18586" y="0"/>
            <a:ext cx="9462586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Словарь.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/>
              <a:t>Деловая игра – </a:t>
            </a:r>
            <a:r>
              <a:rPr lang="ru-RU" dirty="0" smtClean="0"/>
              <a:t>это такая игра, которая предполагает выполнение какой-то работы, служебной деятельности.</a:t>
            </a:r>
          </a:p>
          <a:p>
            <a:pPr lvl="0"/>
            <a:r>
              <a:rPr lang="ru-RU" b="1" dirty="0" smtClean="0"/>
              <a:t>Фирма - </a:t>
            </a:r>
            <a:r>
              <a:rPr lang="ru-RU" dirty="0" smtClean="0"/>
              <a:t>торговое или промышленное предприятие, выполняющее определённую работу.</a:t>
            </a:r>
          </a:p>
          <a:p>
            <a:pPr lvl="0"/>
            <a:r>
              <a:rPr lang="ru-RU" b="1" dirty="0" smtClean="0"/>
              <a:t>Президент фирмы</a:t>
            </a:r>
            <a:r>
              <a:rPr lang="ru-RU" dirty="0" smtClean="0"/>
              <a:t> - лицо, отвечающее за эффективную деятельность организации, предприятия, фирмы. </a:t>
            </a:r>
          </a:p>
          <a:p>
            <a:pPr lvl="0"/>
            <a:r>
              <a:rPr lang="ru-RU" b="1" dirty="0" smtClean="0"/>
              <a:t>Менеджер фирмы – </a:t>
            </a:r>
            <a:r>
              <a:rPr lang="ru-RU" dirty="0" smtClean="0"/>
              <a:t>управляющий, или специалист по управлению.</a:t>
            </a:r>
          </a:p>
          <a:p>
            <a:pPr lvl="0"/>
            <a:r>
              <a:rPr lang="ru-RU" b="1" dirty="0" smtClean="0"/>
              <a:t>Деньги (</a:t>
            </a:r>
            <a:r>
              <a:rPr lang="ru-RU" dirty="0" smtClean="0"/>
              <a:t>мера стоимости, средство платежа). Этим словом обозначают металлические или бумажные знаки, которые обычно используют при купле-продаже.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Состав числа.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000" dirty="0" smtClean="0"/>
              <a:t>6 345,</a:t>
            </a:r>
          </a:p>
          <a:p>
            <a:r>
              <a:rPr lang="ru-RU" sz="5000" dirty="0" smtClean="0"/>
              <a:t> 20 408, </a:t>
            </a:r>
          </a:p>
          <a:p>
            <a:r>
              <a:rPr lang="ru-RU" sz="5000" dirty="0" smtClean="0"/>
              <a:t>534 060, </a:t>
            </a:r>
          </a:p>
          <a:p>
            <a:r>
              <a:rPr lang="ru-RU" sz="5000" dirty="0" smtClean="0"/>
              <a:t>900 006</a:t>
            </a:r>
          </a:p>
          <a:p>
            <a:endParaRPr lang="ru-RU" sz="5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Найти правильный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500" b="1" dirty="0" smtClean="0"/>
              <a:t>145000+38000 =     (183000)</a:t>
            </a:r>
            <a:endParaRPr lang="ru-RU" sz="3500" dirty="0" smtClean="0"/>
          </a:p>
          <a:p>
            <a:r>
              <a:rPr lang="ru-RU" sz="3500" b="1" dirty="0" smtClean="0"/>
              <a:t> 335+665=               (1000) </a:t>
            </a:r>
            <a:endParaRPr lang="ru-RU" sz="3500" dirty="0" smtClean="0"/>
          </a:p>
          <a:p>
            <a:r>
              <a:rPr lang="ru-RU" sz="3500" b="1" dirty="0" smtClean="0"/>
              <a:t>1263+135+137  =    (1535) </a:t>
            </a:r>
            <a:endParaRPr lang="ru-RU" sz="3500" dirty="0" smtClean="0"/>
          </a:p>
          <a:p>
            <a:r>
              <a:rPr lang="ru-RU" sz="3500" b="1" dirty="0" smtClean="0"/>
              <a:t>380000-163000 =    (217000) </a:t>
            </a:r>
            <a:endParaRPr lang="ru-RU" sz="3500" dirty="0" smtClean="0"/>
          </a:p>
          <a:p>
            <a:r>
              <a:rPr lang="ru-RU" sz="3500" b="1" dirty="0" smtClean="0"/>
              <a:t>974- 284 =               (690)</a:t>
            </a:r>
            <a:endParaRPr lang="ru-RU" sz="3500" dirty="0" smtClean="0"/>
          </a:p>
          <a:p>
            <a:r>
              <a:rPr lang="ru-RU" sz="3500" b="1" dirty="0" smtClean="0"/>
              <a:t> 2324-1500+176 =  (1000) </a:t>
            </a:r>
            <a:endParaRPr lang="ru-RU" sz="3500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dirty="0" smtClean="0"/>
              <a:t>Алгоритм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000" dirty="0" smtClean="0"/>
              <a:t>1.Читай.</a:t>
            </a:r>
          </a:p>
          <a:p>
            <a:r>
              <a:rPr lang="ru-RU" sz="3000" dirty="0" smtClean="0"/>
              <a:t>2.Что известно.</a:t>
            </a:r>
          </a:p>
          <a:p>
            <a:r>
              <a:rPr lang="ru-RU" sz="3000" dirty="0" smtClean="0"/>
              <a:t>3.Что нужно узнать</a:t>
            </a:r>
          </a:p>
          <a:p>
            <a:r>
              <a:rPr lang="ru-RU" sz="3000" dirty="0" smtClean="0"/>
              <a:t>4.Можем ли мы… Почему?</a:t>
            </a:r>
          </a:p>
          <a:p>
            <a:r>
              <a:rPr lang="ru-RU" sz="3000" dirty="0" smtClean="0"/>
              <a:t>5.Какие главные слова…</a:t>
            </a:r>
          </a:p>
          <a:p>
            <a:r>
              <a:rPr lang="ru-RU" sz="3000" dirty="0" smtClean="0"/>
              <a:t>6.Реши…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 фирма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первом поле посеяли   250 га пшеницы, а на втором поле на  350 га больше, чем на первом,  на третьем поле в 5 раз меньше, чем на первом. Сколько всего га пшеницы засеяли на трех полях? ( 500 </a:t>
            </a:r>
            <a:r>
              <a:rPr lang="ru-RU" dirty="0" err="1" smtClean="0"/>
              <a:t>руб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250+350=600 га</a:t>
            </a:r>
          </a:p>
          <a:p>
            <a:pPr lvl="0"/>
            <a:r>
              <a:rPr lang="ru-RU" dirty="0" smtClean="0"/>
              <a:t>250/5=50 га</a:t>
            </a:r>
          </a:p>
          <a:p>
            <a:pPr lvl="0"/>
            <a:r>
              <a:rPr lang="ru-RU" dirty="0" smtClean="0"/>
              <a:t>250+350+50=650 га</a:t>
            </a:r>
          </a:p>
          <a:p>
            <a:r>
              <a:rPr lang="ru-RU" dirty="0" smtClean="0"/>
              <a:t>Ответ: всего засеяли пшеницы 650 гектар.</a:t>
            </a:r>
            <a:endParaRPr lang="ru-RU" dirty="0"/>
          </a:p>
        </p:txBody>
      </p:sp>
      <p:pic>
        <p:nvPicPr>
          <p:cNvPr id="7169" name="Picture 1" descr="F:\4 класс математика\засей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572008"/>
            <a:ext cx="2733628" cy="205022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  фирма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кондитерском цеху испекли тортов «Наполеон» 150  штук, тортов «Медовик» на 95 штук больше, чем «Наполеон», а тортов под названием «Кофейный» в 5 раз меньше, чем «Наполеон». Сколько всего испекли тортов в кондитерском цеху тортов? (500 </a:t>
            </a:r>
            <a:r>
              <a:rPr lang="ru-RU" dirty="0" err="1" smtClean="0"/>
              <a:t>руб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150+95= 245 шт.</a:t>
            </a:r>
          </a:p>
          <a:p>
            <a:pPr lvl="0"/>
            <a:r>
              <a:rPr lang="ru-RU" dirty="0" smtClean="0"/>
              <a:t>150/5=30шт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150+245+30</a:t>
            </a:r>
            <a:r>
              <a:rPr lang="ru-RU" dirty="0" smtClean="0"/>
              <a:t>= </a:t>
            </a:r>
            <a:r>
              <a:rPr lang="ru-RU" dirty="0" smtClean="0"/>
              <a:t>425 </a:t>
            </a:r>
            <a:r>
              <a:rPr lang="ru-RU" dirty="0" smtClean="0"/>
              <a:t>шт.</a:t>
            </a:r>
          </a:p>
          <a:p>
            <a:r>
              <a:rPr lang="ru-RU" dirty="0" smtClean="0"/>
              <a:t>Ответ: всего испекли </a:t>
            </a:r>
            <a:r>
              <a:rPr lang="ru-RU" dirty="0" smtClean="0"/>
              <a:t>425 </a:t>
            </a:r>
            <a:r>
              <a:rPr lang="ru-RU" dirty="0" smtClean="0"/>
              <a:t>тортов.</a:t>
            </a:r>
          </a:p>
          <a:p>
            <a:endParaRPr lang="ru-RU" dirty="0"/>
          </a:p>
        </p:txBody>
      </p:sp>
      <p:pic>
        <p:nvPicPr>
          <p:cNvPr id="4" name="Picture 2" descr="F:\4 класс математика\пекарн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071942"/>
            <a:ext cx="3119398" cy="208185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59</TotalTime>
  <Words>768</Words>
  <Application>Microsoft Office PowerPoint</Application>
  <PresentationFormat>Экран (4:3)</PresentationFormat>
  <Paragraphs>106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Деловая игра по математике 4 класс</vt:lpstr>
      <vt:lpstr>               Правила игры: </vt:lpstr>
      <vt:lpstr>Слайд 3</vt:lpstr>
      <vt:lpstr> Словарь. </vt:lpstr>
      <vt:lpstr>Состав числа. </vt:lpstr>
      <vt:lpstr>Найти правильный ответ.</vt:lpstr>
      <vt:lpstr>Алгоритм</vt:lpstr>
      <vt:lpstr>1 фирма  </vt:lpstr>
      <vt:lpstr>2  фирма  </vt:lpstr>
      <vt:lpstr>3  фирма </vt:lpstr>
      <vt:lpstr>4  фирма  </vt:lpstr>
      <vt:lpstr>5  фирма  </vt:lpstr>
      <vt:lpstr>Решить примеры</vt:lpstr>
      <vt:lpstr>Программированный вопрос </vt:lpstr>
      <vt:lpstr>задача по деловым бумагам</vt:lpstr>
      <vt:lpstr>Выберите задание на карточках. Чем дороже задание, тем оно сложнее. 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по математике 4 класс</dc:title>
  <dc:creator>User</dc:creator>
  <cp:lastModifiedBy>User</cp:lastModifiedBy>
  <cp:revision>13</cp:revision>
  <dcterms:created xsi:type="dcterms:W3CDTF">2022-10-19T18:39:18Z</dcterms:created>
  <dcterms:modified xsi:type="dcterms:W3CDTF">2022-11-17T20:32:02Z</dcterms:modified>
</cp:coreProperties>
</file>