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1" r:id="rId6"/>
    <p:sldId id="260" r:id="rId7"/>
    <p:sldId id="264" r:id="rId8"/>
    <p:sldId id="257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A4309-30B0-4508-9B71-1B81585BBF6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62ADD-F696-4743-9DEC-DA360B9E5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Исследовательский проект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00808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«Создание </a:t>
            </a:r>
            <a:r>
              <a:rPr lang="ru-RU" b="1" dirty="0" smtClean="0">
                <a:solidFill>
                  <a:srgbClr val="FF0000"/>
                </a:solidFill>
              </a:rPr>
              <a:t>цветочных ансамблей на основе растений – компаньонов в общеобразовательных учреждениях»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4149080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Автор: </a:t>
            </a:r>
            <a:r>
              <a:rPr lang="ru-RU" dirty="0" err="1" smtClean="0">
                <a:solidFill>
                  <a:srgbClr val="7030A0"/>
                </a:solidFill>
              </a:rPr>
              <a:t>Хребтова</a:t>
            </a:r>
            <a:r>
              <a:rPr lang="ru-RU" dirty="0" smtClean="0">
                <a:solidFill>
                  <a:srgbClr val="7030A0"/>
                </a:solidFill>
              </a:rPr>
              <a:t> Елизавета,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у</a:t>
            </a:r>
            <a:r>
              <a:rPr lang="ru-RU" dirty="0" smtClean="0">
                <a:solidFill>
                  <a:srgbClr val="7030A0"/>
                </a:solidFill>
              </a:rPr>
              <a:t>ченица 10 «А» класса МБОУ СОШ №1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Руководитель: Игнатова Вера Юрьевна,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</a:t>
            </a:r>
            <a:r>
              <a:rPr lang="ru-RU" dirty="0" smtClean="0">
                <a:solidFill>
                  <a:srgbClr val="7030A0"/>
                </a:solidFill>
              </a:rPr>
              <a:t>читель биологии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Гипотеза</a:t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амостоятельное выращивание растений,  </a:t>
            </a:r>
            <a:r>
              <a:rPr lang="ru-RU" dirty="0"/>
              <a:t>из которых можно формировать композиции для озеленения помещений , </a:t>
            </a:r>
            <a:r>
              <a:rPr lang="ru-RU" dirty="0" smtClean="0"/>
              <a:t>способствует </a:t>
            </a:r>
            <a:r>
              <a:rPr lang="ru-RU" dirty="0"/>
              <a:t>благоустройству школьной территории,  может привлечь внимание учащихся и их родителей к экологическим проблемам микрорайона .</a:t>
            </a:r>
          </a:p>
        </p:txBody>
      </p:sp>
    </p:spTree>
    <p:extLst>
      <p:ext uri="{BB962C8B-B14F-4D97-AF65-F5344CB8AC3E}">
        <p14:creationId xmlns:p14="http://schemas.microsoft.com/office/powerpoint/2010/main" xmlns="" val="2535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Растения-компаньоны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Растения-компаньоны - это те растения, </a:t>
            </a:r>
            <a:r>
              <a:rPr lang="ru-RU" dirty="0" smtClean="0"/>
              <a:t>которые, </a:t>
            </a:r>
            <a:r>
              <a:rPr lang="ru-RU" dirty="0"/>
              <a:t>стимулируют рост друг друга тем или иным </a:t>
            </a:r>
            <a:r>
              <a:rPr lang="ru-RU" dirty="0" smtClean="0"/>
              <a:t>образом.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38652556"/>
              </p:ext>
            </p:extLst>
          </p:nvPr>
        </p:nvGraphicFramePr>
        <p:xfrm>
          <a:off x="467544" y="3212977"/>
          <a:ext cx="8208912" cy="32647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04456"/>
                <a:gridCol w="4104456"/>
              </a:tblGrid>
              <a:tr h="690806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растения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Компаньон</a:t>
                      </a:r>
                      <a:endParaRPr lang="ru-RU" dirty="0"/>
                    </a:p>
                  </a:txBody>
                  <a:tcPr/>
                </a:tc>
              </a:tr>
              <a:tr h="1192349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Колокольчик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Роза,шалфей,ясколка,флокс,люпин</a:t>
                      </a:r>
                      <a:endParaRPr lang="ru-RU" dirty="0"/>
                    </a:p>
                  </a:txBody>
                  <a:tcPr/>
                </a:tc>
              </a:tr>
              <a:tr h="690806">
                <a:tc>
                  <a:txBody>
                    <a:bodyPr/>
                    <a:lstStyle/>
                    <a:p>
                      <a:r>
                        <a:rPr lang="ru-RU" dirty="0" smtClean="0"/>
                        <a:t>Роза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Герань,шалфей,лаванда</a:t>
                      </a:r>
                      <a:endParaRPr lang="ru-RU" dirty="0"/>
                    </a:p>
                  </a:txBody>
                  <a:tcPr/>
                </a:tc>
              </a:tr>
              <a:tr h="690806">
                <a:tc>
                  <a:txBody>
                    <a:bodyPr/>
                    <a:lstStyle/>
                    <a:p>
                      <a:r>
                        <a:rPr lang="ru-RU" dirty="0" smtClean="0"/>
                        <a:t>Тюльпан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Нарцисс,гиацинты,пушкинии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9055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/>
              <a:t>Актуальность выбранной идеи: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Использование широкого ассортимента растений-компаньонов </a:t>
            </a:r>
            <a:r>
              <a:rPr lang="ru-RU" dirty="0" smtClean="0"/>
              <a:t>позволит </a:t>
            </a:r>
            <a:r>
              <a:rPr lang="ru-RU" dirty="0"/>
              <a:t>придать не только выразительный эстетический облик пространству интерьеров школьных учреждений образования и </a:t>
            </a:r>
            <a:r>
              <a:rPr lang="ru-RU" dirty="0" smtClean="0"/>
              <a:t>пришкольного </a:t>
            </a:r>
            <a:r>
              <a:rPr lang="ru-RU" dirty="0"/>
              <a:t>пространства, </a:t>
            </a:r>
            <a:r>
              <a:rPr lang="ru-RU" dirty="0" smtClean="0"/>
              <a:t>но и  </a:t>
            </a:r>
            <a:r>
              <a:rPr lang="ru-RU" dirty="0"/>
              <a:t>оптимизировать их микроклиматический режим. </a:t>
            </a:r>
          </a:p>
        </p:txBody>
      </p:sp>
    </p:spTree>
    <p:extLst>
      <p:ext uri="{BB962C8B-B14F-4D97-AF65-F5344CB8AC3E}">
        <p14:creationId xmlns:p14="http://schemas.microsoft.com/office/powerpoint/2010/main" xmlns="" val="240840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Цель проекта: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оформление школьных </a:t>
            </a:r>
            <a:r>
              <a:rPr lang="ru-RU" dirty="0"/>
              <a:t>помещений и пришкольного пространства  МБОУ СОШ №1 с помощью растений-компаньонов  ,выявление его влияния на успешную  реализацию программы экологического </a:t>
            </a:r>
            <a:r>
              <a:rPr lang="ru-RU" dirty="0" smtClean="0"/>
              <a:t>воспитания, создание </a:t>
            </a:r>
            <a:r>
              <a:rPr lang="ru-RU" dirty="0" err="1"/>
              <a:t>здоровьесберегающей</a:t>
            </a:r>
            <a:r>
              <a:rPr lang="ru-RU" dirty="0"/>
              <a:t> среды в учебном учреждении.</a:t>
            </a:r>
          </a:p>
        </p:txBody>
      </p:sp>
    </p:spTree>
    <p:extLst>
      <p:ext uri="{BB962C8B-B14F-4D97-AF65-F5344CB8AC3E}">
        <p14:creationId xmlns:p14="http://schemas.microsoft.com/office/powerpoint/2010/main" xmlns="" val="59047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Задачи проекта: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-познакомить </a:t>
            </a:r>
            <a:r>
              <a:rPr lang="ru-RU" dirty="0"/>
              <a:t>учащихся с основами и практическими навыками в области комнатного (интерьерного)и уличного </a:t>
            </a:r>
            <a:r>
              <a:rPr lang="ru-RU" dirty="0" err="1"/>
              <a:t>фитодизайна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smtClean="0"/>
              <a:t>-изучить  </a:t>
            </a:r>
            <a:r>
              <a:rPr lang="ru-RU" dirty="0"/>
              <a:t>разнообразие морфологических, эколого-биологических и декоративных свойств наиболее распространенных видов растений;</a:t>
            </a:r>
          </a:p>
          <a:p>
            <a:pPr marL="0" indent="0">
              <a:buNone/>
            </a:pPr>
            <a:r>
              <a:rPr lang="ru-RU" dirty="0" smtClean="0"/>
              <a:t>-овладение </a:t>
            </a:r>
            <a:r>
              <a:rPr lang="ru-RU" dirty="0"/>
              <a:t>агротехникой выращивания интерьерных растений.</a:t>
            </a:r>
          </a:p>
          <a:p>
            <a:pPr marL="0" indent="0">
              <a:buNone/>
            </a:pPr>
            <a:r>
              <a:rPr lang="ru-RU" dirty="0" smtClean="0"/>
              <a:t>-разработать </a:t>
            </a:r>
            <a:r>
              <a:rPr lang="ru-RU" dirty="0"/>
              <a:t>дизайн – проект комплексного и фрагментарного озеленения </a:t>
            </a:r>
            <a:r>
              <a:rPr lang="ru-RU" dirty="0" smtClean="0"/>
              <a:t>школы.</a:t>
            </a:r>
          </a:p>
          <a:p>
            <a:pPr marL="0" indent="0">
              <a:buNone/>
            </a:pPr>
            <a:r>
              <a:rPr lang="ru-RU" dirty="0" smtClean="0"/>
              <a:t>-провести  </a:t>
            </a:r>
            <a:r>
              <a:rPr lang="ru-RU" dirty="0"/>
              <a:t>поэтапную реализацию мероприятий проекта  по озеленению помещений и пришкольного пространства.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35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Ожидаемые результаты: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•	Озеленение и благоустройство школьных </a:t>
            </a:r>
            <a:r>
              <a:rPr lang="ru-RU" dirty="0" smtClean="0"/>
              <a:t>помещений</a:t>
            </a:r>
            <a:r>
              <a:rPr lang="ru-RU" dirty="0"/>
              <a:t> </a:t>
            </a:r>
            <a:r>
              <a:rPr lang="ru-RU" dirty="0" smtClean="0"/>
              <a:t>и пришкольного пространства .</a:t>
            </a:r>
          </a:p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Поддержание чистоты и порядка в школе и около школы</a:t>
            </a:r>
          </a:p>
          <a:p>
            <a:pPr marL="0" indent="0">
              <a:buNone/>
            </a:pPr>
            <a:r>
              <a:rPr lang="ru-RU" dirty="0"/>
              <a:t>•	Знакомство учащихся с основами цветоводства, овладение  приёмами размножения, защиты и ухода за растениями.</a:t>
            </a:r>
          </a:p>
          <a:p>
            <a:pPr marL="0" indent="0">
              <a:buNone/>
            </a:pPr>
            <a:r>
              <a:rPr lang="ru-RU" dirty="0"/>
              <a:t>•	Создание новых рабочих мест для школьников, желающих работать после занятий или в летний период с трудоустройством через Центр занятости населения.</a:t>
            </a:r>
          </a:p>
          <a:p>
            <a:pPr marL="0" indent="0">
              <a:buNone/>
            </a:pPr>
            <a:r>
              <a:rPr lang="ru-RU" dirty="0"/>
              <a:t>•	Повышение уровня общей культуры населения микрорайона.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272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323528" y="228919"/>
            <a:ext cx="13367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56658834"/>
              </p:ext>
            </p:extLst>
          </p:nvPr>
        </p:nvGraphicFramePr>
        <p:xfrm>
          <a:off x="0" y="908721"/>
          <a:ext cx="9143999" cy="50928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02553"/>
                <a:gridCol w="4841446"/>
              </a:tblGrid>
              <a:tr h="349129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Местоположение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МБОУ СОШ № </a:t>
                      </a:r>
                      <a:r>
                        <a:rPr lang="ru-RU" sz="1600" dirty="0" smtClean="0">
                          <a:effectLst/>
                        </a:rPr>
                        <a:t>1, </a:t>
                      </a:r>
                      <a:r>
                        <a:rPr lang="ru-RU" sz="1600" dirty="0">
                          <a:effectLst/>
                        </a:rPr>
                        <a:t>кабинет биологии, подсобные </a:t>
                      </a:r>
                      <a:r>
                        <a:rPr lang="ru-RU" sz="1600" dirty="0" err="1" smtClean="0">
                          <a:effectLst/>
                        </a:rPr>
                        <a:t>помещения,пришкольне</a:t>
                      </a:r>
                      <a:r>
                        <a:rPr lang="ru-RU" sz="1600" dirty="0" smtClean="0">
                          <a:effectLst/>
                        </a:rPr>
                        <a:t> земли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492" marR="48492" marT="0" marB="0"/>
                </a:tc>
              </a:tr>
              <a:tr h="1571083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Технологии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marL="71755" indent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Предварительное приобретение необходимых растений  и материалов для высадки и ухода за ними.</a:t>
                      </a:r>
                    </a:p>
                    <a:p>
                      <a:pPr marL="71755" indent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Создание интерьерных композиций</a:t>
                      </a:r>
                    </a:p>
                    <a:p>
                      <a:pPr marL="71755" indent="457200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Приобретение </a:t>
                      </a:r>
                      <a:r>
                        <a:rPr lang="ru-RU" sz="1600" dirty="0">
                          <a:effectLst/>
                        </a:rPr>
                        <a:t>необходимого оборудования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492" marR="48492" marT="0" marB="0"/>
                </a:tc>
              </a:tr>
              <a:tr h="1221954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Организация производства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Растения и инвентарь будут приобретаться в сети розничной торговли. </a:t>
                      </a: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Создаются 10 рабочих мест для школьников и молодежи. </a:t>
                      </a: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Заработная плата через центр занятости населения.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492" marR="48492" marT="0" marB="0"/>
                </a:tc>
              </a:tr>
              <a:tr h="1571083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Календарные планы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Размножение  – март-апрель</a:t>
                      </a: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Получение растений – май</a:t>
                      </a: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Обработка земли, обдумывание композиций – апрель-май</a:t>
                      </a: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Создание композиций – апрель-май, июнь</a:t>
                      </a: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Уход за растениями – бессрочный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492" marR="48492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75656" y="27584"/>
            <a:ext cx="582685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Производственный план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84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4415217" cy="35318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5217" y="0"/>
            <a:ext cx="4728783" cy="35318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5217" y="3538968"/>
            <a:ext cx="4728783" cy="33190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9681" y="3531826"/>
            <a:ext cx="4434898" cy="3326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992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318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Исследовательский проект</vt:lpstr>
      <vt:lpstr>Гипотеза </vt:lpstr>
      <vt:lpstr>Растения-компаньоны</vt:lpstr>
      <vt:lpstr>Актуальность выбранной идеи: </vt:lpstr>
      <vt:lpstr>Цель проекта:</vt:lpstr>
      <vt:lpstr>Задачи проекта:</vt:lpstr>
      <vt:lpstr>Ожидаемые результаты: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</dc:title>
  <dc:creator>ASUS</dc:creator>
  <cp:lastModifiedBy>ASUS</cp:lastModifiedBy>
  <cp:revision>9</cp:revision>
  <dcterms:created xsi:type="dcterms:W3CDTF">2017-03-10T07:09:11Z</dcterms:created>
  <dcterms:modified xsi:type="dcterms:W3CDTF">2022-05-19T06:57:48Z</dcterms:modified>
</cp:coreProperties>
</file>