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62" r:id="rId3"/>
    <p:sldId id="271" r:id="rId4"/>
    <p:sldId id="257" r:id="rId5"/>
    <p:sldId id="258" r:id="rId6"/>
    <p:sldId id="268" r:id="rId7"/>
    <p:sldId id="259" r:id="rId8"/>
    <p:sldId id="269" r:id="rId9"/>
    <p:sldId id="260" r:id="rId10"/>
    <p:sldId id="270" r:id="rId11"/>
    <p:sldId id="272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18E"/>
    <a:srgbClr val="2919F3"/>
    <a:srgbClr val="C414AB"/>
    <a:srgbClr val="0D97FF"/>
    <a:srgbClr val="00642D"/>
    <a:srgbClr val="33A8FF"/>
    <a:srgbClr val="FFFF2D"/>
    <a:srgbClr val="FF4B4B"/>
    <a:srgbClr val="21FF85"/>
    <a:srgbClr val="F5902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132" autoAdjust="0"/>
    <p:restoredTop sz="92339" autoAdjust="0"/>
  </p:normalViewPr>
  <p:slideViewPr>
    <p:cSldViewPr>
      <p:cViewPr>
        <p:scale>
          <a:sx n="90" d="100"/>
          <a:sy n="90" d="100"/>
        </p:scale>
        <p:origin x="-180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61.jpeg"/><Relationship Id="rId1" Type="http://schemas.openxmlformats.org/officeDocument/2006/relationships/image" Target="../media/image51.jpeg"/><Relationship Id="rId5" Type="http://schemas.openxmlformats.org/officeDocument/2006/relationships/image" Target="../media/image91.jpeg"/><Relationship Id="rId4" Type="http://schemas.openxmlformats.org/officeDocument/2006/relationships/image" Target="../media/image8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B4F60C-302D-4C5C-9DF3-1EE1DD1DCA3F}" type="doc">
      <dgm:prSet loTypeId="urn:microsoft.com/office/officeart/2005/8/layout/vList3" loCatId="list" qsTypeId="urn:microsoft.com/office/officeart/2005/8/quickstyle/simple3" qsCatId="simple" csTypeId="urn:microsoft.com/office/officeart/2005/8/colors/accent1_2" csCatId="accent1" phldr="1"/>
      <dgm:spPr/>
    </dgm:pt>
    <dgm:pt modelId="{44B69E0D-2A6B-4820-912F-595FC60B2010}">
      <dgm:prSet phldrT="[Текст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Travelling by plane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AB3B9DB-A442-439E-960B-D2A580B5100D}" type="parTrans" cxnId="{4E963D18-0B1F-4FC5-8889-F18702EF54C3}">
      <dgm:prSet/>
      <dgm:spPr/>
      <dgm:t>
        <a:bodyPr/>
        <a:lstStyle/>
        <a:p>
          <a:endParaRPr lang="ru-RU"/>
        </a:p>
      </dgm:t>
    </dgm:pt>
    <dgm:pt modelId="{6B1CF143-69E5-46A3-A45D-D978A2B09D28}" type="sibTrans" cxnId="{4E963D18-0B1F-4FC5-8889-F18702EF54C3}">
      <dgm:prSet/>
      <dgm:spPr/>
      <dgm:t>
        <a:bodyPr/>
        <a:lstStyle/>
        <a:p>
          <a:endParaRPr lang="ru-RU"/>
        </a:p>
      </dgm:t>
    </dgm:pt>
    <dgm:pt modelId="{93235036-38F3-49AA-A3DA-BF6A5B481222}">
      <dgm:prSet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Travelling by car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80B02D2-C217-4594-8A54-380C3A2F689B}" type="parTrans" cxnId="{ED92B75F-B594-408E-9A77-F034FEC99D70}">
      <dgm:prSet/>
      <dgm:spPr/>
      <dgm:t>
        <a:bodyPr/>
        <a:lstStyle/>
        <a:p>
          <a:endParaRPr lang="ru-RU"/>
        </a:p>
      </dgm:t>
    </dgm:pt>
    <dgm:pt modelId="{162A1E73-B37D-4360-B644-D9B7345A4AD4}" type="sibTrans" cxnId="{ED92B75F-B594-408E-9A77-F034FEC99D70}">
      <dgm:prSet/>
      <dgm:spPr/>
      <dgm:t>
        <a:bodyPr/>
        <a:lstStyle/>
        <a:p>
          <a:endParaRPr lang="ru-RU"/>
        </a:p>
      </dgm:t>
    </dgm:pt>
    <dgm:pt modelId="{D13E6066-C72B-4B7A-B4F9-D3CB7EF3F5E9}">
      <dgm:prSet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Travelling by ship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4EF6E47-1D6C-482E-813B-6A7039E87F6A}" type="parTrans" cxnId="{2A5558AB-47FB-4ADB-94D3-92F5D3BAD31E}">
      <dgm:prSet/>
      <dgm:spPr/>
      <dgm:t>
        <a:bodyPr/>
        <a:lstStyle/>
        <a:p>
          <a:endParaRPr lang="ru-RU"/>
        </a:p>
      </dgm:t>
    </dgm:pt>
    <dgm:pt modelId="{7EA1685B-C9C3-4F7F-8C24-0FFBF5DC201B}" type="sibTrans" cxnId="{2A5558AB-47FB-4ADB-94D3-92F5D3BAD31E}">
      <dgm:prSet/>
      <dgm:spPr/>
      <dgm:t>
        <a:bodyPr/>
        <a:lstStyle/>
        <a:p>
          <a:endParaRPr lang="ru-RU"/>
        </a:p>
      </dgm:t>
    </dgm:pt>
    <dgm:pt modelId="{9B8DAC93-FC45-4869-BED2-59D30F9BBA91}">
      <dgm:prSet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Travelling by train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77D39119-C8A8-45F2-9623-490F1AD78F0E}" type="parTrans" cxnId="{62EFE174-4DCE-4E74-B265-1A9742C4FA49}">
      <dgm:prSet/>
      <dgm:spPr/>
      <dgm:t>
        <a:bodyPr/>
        <a:lstStyle/>
        <a:p>
          <a:endParaRPr lang="ru-RU"/>
        </a:p>
      </dgm:t>
    </dgm:pt>
    <dgm:pt modelId="{C1856C62-EB69-454D-AEC5-3F8749309F18}" type="sibTrans" cxnId="{62EFE174-4DCE-4E74-B265-1A9742C4FA49}">
      <dgm:prSet/>
      <dgm:spPr/>
      <dgm:t>
        <a:bodyPr/>
        <a:lstStyle/>
        <a:p>
          <a:endParaRPr lang="ru-RU"/>
        </a:p>
      </dgm:t>
    </dgm:pt>
    <dgm:pt modelId="{9EC3328E-1EBF-4667-9CAF-0F48346E3678}">
      <dgm:prSet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Travelling by bicycle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752B7EE7-664D-4BFE-AB1F-2767CB749E04}" type="parTrans" cxnId="{DB5DEF73-EA6C-4703-A429-DBCD99504910}">
      <dgm:prSet/>
      <dgm:spPr/>
      <dgm:t>
        <a:bodyPr/>
        <a:lstStyle/>
        <a:p>
          <a:endParaRPr lang="ru-RU"/>
        </a:p>
      </dgm:t>
    </dgm:pt>
    <dgm:pt modelId="{1FBF4B9A-0C15-47D1-BC12-20B166E6A4D1}" type="sibTrans" cxnId="{DB5DEF73-EA6C-4703-A429-DBCD99504910}">
      <dgm:prSet/>
      <dgm:spPr/>
      <dgm:t>
        <a:bodyPr/>
        <a:lstStyle/>
        <a:p>
          <a:endParaRPr lang="ru-RU"/>
        </a:p>
      </dgm:t>
    </dgm:pt>
    <dgm:pt modelId="{FF3171D2-B53D-4C17-A381-AF95A2745C28}" type="pres">
      <dgm:prSet presAssocID="{EDB4F60C-302D-4C5C-9DF3-1EE1DD1DCA3F}" presName="linearFlow" presStyleCnt="0">
        <dgm:presLayoutVars>
          <dgm:dir/>
          <dgm:resizeHandles val="exact"/>
        </dgm:presLayoutVars>
      </dgm:prSet>
      <dgm:spPr/>
    </dgm:pt>
    <dgm:pt modelId="{89858A02-3518-49B3-826E-E6122A44D40E}" type="pres">
      <dgm:prSet presAssocID="{44B69E0D-2A6B-4820-912F-595FC60B2010}" presName="composite" presStyleCnt="0"/>
      <dgm:spPr/>
    </dgm:pt>
    <dgm:pt modelId="{E8A3B4B5-DDBE-48F8-8F6D-2D5589797155}" type="pres">
      <dgm:prSet presAssocID="{44B69E0D-2A6B-4820-912F-595FC60B2010}" presName="imgShp" presStyleLbl="fgImgPlace1" presStyleIdx="0" presStyleCnt="5" custScaleX="251334" custScaleY="145750" custLinFactNeighborX="-81578" custLinFactNeighborY="13599"/>
      <dgm:spPr>
        <a:blipFill rotWithShape="0">
          <a:blip xmlns:r="http://schemas.openxmlformats.org/officeDocument/2006/relationships" r:embed="rId1">
            <a:lum contrast="30000"/>
          </a:blip>
          <a:stretch>
            <a:fillRect/>
          </a:stretch>
        </a:blipFill>
      </dgm:spPr>
    </dgm:pt>
    <dgm:pt modelId="{7D72C5FA-4B9A-498C-9523-177E83899063}" type="pres">
      <dgm:prSet presAssocID="{44B69E0D-2A6B-4820-912F-595FC60B2010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51CA07-5137-4EFA-A8A1-DF204ECBA9B1}" type="pres">
      <dgm:prSet presAssocID="{6B1CF143-69E5-46A3-A45D-D978A2B09D28}" presName="spacing" presStyleCnt="0"/>
      <dgm:spPr/>
    </dgm:pt>
    <dgm:pt modelId="{9007C63B-16A1-4DC2-9A8A-E520A3E6A19E}" type="pres">
      <dgm:prSet presAssocID="{9B8DAC93-FC45-4869-BED2-59D30F9BBA91}" presName="composite" presStyleCnt="0"/>
      <dgm:spPr/>
    </dgm:pt>
    <dgm:pt modelId="{BEC02E52-437B-4F9C-99E7-FBE99B8D8B33}" type="pres">
      <dgm:prSet presAssocID="{9B8DAC93-FC45-4869-BED2-59D30F9BBA91}" presName="imgShp" presStyleLbl="fgImgPlace1" presStyleIdx="1" presStyleCnt="5" custScaleX="278560" custScaleY="138375" custLinFactNeighborX="-75919" custLinFactNeighborY="60"/>
      <dgm:spPr>
        <a:blipFill rotWithShape="0">
          <a:blip xmlns:r="http://schemas.openxmlformats.org/officeDocument/2006/relationships" r:embed="rId2">
            <a:lum contrast="30000"/>
          </a:blip>
          <a:stretch>
            <a:fillRect/>
          </a:stretch>
        </a:blipFill>
      </dgm:spPr>
    </dgm:pt>
    <dgm:pt modelId="{1E5CF5D0-40CB-4A9F-B8F3-00B6DDAD5728}" type="pres">
      <dgm:prSet presAssocID="{9B8DAC93-FC45-4869-BED2-59D30F9BBA91}" presName="txShp" presStyleLbl="node1" presStyleIdx="1" presStyleCnt="5" custLinFactNeighborX="2301" custLinFactNeighborY="72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B06B7D-0A6B-481B-8D28-A7EFD4033316}" type="pres">
      <dgm:prSet presAssocID="{C1856C62-EB69-454D-AEC5-3F8749309F18}" presName="spacing" presStyleCnt="0"/>
      <dgm:spPr/>
    </dgm:pt>
    <dgm:pt modelId="{0B84C9AD-CEBA-4661-B22B-51FEB0E5BF93}" type="pres">
      <dgm:prSet presAssocID="{D13E6066-C72B-4B7A-B4F9-D3CB7EF3F5E9}" presName="composite" presStyleCnt="0"/>
      <dgm:spPr/>
    </dgm:pt>
    <dgm:pt modelId="{DF204725-83BC-4C40-83CF-18DD1BE51ED2}" type="pres">
      <dgm:prSet presAssocID="{D13E6066-C72B-4B7A-B4F9-D3CB7EF3F5E9}" presName="imgShp" presStyleLbl="fgImgPlace1" presStyleIdx="2" presStyleCnt="5" custScaleX="285589" custScaleY="132799" custLinFactNeighborX="-64196" custLinFactNeighborY="-7451"/>
      <dgm:spPr>
        <a:blipFill rotWithShape="0">
          <a:blip xmlns:r="http://schemas.openxmlformats.org/officeDocument/2006/relationships" r:embed="rId3">
            <a:lum contrast="20000"/>
          </a:blip>
          <a:stretch>
            <a:fillRect/>
          </a:stretch>
        </a:blipFill>
      </dgm:spPr>
    </dgm:pt>
    <dgm:pt modelId="{F8D023CE-57CB-435D-A561-824647D73A93}" type="pres">
      <dgm:prSet presAssocID="{D13E6066-C72B-4B7A-B4F9-D3CB7EF3F5E9}" presName="txShp" presStyleLbl="node1" presStyleIdx="2" presStyleCnt="5" custScaleX="1035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DA0B4F-D4D8-42A9-B93E-81B1930B289E}" type="pres">
      <dgm:prSet presAssocID="{7EA1685B-C9C3-4F7F-8C24-0FFBF5DC201B}" presName="spacing" presStyleCnt="0"/>
      <dgm:spPr/>
    </dgm:pt>
    <dgm:pt modelId="{F7E15E4E-D686-4CCB-9A3D-DCA31645DAD6}" type="pres">
      <dgm:prSet presAssocID="{93235036-38F3-49AA-A3DA-BF6A5B481222}" presName="composite" presStyleCnt="0"/>
      <dgm:spPr/>
    </dgm:pt>
    <dgm:pt modelId="{A2FE45E0-4E76-459C-8A04-8844CE1DCD56}" type="pres">
      <dgm:prSet presAssocID="{93235036-38F3-49AA-A3DA-BF6A5B481222}" presName="imgShp" presStyleLbl="fgImgPlace1" presStyleIdx="3" presStyleCnt="5" custScaleX="282552" custScaleY="138445" custLinFactNeighborX="-60294" custLinFactNeighborY="-11454"/>
      <dgm:spPr>
        <a:blipFill rotWithShape="0">
          <a:blip xmlns:r="http://schemas.openxmlformats.org/officeDocument/2006/relationships" r:embed="rId4">
            <a:lum contrast="10000"/>
          </a:blip>
          <a:stretch>
            <a:fillRect/>
          </a:stretch>
        </a:blipFill>
      </dgm:spPr>
    </dgm:pt>
    <dgm:pt modelId="{BBCDBAE9-A607-42BA-9ACD-AEDBD81543E3}" type="pres">
      <dgm:prSet presAssocID="{93235036-38F3-49AA-A3DA-BF6A5B481222}" presName="txShp" presStyleLbl="node1" presStyleIdx="3" presStyleCnt="5" custScaleX="1085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BA3D43-7608-4744-82EC-D53AA1F9B289}" type="pres">
      <dgm:prSet presAssocID="{162A1E73-B37D-4360-B644-D9B7345A4AD4}" presName="spacing" presStyleCnt="0"/>
      <dgm:spPr/>
    </dgm:pt>
    <dgm:pt modelId="{BE1F4333-60B0-41ED-810E-57397D594FC9}" type="pres">
      <dgm:prSet presAssocID="{9EC3328E-1EBF-4667-9CAF-0F48346E3678}" presName="composite" presStyleCnt="0"/>
      <dgm:spPr/>
    </dgm:pt>
    <dgm:pt modelId="{F258B1B1-4A0C-4330-B5C2-050AF90CB0B6}" type="pres">
      <dgm:prSet presAssocID="{9EC3328E-1EBF-4667-9CAF-0F48346E3678}" presName="imgShp" presStyleLbl="fgImgPlace1" presStyleIdx="4" presStyleCnt="5" custScaleX="261771" custScaleY="148455" custLinFactNeighborX="-67340" custLinFactNeighborY="-6023"/>
      <dgm:spPr>
        <a:blipFill rotWithShape="0">
          <a:blip xmlns:r="http://schemas.openxmlformats.org/officeDocument/2006/relationships" r:embed="rId5">
            <a:lum contrast="30000"/>
          </a:blip>
          <a:stretch>
            <a:fillRect/>
          </a:stretch>
        </a:blipFill>
      </dgm:spPr>
    </dgm:pt>
    <dgm:pt modelId="{59138F2A-23BE-48C8-B5F0-B8CA0E6D6949}" type="pres">
      <dgm:prSet presAssocID="{9EC3328E-1EBF-4667-9CAF-0F48346E3678}" presName="txShp" presStyleLbl="node1" presStyleIdx="4" presStyleCnt="5" custScaleX="1133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A2E549-2428-4EDC-B326-2857B4EBDFF2}" type="presOf" srcId="{EDB4F60C-302D-4C5C-9DF3-1EE1DD1DCA3F}" destId="{FF3171D2-B53D-4C17-A381-AF95A2745C28}" srcOrd="0" destOrd="0" presId="urn:microsoft.com/office/officeart/2005/8/layout/vList3"/>
    <dgm:cxn modelId="{2A5558AB-47FB-4ADB-94D3-92F5D3BAD31E}" srcId="{EDB4F60C-302D-4C5C-9DF3-1EE1DD1DCA3F}" destId="{D13E6066-C72B-4B7A-B4F9-D3CB7EF3F5E9}" srcOrd="2" destOrd="0" parTransId="{24EF6E47-1D6C-482E-813B-6A7039E87F6A}" sibTransId="{7EA1685B-C9C3-4F7F-8C24-0FFBF5DC201B}"/>
    <dgm:cxn modelId="{DB5DEF73-EA6C-4703-A429-DBCD99504910}" srcId="{EDB4F60C-302D-4C5C-9DF3-1EE1DD1DCA3F}" destId="{9EC3328E-1EBF-4667-9CAF-0F48346E3678}" srcOrd="4" destOrd="0" parTransId="{752B7EE7-664D-4BFE-AB1F-2767CB749E04}" sibTransId="{1FBF4B9A-0C15-47D1-BC12-20B166E6A4D1}"/>
    <dgm:cxn modelId="{3C69CCD5-E154-465A-8EAB-30443F35F77E}" type="presOf" srcId="{44B69E0D-2A6B-4820-912F-595FC60B2010}" destId="{7D72C5FA-4B9A-498C-9523-177E83899063}" srcOrd="0" destOrd="0" presId="urn:microsoft.com/office/officeart/2005/8/layout/vList3"/>
    <dgm:cxn modelId="{ED92B75F-B594-408E-9A77-F034FEC99D70}" srcId="{EDB4F60C-302D-4C5C-9DF3-1EE1DD1DCA3F}" destId="{93235036-38F3-49AA-A3DA-BF6A5B481222}" srcOrd="3" destOrd="0" parTransId="{F80B02D2-C217-4594-8A54-380C3A2F689B}" sibTransId="{162A1E73-B37D-4360-B644-D9B7345A4AD4}"/>
    <dgm:cxn modelId="{E1D82929-488C-4D03-B1DA-554DA40EBF1B}" type="presOf" srcId="{D13E6066-C72B-4B7A-B4F9-D3CB7EF3F5E9}" destId="{F8D023CE-57CB-435D-A561-824647D73A93}" srcOrd="0" destOrd="0" presId="urn:microsoft.com/office/officeart/2005/8/layout/vList3"/>
    <dgm:cxn modelId="{25989E2A-BBF0-4EC3-AC86-655B310F1332}" type="presOf" srcId="{9B8DAC93-FC45-4869-BED2-59D30F9BBA91}" destId="{1E5CF5D0-40CB-4A9F-B8F3-00B6DDAD5728}" srcOrd="0" destOrd="0" presId="urn:microsoft.com/office/officeart/2005/8/layout/vList3"/>
    <dgm:cxn modelId="{4E963D18-0B1F-4FC5-8889-F18702EF54C3}" srcId="{EDB4F60C-302D-4C5C-9DF3-1EE1DD1DCA3F}" destId="{44B69E0D-2A6B-4820-912F-595FC60B2010}" srcOrd="0" destOrd="0" parTransId="{0AB3B9DB-A442-439E-960B-D2A580B5100D}" sibTransId="{6B1CF143-69E5-46A3-A45D-D978A2B09D28}"/>
    <dgm:cxn modelId="{3F6A0F7F-5B56-402D-9E2F-1E161FA22A5F}" type="presOf" srcId="{93235036-38F3-49AA-A3DA-BF6A5B481222}" destId="{BBCDBAE9-A607-42BA-9ACD-AEDBD81543E3}" srcOrd="0" destOrd="0" presId="urn:microsoft.com/office/officeart/2005/8/layout/vList3"/>
    <dgm:cxn modelId="{62EFE174-4DCE-4E74-B265-1A9742C4FA49}" srcId="{EDB4F60C-302D-4C5C-9DF3-1EE1DD1DCA3F}" destId="{9B8DAC93-FC45-4869-BED2-59D30F9BBA91}" srcOrd="1" destOrd="0" parTransId="{77D39119-C8A8-45F2-9623-490F1AD78F0E}" sibTransId="{C1856C62-EB69-454D-AEC5-3F8749309F18}"/>
    <dgm:cxn modelId="{0E5AB8FB-AC17-4FE3-AD2B-14051C106366}" type="presOf" srcId="{9EC3328E-1EBF-4667-9CAF-0F48346E3678}" destId="{59138F2A-23BE-48C8-B5F0-B8CA0E6D6949}" srcOrd="0" destOrd="0" presId="urn:microsoft.com/office/officeart/2005/8/layout/vList3"/>
    <dgm:cxn modelId="{8C510DBB-B724-4BD5-A16E-FD7A8D059FC8}" type="presParOf" srcId="{FF3171D2-B53D-4C17-A381-AF95A2745C28}" destId="{89858A02-3518-49B3-826E-E6122A44D40E}" srcOrd="0" destOrd="0" presId="urn:microsoft.com/office/officeart/2005/8/layout/vList3"/>
    <dgm:cxn modelId="{F6E37C7D-E2BC-4676-9057-EDE6B97CF598}" type="presParOf" srcId="{89858A02-3518-49B3-826E-E6122A44D40E}" destId="{E8A3B4B5-DDBE-48F8-8F6D-2D5589797155}" srcOrd="0" destOrd="0" presId="urn:microsoft.com/office/officeart/2005/8/layout/vList3"/>
    <dgm:cxn modelId="{834F0B16-A0B9-4138-89D9-515B9CBFF45A}" type="presParOf" srcId="{89858A02-3518-49B3-826E-E6122A44D40E}" destId="{7D72C5FA-4B9A-498C-9523-177E83899063}" srcOrd="1" destOrd="0" presId="urn:microsoft.com/office/officeart/2005/8/layout/vList3"/>
    <dgm:cxn modelId="{D16A0167-B491-4146-8DE3-B5ADACC99E59}" type="presParOf" srcId="{FF3171D2-B53D-4C17-A381-AF95A2745C28}" destId="{FD51CA07-5137-4EFA-A8A1-DF204ECBA9B1}" srcOrd="1" destOrd="0" presId="urn:microsoft.com/office/officeart/2005/8/layout/vList3"/>
    <dgm:cxn modelId="{233C96C2-9E31-4D68-A816-D167A5566E48}" type="presParOf" srcId="{FF3171D2-B53D-4C17-A381-AF95A2745C28}" destId="{9007C63B-16A1-4DC2-9A8A-E520A3E6A19E}" srcOrd="2" destOrd="0" presId="urn:microsoft.com/office/officeart/2005/8/layout/vList3"/>
    <dgm:cxn modelId="{098B1F72-B399-4AA5-A26C-BDEE2FE6E199}" type="presParOf" srcId="{9007C63B-16A1-4DC2-9A8A-E520A3E6A19E}" destId="{BEC02E52-437B-4F9C-99E7-FBE99B8D8B33}" srcOrd="0" destOrd="0" presId="urn:microsoft.com/office/officeart/2005/8/layout/vList3"/>
    <dgm:cxn modelId="{80DE548A-0CD6-4FA6-936C-008B22011721}" type="presParOf" srcId="{9007C63B-16A1-4DC2-9A8A-E520A3E6A19E}" destId="{1E5CF5D0-40CB-4A9F-B8F3-00B6DDAD5728}" srcOrd="1" destOrd="0" presId="urn:microsoft.com/office/officeart/2005/8/layout/vList3"/>
    <dgm:cxn modelId="{84BD0037-11F9-4CD6-A977-12ABEAB0D1FF}" type="presParOf" srcId="{FF3171D2-B53D-4C17-A381-AF95A2745C28}" destId="{2EB06B7D-0A6B-481B-8D28-A7EFD4033316}" srcOrd="3" destOrd="0" presId="urn:microsoft.com/office/officeart/2005/8/layout/vList3"/>
    <dgm:cxn modelId="{60110690-D24E-40B6-8FA5-0B2DC690F4EB}" type="presParOf" srcId="{FF3171D2-B53D-4C17-A381-AF95A2745C28}" destId="{0B84C9AD-CEBA-4661-B22B-51FEB0E5BF93}" srcOrd="4" destOrd="0" presId="urn:microsoft.com/office/officeart/2005/8/layout/vList3"/>
    <dgm:cxn modelId="{5E404F4C-3340-45C4-AF88-BB99C13D8177}" type="presParOf" srcId="{0B84C9AD-CEBA-4661-B22B-51FEB0E5BF93}" destId="{DF204725-83BC-4C40-83CF-18DD1BE51ED2}" srcOrd="0" destOrd="0" presId="urn:microsoft.com/office/officeart/2005/8/layout/vList3"/>
    <dgm:cxn modelId="{426FBC66-0A76-4062-923D-8F0035DA99FD}" type="presParOf" srcId="{0B84C9AD-CEBA-4661-B22B-51FEB0E5BF93}" destId="{F8D023CE-57CB-435D-A561-824647D73A93}" srcOrd="1" destOrd="0" presId="urn:microsoft.com/office/officeart/2005/8/layout/vList3"/>
    <dgm:cxn modelId="{46D4C3DA-4680-4AE9-8B7B-DE9C6BA84748}" type="presParOf" srcId="{FF3171D2-B53D-4C17-A381-AF95A2745C28}" destId="{68DA0B4F-D4D8-42A9-B93E-81B1930B289E}" srcOrd="5" destOrd="0" presId="urn:microsoft.com/office/officeart/2005/8/layout/vList3"/>
    <dgm:cxn modelId="{26091DBF-4E0C-4A4E-AB5A-DD34F00459A0}" type="presParOf" srcId="{FF3171D2-B53D-4C17-A381-AF95A2745C28}" destId="{F7E15E4E-D686-4CCB-9A3D-DCA31645DAD6}" srcOrd="6" destOrd="0" presId="urn:microsoft.com/office/officeart/2005/8/layout/vList3"/>
    <dgm:cxn modelId="{4845972F-B264-49E7-B227-EE8E066F9A11}" type="presParOf" srcId="{F7E15E4E-D686-4CCB-9A3D-DCA31645DAD6}" destId="{A2FE45E0-4E76-459C-8A04-8844CE1DCD56}" srcOrd="0" destOrd="0" presId="urn:microsoft.com/office/officeart/2005/8/layout/vList3"/>
    <dgm:cxn modelId="{5E28C423-1123-4471-97DF-E33A3233A014}" type="presParOf" srcId="{F7E15E4E-D686-4CCB-9A3D-DCA31645DAD6}" destId="{BBCDBAE9-A607-42BA-9ACD-AEDBD81543E3}" srcOrd="1" destOrd="0" presId="urn:microsoft.com/office/officeart/2005/8/layout/vList3"/>
    <dgm:cxn modelId="{03D42A00-568E-41DD-982E-0ACA14AA0C9B}" type="presParOf" srcId="{FF3171D2-B53D-4C17-A381-AF95A2745C28}" destId="{10BA3D43-7608-4744-82EC-D53AA1F9B289}" srcOrd="7" destOrd="0" presId="urn:microsoft.com/office/officeart/2005/8/layout/vList3"/>
    <dgm:cxn modelId="{A53626BD-775E-4FA6-8AEE-C83377100CEF}" type="presParOf" srcId="{FF3171D2-B53D-4C17-A381-AF95A2745C28}" destId="{BE1F4333-60B0-41ED-810E-57397D594FC9}" srcOrd="8" destOrd="0" presId="urn:microsoft.com/office/officeart/2005/8/layout/vList3"/>
    <dgm:cxn modelId="{9E8CF991-70E8-4F77-BEB2-742C9366D89D}" type="presParOf" srcId="{BE1F4333-60B0-41ED-810E-57397D594FC9}" destId="{F258B1B1-4A0C-4330-B5C2-050AF90CB0B6}" srcOrd="0" destOrd="0" presId="urn:microsoft.com/office/officeart/2005/8/layout/vList3"/>
    <dgm:cxn modelId="{DA92850F-EDBA-43FB-8B88-E5DF41135937}" type="presParOf" srcId="{BE1F4333-60B0-41ED-810E-57397D594FC9}" destId="{59138F2A-23BE-48C8-B5F0-B8CA0E6D6949}" srcOrd="1" destOrd="0" presId="urn:microsoft.com/office/officeart/2005/8/layout/vList3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72C5FA-4B9A-498C-9523-177E83899063}">
      <dsp:nvSpPr>
        <dsp:cNvPr id="0" name=""/>
        <dsp:cNvSpPr/>
      </dsp:nvSpPr>
      <dsp:spPr>
        <a:xfrm rot="10800000">
          <a:off x="1770581" y="181726"/>
          <a:ext cx="5083170" cy="78021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4052" tIns="140970" rIns="263144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Times New Roman" pitchFamily="18" charset="0"/>
              <a:cs typeface="Times New Roman" pitchFamily="18" charset="0"/>
            </a:rPr>
            <a:t>Travelling by plane</a:t>
          </a:r>
          <a:endParaRPr lang="ru-RU" sz="37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770581" y="181726"/>
        <a:ext cx="5083170" cy="780211"/>
      </dsp:txXfrm>
    </dsp:sp>
    <dsp:sp modelId="{E8A3B4B5-DDBE-48F8-8F6D-2D5589797155}">
      <dsp:nvSpPr>
        <dsp:cNvPr id="0" name=""/>
        <dsp:cNvSpPr/>
      </dsp:nvSpPr>
      <dsp:spPr>
        <a:xfrm>
          <a:off x="153632" y="109353"/>
          <a:ext cx="1960937" cy="1137158"/>
        </a:xfrm>
        <a:prstGeom prst="ellipse">
          <a:avLst/>
        </a:prstGeom>
        <a:blipFill rotWithShape="0">
          <a:blip xmlns:r="http://schemas.openxmlformats.org/officeDocument/2006/relationships" r:embed="rId1">
            <a:lum contrast="30000"/>
          </a:blip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E5CF5D0-40CB-4A9F-B8F3-00B6DDAD5728}">
      <dsp:nvSpPr>
        <dsp:cNvPr id="0" name=""/>
        <dsp:cNvSpPr/>
      </dsp:nvSpPr>
      <dsp:spPr>
        <a:xfrm rot="10800000">
          <a:off x="1940650" y="1579282"/>
          <a:ext cx="5083170" cy="78021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4052" tIns="140970" rIns="263144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Times New Roman" pitchFamily="18" charset="0"/>
              <a:cs typeface="Times New Roman" pitchFamily="18" charset="0"/>
            </a:rPr>
            <a:t>Travelling by train</a:t>
          </a:r>
          <a:endParaRPr lang="ru-RU" sz="37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940650" y="1579282"/>
        <a:ext cx="5083170" cy="780211"/>
      </dsp:txXfrm>
    </dsp:sp>
    <dsp:sp modelId="{BEC02E52-437B-4F9C-99E7-FBE99B8D8B33}">
      <dsp:nvSpPr>
        <dsp:cNvPr id="0" name=""/>
        <dsp:cNvSpPr/>
      </dsp:nvSpPr>
      <dsp:spPr>
        <a:xfrm>
          <a:off x="144679" y="1373778"/>
          <a:ext cx="2173357" cy="1079618"/>
        </a:xfrm>
        <a:prstGeom prst="ellipse">
          <a:avLst/>
        </a:prstGeom>
        <a:blipFill rotWithShape="0">
          <a:blip xmlns:r="http://schemas.openxmlformats.org/officeDocument/2006/relationships" r:embed="rId2">
            <a:lum contrast="30000"/>
          </a:blip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8D023CE-57CB-435D-A561-824647D73A93}">
      <dsp:nvSpPr>
        <dsp:cNvPr id="0" name=""/>
        <dsp:cNvSpPr/>
      </dsp:nvSpPr>
      <dsp:spPr>
        <a:xfrm rot="10800000">
          <a:off x="1703010" y="2813778"/>
          <a:ext cx="5262352" cy="78021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4052" tIns="140970" rIns="263144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Times New Roman" pitchFamily="18" charset="0"/>
              <a:cs typeface="Times New Roman" pitchFamily="18" charset="0"/>
            </a:rPr>
            <a:t>Travelling by ship</a:t>
          </a:r>
          <a:endParaRPr lang="ru-RU" sz="37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703010" y="2813778"/>
        <a:ext cx="5262352" cy="780211"/>
      </dsp:txXfrm>
    </dsp:sp>
    <dsp:sp modelId="{DF204725-83BC-4C40-83CF-18DD1BE51ED2}">
      <dsp:nvSpPr>
        <dsp:cNvPr id="0" name=""/>
        <dsp:cNvSpPr/>
      </dsp:nvSpPr>
      <dsp:spPr>
        <a:xfrm>
          <a:off x="177637" y="2627694"/>
          <a:ext cx="2228199" cy="1036113"/>
        </a:xfrm>
        <a:prstGeom prst="ellipse">
          <a:avLst/>
        </a:prstGeom>
        <a:blipFill rotWithShape="0">
          <a:blip xmlns:r="http://schemas.openxmlformats.org/officeDocument/2006/relationships" r:embed="rId3">
            <a:lum contrast="20000"/>
          </a:blip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BCDBAE9-A607-42BA-9ACD-AEDBD81543E3}">
      <dsp:nvSpPr>
        <dsp:cNvPr id="0" name=""/>
        <dsp:cNvSpPr/>
      </dsp:nvSpPr>
      <dsp:spPr>
        <a:xfrm rot="10800000">
          <a:off x="1507383" y="4104816"/>
          <a:ext cx="5515291" cy="78021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4052" tIns="140970" rIns="263144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Times New Roman" pitchFamily="18" charset="0"/>
              <a:cs typeface="Times New Roman" pitchFamily="18" charset="0"/>
            </a:rPr>
            <a:t>Travelling by car</a:t>
          </a:r>
          <a:endParaRPr lang="ru-RU" sz="37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507383" y="4104816"/>
        <a:ext cx="5515291" cy="780211"/>
      </dsp:txXfrm>
    </dsp:sp>
    <dsp:sp modelId="{A2FE45E0-4E76-459C-8A04-8844CE1DCD56}">
      <dsp:nvSpPr>
        <dsp:cNvPr id="0" name=""/>
        <dsp:cNvSpPr/>
      </dsp:nvSpPr>
      <dsp:spPr>
        <a:xfrm>
          <a:off x="150770" y="3865474"/>
          <a:ext cx="2204504" cy="1080164"/>
        </a:xfrm>
        <a:prstGeom prst="ellipse">
          <a:avLst/>
        </a:prstGeom>
        <a:blipFill rotWithShape="0">
          <a:blip xmlns:r="http://schemas.openxmlformats.org/officeDocument/2006/relationships" r:embed="rId4">
            <a:lum contrast="10000"/>
          </a:blip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9138F2A-23BE-48C8-B5F0-B8CA0E6D6949}">
      <dsp:nvSpPr>
        <dsp:cNvPr id="0" name=""/>
        <dsp:cNvSpPr/>
      </dsp:nvSpPr>
      <dsp:spPr>
        <a:xfrm rot="10800000">
          <a:off x="1282940" y="5456929"/>
          <a:ext cx="5760503" cy="78021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4052" tIns="140970" rIns="263144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Times New Roman" pitchFamily="18" charset="0"/>
              <a:cs typeface="Times New Roman" pitchFamily="18" charset="0"/>
            </a:rPr>
            <a:t>Travelling by bicycle</a:t>
          </a:r>
          <a:endParaRPr lang="ru-RU" sz="37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282940" y="5456929"/>
        <a:ext cx="5760503" cy="780211"/>
      </dsp:txXfrm>
    </dsp:sp>
    <dsp:sp modelId="{F258B1B1-4A0C-4330-B5C2-050AF90CB0B6}">
      <dsp:nvSpPr>
        <dsp:cNvPr id="0" name=""/>
        <dsp:cNvSpPr/>
      </dsp:nvSpPr>
      <dsp:spPr>
        <a:xfrm>
          <a:off x="75027" y="5220911"/>
          <a:ext cx="2042368" cy="1158263"/>
        </a:xfrm>
        <a:prstGeom prst="ellipse">
          <a:avLst/>
        </a:prstGeom>
        <a:blipFill rotWithShape="0">
          <a:blip xmlns:r="http://schemas.openxmlformats.org/officeDocument/2006/relationships" r:embed="rId5">
            <a:lum contrast="30000"/>
          </a:blip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5909D-D2F6-4C21-AED1-BFF87C8A6CE9}" type="datetimeFigureOut">
              <a:rPr lang="ru-RU" smtClean="0"/>
              <a:pPr/>
              <a:t>15.02.2004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B7786-70F0-49C0-A1DF-7CBA4C7CF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B7786-70F0-49C0-A1DF-7CBA4C7CF7E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B7786-70F0-49C0-A1DF-7CBA4C7CF7E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B7786-70F0-49C0-A1DF-7CBA4C7CF7E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52E0-6B59-47A5-AB67-F70DBC21AC8F}" type="datetimeFigureOut">
              <a:rPr lang="ru-RU" smtClean="0"/>
              <a:pPr/>
              <a:t>15.02.2004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23C6-96E2-4A7A-AA94-26C60C88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52E0-6B59-47A5-AB67-F70DBC21AC8F}" type="datetimeFigureOut">
              <a:rPr lang="ru-RU" smtClean="0"/>
              <a:pPr/>
              <a:t>15.02.2004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23C6-96E2-4A7A-AA94-26C60C88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52E0-6B59-47A5-AB67-F70DBC21AC8F}" type="datetimeFigureOut">
              <a:rPr lang="ru-RU" smtClean="0"/>
              <a:pPr/>
              <a:t>15.02.2004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23C6-96E2-4A7A-AA94-26C60C88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52E0-6B59-47A5-AB67-F70DBC21AC8F}" type="datetimeFigureOut">
              <a:rPr lang="ru-RU" smtClean="0"/>
              <a:pPr/>
              <a:t>15.02.2004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23C6-96E2-4A7A-AA94-26C60C88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52E0-6B59-47A5-AB67-F70DBC21AC8F}" type="datetimeFigureOut">
              <a:rPr lang="ru-RU" smtClean="0"/>
              <a:pPr/>
              <a:t>15.02.2004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23C6-96E2-4A7A-AA94-26C60C88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52E0-6B59-47A5-AB67-F70DBC21AC8F}" type="datetimeFigureOut">
              <a:rPr lang="ru-RU" smtClean="0"/>
              <a:pPr/>
              <a:t>15.02.2004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23C6-96E2-4A7A-AA94-26C60C88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52E0-6B59-47A5-AB67-F70DBC21AC8F}" type="datetimeFigureOut">
              <a:rPr lang="ru-RU" smtClean="0"/>
              <a:pPr/>
              <a:t>15.02.2004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23C6-96E2-4A7A-AA94-26C60C88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52E0-6B59-47A5-AB67-F70DBC21AC8F}" type="datetimeFigureOut">
              <a:rPr lang="ru-RU" smtClean="0"/>
              <a:pPr/>
              <a:t>15.02.2004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23C6-96E2-4A7A-AA94-26C60C88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52E0-6B59-47A5-AB67-F70DBC21AC8F}" type="datetimeFigureOut">
              <a:rPr lang="ru-RU" smtClean="0"/>
              <a:pPr/>
              <a:t>15.02.2004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23C6-96E2-4A7A-AA94-26C60C88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52E0-6B59-47A5-AB67-F70DBC21AC8F}" type="datetimeFigureOut">
              <a:rPr lang="ru-RU" smtClean="0"/>
              <a:pPr/>
              <a:t>15.02.2004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23C6-96E2-4A7A-AA94-26C60C88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52E0-6B59-47A5-AB67-F70DBC21AC8F}" type="datetimeFigureOut">
              <a:rPr lang="ru-RU" smtClean="0"/>
              <a:pPr/>
              <a:t>15.02.2004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23C6-96E2-4A7A-AA94-26C60C88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2919F3">
                <a:alpha val="8200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E52E0-6B59-47A5-AB67-F70DBC21AC8F}" type="datetimeFigureOut">
              <a:rPr lang="ru-RU" smtClean="0"/>
              <a:pPr/>
              <a:t>15.02.2004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F23C6-96E2-4A7A-AA94-26C60C88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98000">
              <a:srgbClr val="2919F3">
                <a:alpha val="8200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714356"/>
            <a:ext cx="5929354" cy="1285884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4" name="Рисунок 3" descr="preview_1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tretch>
            <a:fillRect/>
          </a:stretch>
        </p:blipFill>
        <p:spPr>
          <a:xfrm>
            <a:off x="755576" y="3645024"/>
            <a:ext cx="3528392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Ghajn_Tuffieha,_Malta.jpg"/>
          <p:cNvPicPr>
            <a:picLocks noChangeAspect="1"/>
          </p:cNvPicPr>
          <p:nvPr/>
        </p:nvPicPr>
        <p:blipFill>
          <a:blip r:embed="rId3" cstate="print">
            <a:lum contrast="20000"/>
          </a:blip>
          <a:stretch>
            <a:fillRect/>
          </a:stretch>
        </p:blipFill>
        <p:spPr>
          <a:xfrm>
            <a:off x="4427984" y="836712"/>
            <a:ext cx="4287419" cy="2592288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6" name="Рисунок 5" descr="paris.jpg"/>
          <p:cNvPicPr>
            <a:picLocks noChangeAspect="1"/>
          </p:cNvPicPr>
          <p:nvPr/>
        </p:nvPicPr>
        <p:blipFill>
          <a:blip r:embed="rId4" cstate="print">
            <a:lum contrast="20000"/>
          </a:blip>
          <a:stretch>
            <a:fillRect/>
          </a:stretch>
        </p:blipFill>
        <p:spPr>
          <a:xfrm>
            <a:off x="827584" y="714356"/>
            <a:ext cx="2952328" cy="3002676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7" name="Рисунок 6" descr="big_ben_watched.jpg"/>
          <p:cNvPicPr>
            <a:picLocks noChangeAspect="1"/>
          </p:cNvPicPr>
          <p:nvPr/>
        </p:nvPicPr>
        <p:blipFill>
          <a:blip r:embed="rId5" cstate="print">
            <a:lum contrast="20000"/>
          </a:blip>
          <a:stretch>
            <a:fillRect/>
          </a:stretch>
        </p:blipFill>
        <p:spPr>
          <a:xfrm>
            <a:off x="5580112" y="3356992"/>
            <a:ext cx="2880320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763688" y="0"/>
            <a:ext cx="561662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Travelling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11760" y="4437112"/>
            <a:ext cx="43204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to English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rsche-panamera-2009-head-30-1-7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10000"/>
          </a:blip>
          <a:stretch>
            <a:fillRect/>
          </a:stretch>
        </p:blipFill>
        <p:spPr>
          <a:xfrm>
            <a:off x="4716016" y="1196752"/>
            <a:ext cx="4176463" cy="25202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571472" y="1"/>
            <a:ext cx="72152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Station 8: “ Conversation”</a:t>
            </a:r>
            <a:endParaRPr lang="ru-RU" sz="3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340768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8.  Talk about yourself.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214282" y="2204864"/>
            <a:ext cx="702201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_________________________________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surname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______________________________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age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_________________________________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date of birth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_________________________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place of birth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________________________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address____________________________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telephone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___________________________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occupation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___________________________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Likes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__________________________________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dislikes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_________________________________</a:t>
            </a:r>
          </a:p>
          <a:p>
            <a:endParaRPr lang="en-US" sz="2400" dirty="0" smtClean="0"/>
          </a:p>
          <a:p>
            <a:endParaRPr lang="ru-RU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100000">
              <a:srgbClr val="0070C0">
                <a:alpha val="7900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42844" y="571480"/>
            <a:ext cx="8786874" cy="5884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Travelling by bicycle can be one of the most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fullfilling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ways to get from one place to another.</a:t>
            </a:r>
          </a:p>
          <a:p>
            <a:pPr>
              <a:buNone/>
            </a:pPr>
            <a:endParaRPr lang="en-US" sz="1800" b="1" dirty="0" smtClean="0"/>
          </a:p>
          <a:p>
            <a:pPr>
              <a:buNone/>
            </a:pPr>
            <a:endParaRPr lang="en-US" sz="1800" b="1" dirty="0" smtClean="0"/>
          </a:p>
          <a:p>
            <a:pPr>
              <a:buNone/>
            </a:pPr>
            <a:endParaRPr lang="en-US" sz="1800" b="1" dirty="0" smtClean="0"/>
          </a:p>
          <a:p>
            <a:pPr>
              <a:buNone/>
            </a:pPr>
            <a:endParaRPr lang="ru-RU" sz="1800" b="1" dirty="0"/>
          </a:p>
        </p:txBody>
      </p:sp>
      <p:pic>
        <p:nvPicPr>
          <p:cNvPr id="6" name="Содержимое 3" descr="DSC01957.jpg"/>
          <p:cNvPicPr>
            <a:picLocks noChangeAspect="1"/>
          </p:cNvPicPr>
          <p:nvPr/>
        </p:nvPicPr>
        <p:blipFill>
          <a:blip r:embed="rId3" cstate="print">
            <a:lum contrast="20000"/>
          </a:blip>
          <a:stretch>
            <a:fillRect/>
          </a:stretch>
        </p:blipFill>
        <p:spPr>
          <a:xfrm>
            <a:off x="6012160" y="2276872"/>
            <a:ext cx="3131840" cy="4581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00034" y="1428736"/>
            <a:ext cx="58277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Station 9: “ Crossword</a:t>
            </a:r>
            <a:r>
              <a:rPr lang="en-US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”</a:t>
            </a:r>
            <a:endParaRPr lang="ru-RU" sz="3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7544" y="2348881"/>
          <a:ext cx="5616624" cy="48296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3045"/>
                <a:gridCol w="725054"/>
                <a:gridCol w="725054"/>
                <a:gridCol w="592938"/>
                <a:gridCol w="857169"/>
                <a:gridCol w="705418"/>
                <a:gridCol w="744689"/>
                <a:gridCol w="613257"/>
              </a:tblGrid>
              <a:tr h="3946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p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o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s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t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m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a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n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f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946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o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s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a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 err="1"/>
                        <a:t>i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l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o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r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 err="1"/>
                        <a:t>i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946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l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t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a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 err="1"/>
                        <a:t>i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l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o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r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s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946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 err="1"/>
                        <a:t>i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d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w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d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p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p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d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h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946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c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r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o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a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u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 err="1"/>
                        <a:t>i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o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e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946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e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 err="1"/>
                        <a:t>i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r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n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p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l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c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r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624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m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v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k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c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 err="1"/>
                        <a:t>i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o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t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 smtClean="0"/>
                        <a:t>m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7893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a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e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e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 smtClean="0"/>
                        <a:t>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l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t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 smtClean="0"/>
                        <a:t>o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a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7893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n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r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r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r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s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/>
                        <a:t>s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 smtClean="0"/>
                        <a:t>r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 smtClean="0"/>
                        <a:t>n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5988" y="6099142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85786" y="1857364"/>
            <a:ext cx="442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9.Find  11 words about jobs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rot="5400000">
            <a:off x="-1249403" y="4464057"/>
            <a:ext cx="335758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1059500" y="0"/>
            <a:ext cx="7025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Travelling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by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bicycle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6" name="Таблица 45"/>
          <p:cNvGraphicFramePr>
            <a:graphicFrameLocks noGrp="1"/>
          </p:cNvGraphicFramePr>
          <p:nvPr/>
        </p:nvGraphicFramePr>
        <p:xfrm>
          <a:off x="467545" y="2276872"/>
          <a:ext cx="4896543" cy="4320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9103"/>
                <a:gridCol w="709574"/>
                <a:gridCol w="709574"/>
                <a:gridCol w="580278"/>
                <a:gridCol w="838868"/>
                <a:gridCol w="690357"/>
                <a:gridCol w="728789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00642D"/>
                            </a:solidFill>
                            <a:prstDash val="solid"/>
                          </a:ln>
                          <a:solidFill>
                            <a:srgbClr val="00642D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p</a:t>
                      </a:r>
                      <a:endParaRPr lang="ru-RU" sz="2400" b="1" cap="all" spc="0" dirty="0">
                        <a:ln w="9000" cmpd="sng">
                          <a:solidFill>
                            <a:srgbClr val="00642D"/>
                          </a:solidFill>
                          <a:prstDash val="solid"/>
                        </a:ln>
                        <a:solidFill>
                          <a:srgbClr val="00642D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00642D"/>
                            </a:solidFill>
                            <a:prstDash val="solid"/>
                          </a:ln>
                          <a:solidFill>
                            <a:srgbClr val="00642D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o</a:t>
                      </a:r>
                      <a:endParaRPr lang="ru-RU" sz="2400" b="1" cap="all" spc="0" dirty="0">
                        <a:ln w="9000" cmpd="sng">
                          <a:solidFill>
                            <a:srgbClr val="00642D"/>
                          </a:solidFill>
                          <a:prstDash val="solid"/>
                        </a:ln>
                        <a:solidFill>
                          <a:srgbClr val="00642D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00642D"/>
                            </a:solidFill>
                            <a:prstDash val="solid"/>
                          </a:ln>
                          <a:solidFill>
                            <a:srgbClr val="00642D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s</a:t>
                      </a:r>
                      <a:endParaRPr lang="ru-RU" sz="2800" b="1" cap="all" spc="0" dirty="0">
                        <a:ln w="9000" cmpd="sng">
                          <a:solidFill>
                            <a:srgbClr val="00642D"/>
                          </a:solidFill>
                          <a:prstDash val="solid"/>
                        </a:ln>
                        <a:solidFill>
                          <a:srgbClr val="00642D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00642D"/>
                            </a:solidFill>
                            <a:prstDash val="solid"/>
                          </a:ln>
                          <a:solidFill>
                            <a:srgbClr val="00642D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t</a:t>
                      </a:r>
                      <a:endParaRPr lang="ru-RU" sz="2800" b="1" cap="all" spc="0" dirty="0">
                        <a:ln w="9000" cmpd="sng">
                          <a:solidFill>
                            <a:srgbClr val="00642D"/>
                          </a:solidFill>
                          <a:prstDash val="solid"/>
                        </a:ln>
                        <a:solidFill>
                          <a:srgbClr val="00642D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00642D"/>
                            </a:solidFill>
                            <a:prstDash val="solid"/>
                          </a:ln>
                          <a:solidFill>
                            <a:srgbClr val="00642D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m</a:t>
                      </a:r>
                      <a:endParaRPr lang="ru-RU" sz="2800" b="1" cap="all" spc="0" dirty="0">
                        <a:ln w="9000" cmpd="sng">
                          <a:solidFill>
                            <a:srgbClr val="00642D"/>
                          </a:solidFill>
                          <a:prstDash val="solid"/>
                        </a:ln>
                        <a:solidFill>
                          <a:srgbClr val="00642D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00642D"/>
                            </a:solidFill>
                            <a:prstDash val="solid"/>
                          </a:ln>
                          <a:solidFill>
                            <a:srgbClr val="00642D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a</a:t>
                      </a:r>
                      <a:endParaRPr lang="ru-RU" sz="2800" b="1" cap="all" spc="0" dirty="0">
                        <a:ln w="9000" cmpd="sng">
                          <a:solidFill>
                            <a:srgbClr val="00642D"/>
                          </a:solidFill>
                          <a:prstDash val="solid"/>
                        </a:ln>
                        <a:solidFill>
                          <a:srgbClr val="00642D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00642D"/>
                            </a:solidFill>
                            <a:prstDash val="solid"/>
                          </a:ln>
                          <a:solidFill>
                            <a:srgbClr val="00642D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n</a:t>
                      </a:r>
                      <a:endParaRPr lang="ru-RU" sz="2800" b="1" cap="all" spc="0" dirty="0">
                        <a:ln w="9000" cmpd="sng">
                          <a:solidFill>
                            <a:srgbClr val="00642D"/>
                          </a:solidFill>
                          <a:prstDash val="solid"/>
                        </a:ln>
                        <a:solidFill>
                          <a:srgbClr val="00642D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9" name="Таблица 48"/>
          <p:cNvGraphicFramePr>
            <a:graphicFrameLocks noGrp="1"/>
          </p:cNvGraphicFramePr>
          <p:nvPr/>
        </p:nvGraphicFramePr>
        <p:xfrm>
          <a:off x="1115616" y="2708920"/>
          <a:ext cx="4248471" cy="4987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6118"/>
                <a:gridCol w="696470"/>
                <a:gridCol w="487530"/>
                <a:gridCol w="905412"/>
                <a:gridCol w="626824"/>
                <a:gridCol w="766117"/>
              </a:tblGrid>
              <a:tr h="4987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rgbClr val="C0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s</a:t>
                      </a: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rgbClr val="C0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74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rgbClr val="C0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a</a:t>
                      </a: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rgbClr val="C0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74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 err="1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rgbClr val="C0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i</a:t>
                      </a: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rgbClr val="C0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74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rgbClr val="C0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l</a:t>
                      </a: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rgbClr val="C0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74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rgbClr val="C0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o</a:t>
                      </a: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rgbClr val="C0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74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rgbClr val="C0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r</a:t>
                      </a: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rgbClr val="C0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74D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1" name="Таблица 50"/>
          <p:cNvGraphicFramePr>
            <a:graphicFrameLocks noGrp="1"/>
          </p:cNvGraphicFramePr>
          <p:nvPr/>
        </p:nvGraphicFramePr>
        <p:xfrm>
          <a:off x="1115615" y="3212976"/>
          <a:ext cx="4248474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1"/>
                <a:gridCol w="754391"/>
                <a:gridCol w="685769"/>
                <a:gridCol w="792088"/>
                <a:gridCol w="720080"/>
                <a:gridCol w="576065"/>
              </a:tblGrid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002060"/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t</a:t>
                      </a:r>
                      <a:endParaRPr lang="ru-RU" sz="2800" b="1" cap="all" spc="0" dirty="0">
                        <a:ln w="9000" cmpd="sng">
                          <a:solidFill>
                            <a:srgbClr val="002060"/>
                          </a:solidFill>
                          <a:prstDash val="solid"/>
                        </a:ln>
                        <a:solidFill>
                          <a:srgbClr val="00206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002060"/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a</a:t>
                      </a:r>
                      <a:endParaRPr lang="ru-RU" sz="2800" b="1" cap="all" spc="0" dirty="0">
                        <a:ln w="9000" cmpd="sng">
                          <a:solidFill>
                            <a:srgbClr val="002060"/>
                          </a:solidFill>
                          <a:prstDash val="solid"/>
                        </a:ln>
                        <a:solidFill>
                          <a:srgbClr val="00206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 err="1">
                          <a:ln w="9000" cmpd="sng">
                            <a:solidFill>
                              <a:srgbClr val="002060"/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i</a:t>
                      </a:r>
                      <a:endParaRPr lang="ru-RU" sz="2800" b="1" cap="all" spc="0" dirty="0">
                        <a:ln w="9000" cmpd="sng">
                          <a:solidFill>
                            <a:srgbClr val="002060"/>
                          </a:solidFill>
                          <a:prstDash val="solid"/>
                        </a:ln>
                        <a:solidFill>
                          <a:srgbClr val="00206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002060"/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l</a:t>
                      </a:r>
                      <a:endParaRPr lang="ru-RU" sz="2800" b="1" cap="all" spc="0" dirty="0">
                        <a:ln w="9000" cmpd="sng">
                          <a:solidFill>
                            <a:srgbClr val="002060"/>
                          </a:solidFill>
                          <a:prstDash val="solid"/>
                        </a:ln>
                        <a:solidFill>
                          <a:srgbClr val="00206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002060"/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o</a:t>
                      </a:r>
                      <a:endParaRPr lang="ru-RU" sz="2800" b="1" cap="all" spc="0" dirty="0">
                        <a:ln w="9000" cmpd="sng">
                          <a:solidFill>
                            <a:srgbClr val="002060"/>
                          </a:solidFill>
                          <a:prstDash val="solid"/>
                        </a:ln>
                        <a:solidFill>
                          <a:srgbClr val="00206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002060"/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r</a:t>
                      </a:r>
                      <a:endParaRPr lang="ru-RU" sz="2800" b="1" cap="all" spc="0" dirty="0">
                        <a:ln w="9000" cmpd="sng">
                          <a:solidFill>
                            <a:srgbClr val="002060"/>
                          </a:solidFill>
                          <a:prstDash val="solid"/>
                        </a:ln>
                        <a:solidFill>
                          <a:srgbClr val="00206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CC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2" name="Таблица 51"/>
          <p:cNvGraphicFramePr>
            <a:graphicFrameLocks noGrp="1"/>
          </p:cNvGraphicFramePr>
          <p:nvPr/>
        </p:nvGraphicFramePr>
        <p:xfrm>
          <a:off x="1115616" y="3717033"/>
          <a:ext cx="720080" cy="34563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</a:tblGrid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chemeClr val="accent2">
                                <a:lumMod val="5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d</a:t>
                      </a:r>
                      <a:endParaRPr lang="ru-RU" sz="2800" b="1" cap="all" spc="0" dirty="0">
                        <a:ln w="9000" cmpd="sng">
                          <a:solidFill>
                            <a:schemeClr val="accent2">
                              <a:lumMod val="5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1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chemeClr val="accent2">
                                <a:lumMod val="5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r</a:t>
                      </a:r>
                      <a:endParaRPr lang="ru-RU" sz="2800" b="1" cap="all" spc="0" dirty="0">
                        <a:ln w="9000" cmpd="sng">
                          <a:solidFill>
                            <a:schemeClr val="accent2">
                              <a:lumMod val="5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1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 err="1">
                          <a:ln w="9000" cmpd="sng">
                            <a:solidFill>
                              <a:schemeClr val="accent2">
                                <a:lumMod val="5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i</a:t>
                      </a:r>
                      <a:endParaRPr lang="ru-RU" sz="2800" b="1" cap="all" spc="0" dirty="0">
                        <a:ln w="9000" cmpd="sng">
                          <a:solidFill>
                            <a:schemeClr val="accent2">
                              <a:lumMod val="5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1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chemeClr val="accent2">
                                <a:lumMod val="5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v</a:t>
                      </a:r>
                      <a:endParaRPr lang="ru-RU" sz="2800" b="1" cap="all" spc="0" dirty="0">
                        <a:ln w="9000" cmpd="sng">
                          <a:solidFill>
                            <a:schemeClr val="accent2">
                              <a:lumMod val="5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1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chemeClr val="accent2">
                                <a:lumMod val="5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e</a:t>
                      </a:r>
                      <a:endParaRPr lang="ru-RU" sz="2800" b="1" cap="all" spc="0" dirty="0">
                        <a:ln w="9000" cmpd="sng">
                          <a:solidFill>
                            <a:schemeClr val="accent2">
                              <a:lumMod val="5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1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chemeClr val="accent2">
                                <a:lumMod val="5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r</a:t>
                      </a:r>
                      <a:endParaRPr lang="ru-RU" sz="2800" b="1" cap="all" spc="0" dirty="0">
                        <a:ln w="9000" cmpd="sng">
                          <a:solidFill>
                            <a:schemeClr val="accent2">
                              <a:lumMod val="5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3" name="Таблица 52"/>
          <p:cNvGraphicFramePr>
            <a:graphicFrameLocks noGrp="1"/>
          </p:cNvGraphicFramePr>
          <p:nvPr/>
        </p:nvGraphicFramePr>
        <p:xfrm>
          <a:off x="1835696" y="3717031"/>
          <a:ext cx="720080" cy="34719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</a:tblGrid>
              <a:tr h="445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chemeClr val="accent4">
                                <a:lumMod val="5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w</a:t>
                      </a:r>
                      <a:endParaRPr lang="ru-RU" sz="2800" b="1" cap="all" spc="0" dirty="0">
                        <a:ln w="9000" cmpd="sng">
                          <a:solidFill>
                            <a:schemeClr val="accent4">
                              <a:lumMod val="5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78D6"/>
                    </a:solidFill>
                  </a:tcPr>
                </a:tc>
              </a:tr>
              <a:tr h="445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chemeClr val="accent4">
                                <a:lumMod val="5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o</a:t>
                      </a:r>
                      <a:endParaRPr lang="ru-RU" sz="2800" b="1" cap="all" spc="0" dirty="0">
                        <a:ln w="9000" cmpd="sng">
                          <a:solidFill>
                            <a:schemeClr val="accent4">
                              <a:lumMod val="5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78D6"/>
                    </a:solidFill>
                  </a:tcPr>
                </a:tc>
              </a:tr>
              <a:tr h="445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chemeClr val="accent4">
                                <a:lumMod val="5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r</a:t>
                      </a:r>
                      <a:endParaRPr lang="ru-RU" sz="2800" b="1" cap="all" spc="0" dirty="0">
                        <a:ln w="9000" cmpd="sng">
                          <a:solidFill>
                            <a:schemeClr val="accent4">
                              <a:lumMod val="5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78D6"/>
                    </a:solidFill>
                  </a:tcPr>
                </a:tc>
              </a:tr>
              <a:tr h="56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chemeClr val="accent4">
                                <a:lumMod val="5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k</a:t>
                      </a:r>
                      <a:endParaRPr lang="ru-RU" sz="2800" b="1" cap="all" spc="0" dirty="0">
                        <a:ln w="9000" cmpd="sng">
                          <a:solidFill>
                            <a:schemeClr val="accent4">
                              <a:lumMod val="5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78D6"/>
                    </a:solidFill>
                  </a:tcPr>
                </a:tc>
              </a:tr>
              <a:tr h="7875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chemeClr val="accent4">
                                <a:lumMod val="5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e</a:t>
                      </a:r>
                      <a:endParaRPr lang="ru-RU" sz="2800" b="1" cap="all" spc="0" dirty="0">
                        <a:ln w="9000" cmpd="sng">
                          <a:solidFill>
                            <a:schemeClr val="accent4">
                              <a:lumMod val="5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78D6"/>
                    </a:solidFill>
                  </a:tcPr>
                </a:tc>
              </a:tr>
              <a:tr h="7875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chemeClr val="accent4">
                                <a:lumMod val="5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r</a:t>
                      </a:r>
                      <a:endParaRPr lang="ru-RU" sz="2800" b="1" cap="all" spc="0" dirty="0">
                        <a:ln w="9000" cmpd="sng">
                          <a:solidFill>
                            <a:schemeClr val="accent4">
                              <a:lumMod val="5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78D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4" name="Таблица 53"/>
          <p:cNvGraphicFramePr>
            <a:graphicFrameLocks noGrp="1"/>
          </p:cNvGraphicFramePr>
          <p:nvPr/>
        </p:nvGraphicFramePr>
        <p:xfrm>
          <a:off x="2571736" y="3714752"/>
          <a:ext cx="720080" cy="3456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</a:tblGrid>
              <a:tr h="4496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d</a:t>
                      </a: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902B"/>
                    </a:solidFill>
                  </a:tcPr>
                </a:tc>
              </a:tr>
              <a:tr h="4496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a</a:t>
                      </a: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902B"/>
                    </a:solidFill>
                  </a:tcPr>
                </a:tc>
              </a:tr>
              <a:tr h="4496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n</a:t>
                      </a: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902B"/>
                    </a:solidFill>
                  </a:tcPr>
                </a:tc>
              </a:tr>
              <a:tr h="5651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c</a:t>
                      </a: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902B"/>
                    </a:solidFill>
                  </a:tcPr>
                </a:tc>
              </a:tr>
              <a:tr h="8993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 smtClean="0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902B"/>
                    </a:solidFill>
                  </a:tcPr>
                </a:tc>
              </a:tr>
              <a:tr h="6428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r</a:t>
                      </a: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902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5" name="Таблица 54"/>
          <p:cNvGraphicFramePr>
            <a:graphicFrameLocks noGrp="1"/>
          </p:cNvGraphicFramePr>
          <p:nvPr/>
        </p:nvGraphicFramePr>
        <p:xfrm>
          <a:off x="3286116" y="3717032"/>
          <a:ext cx="785818" cy="34701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5818"/>
              </a:tblGrid>
              <a:tr h="4415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7030A0"/>
                            </a:solidFill>
                            <a:prstDash val="solid"/>
                          </a:ln>
                          <a:solidFill>
                            <a:srgbClr val="00642D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p</a:t>
                      </a:r>
                      <a:endParaRPr lang="ru-RU" sz="2800" b="1" cap="all" spc="0" dirty="0">
                        <a:ln w="9000" cmpd="sng">
                          <a:solidFill>
                            <a:srgbClr val="7030A0"/>
                          </a:solidFill>
                          <a:prstDash val="solid"/>
                        </a:ln>
                        <a:solidFill>
                          <a:srgbClr val="00642D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1FF85"/>
                    </a:solidFill>
                  </a:tcPr>
                </a:tc>
              </a:tr>
              <a:tr h="4415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7030A0"/>
                            </a:solidFill>
                            <a:prstDash val="solid"/>
                          </a:ln>
                          <a:solidFill>
                            <a:srgbClr val="00642D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u</a:t>
                      </a:r>
                      <a:endParaRPr lang="ru-RU" sz="2800" b="1" cap="all" spc="0" dirty="0">
                        <a:ln w="9000" cmpd="sng">
                          <a:solidFill>
                            <a:srgbClr val="7030A0"/>
                          </a:solidFill>
                          <a:prstDash val="solid"/>
                        </a:ln>
                        <a:solidFill>
                          <a:srgbClr val="00642D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1FF85"/>
                    </a:solidFill>
                  </a:tcPr>
                </a:tc>
              </a:tr>
              <a:tr h="4415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7030A0"/>
                            </a:solidFill>
                            <a:prstDash val="solid"/>
                          </a:ln>
                          <a:solidFill>
                            <a:srgbClr val="00642D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p</a:t>
                      </a:r>
                      <a:endParaRPr lang="ru-RU" sz="2800" b="1" cap="all" spc="0" dirty="0">
                        <a:ln w="9000" cmpd="sng">
                          <a:solidFill>
                            <a:srgbClr val="7030A0"/>
                          </a:solidFill>
                          <a:prstDash val="solid"/>
                        </a:ln>
                        <a:solidFill>
                          <a:srgbClr val="00642D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1FF85"/>
                    </a:solidFill>
                  </a:tcPr>
                </a:tc>
              </a:tr>
              <a:tr h="5635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 err="1">
                          <a:ln w="9000" cmpd="sng">
                            <a:solidFill>
                              <a:srgbClr val="7030A0"/>
                            </a:solidFill>
                            <a:prstDash val="solid"/>
                          </a:ln>
                          <a:solidFill>
                            <a:srgbClr val="00642D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i</a:t>
                      </a:r>
                      <a:endParaRPr lang="ru-RU" sz="2800" b="1" cap="all" spc="0" dirty="0">
                        <a:ln w="9000" cmpd="sng">
                          <a:solidFill>
                            <a:srgbClr val="7030A0"/>
                          </a:solidFill>
                          <a:prstDash val="solid"/>
                        </a:ln>
                        <a:solidFill>
                          <a:srgbClr val="00642D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1FF85"/>
                    </a:solidFill>
                  </a:tcPr>
                </a:tc>
              </a:tr>
              <a:tr h="7909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7030A0"/>
                            </a:solidFill>
                            <a:prstDash val="solid"/>
                          </a:ln>
                          <a:solidFill>
                            <a:srgbClr val="00642D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l</a:t>
                      </a:r>
                      <a:endParaRPr lang="ru-RU" sz="2800" b="1" cap="all" spc="0" dirty="0">
                        <a:ln w="9000" cmpd="sng">
                          <a:solidFill>
                            <a:srgbClr val="7030A0"/>
                          </a:solidFill>
                          <a:prstDash val="solid"/>
                        </a:ln>
                        <a:solidFill>
                          <a:srgbClr val="00642D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1FF85"/>
                    </a:solidFill>
                  </a:tcPr>
                </a:tc>
              </a:tr>
              <a:tr h="7909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7030A0"/>
                            </a:solidFill>
                            <a:prstDash val="solid"/>
                          </a:ln>
                          <a:solidFill>
                            <a:srgbClr val="00642D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s</a:t>
                      </a:r>
                      <a:endParaRPr lang="ru-RU" sz="2800" b="1" cap="all" spc="0" dirty="0">
                        <a:ln w="9000" cmpd="sng">
                          <a:solidFill>
                            <a:srgbClr val="7030A0"/>
                          </a:solidFill>
                          <a:prstDash val="solid"/>
                        </a:ln>
                        <a:solidFill>
                          <a:srgbClr val="00642D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1FF8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6" name="Таблица 55"/>
          <p:cNvGraphicFramePr>
            <a:graphicFrameLocks noGrp="1"/>
          </p:cNvGraphicFramePr>
          <p:nvPr/>
        </p:nvGraphicFramePr>
        <p:xfrm>
          <a:off x="4067944" y="3717031"/>
          <a:ext cx="718370" cy="3456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8370"/>
              </a:tblGrid>
              <a:tr h="4413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p</a:t>
                      </a: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4B4B"/>
                    </a:solidFill>
                  </a:tcPr>
                </a:tc>
              </a:tr>
              <a:tr h="4413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 err="1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i</a:t>
                      </a: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4B4B"/>
                    </a:solidFill>
                  </a:tcPr>
                </a:tc>
              </a:tr>
              <a:tr h="4413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l</a:t>
                      </a: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4B4B"/>
                    </a:solidFill>
                  </a:tcPr>
                </a:tc>
              </a:tr>
              <a:tr h="5601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o</a:t>
                      </a: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4B4B"/>
                    </a:solidFill>
                  </a:tcPr>
                </a:tc>
              </a:tr>
              <a:tr h="786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t</a:t>
                      </a: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4B4B"/>
                    </a:solidFill>
                  </a:tcPr>
                </a:tc>
              </a:tr>
              <a:tr h="786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s</a:t>
                      </a: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4B4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7" name="Таблица 56"/>
          <p:cNvGraphicFramePr>
            <a:graphicFrameLocks noGrp="1"/>
          </p:cNvGraphicFramePr>
          <p:nvPr/>
        </p:nvGraphicFramePr>
        <p:xfrm>
          <a:off x="4788024" y="3717030"/>
          <a:ext cx="648072" cy="34406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72"/>
              </a:tblGrid>
              <a:tr h="4358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d</a:t>
                      </a: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2D"/>
                    </a:solidFill>
                  </a:tcPr>
                </a:tc>
              </a:tr>
              <a:tr h="4358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o</a:t>
                      </a: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2D"/>
                    </a:solidFill>
                  </a:tcPr>
                </a:tc>
              </a:tr>
              <a:tr h="4358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c</a:t>
                      </a: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2D"/>
                    </a:solidFill>
                  </a:tcPr>
                </a:tc>
              </a:tr>
              <a:tr h="5248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t</a:t>
                      </a: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2D"/>
                    </a:solidFill>
                  </a:tcPr>
                </a:tc>
              </a:tr>
              <a:tr h="7365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 smtClean="0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o</a:t>
                      </a: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2D"/>
                    </a:solidFill>
                  </a:tcPr>
                </a:tc>
              </a:tr>
              <a:tr h="8716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 smtClean="0">
                          <a:ln w="9000" cmpd="sng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r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cap="all" spc="0" dirty="0">
                        <a:ln w="9000" cmpd="sng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2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8" name="Таблица 57"/>
          <p:cNvGraphicFramePr>
            <a:graphicFrameLocks noGrp="1"/>
          </p:cNvGraphicFramePr>
          <p:nvPr/>
        </p:nvGraphicFramePr>
        <p:xfrm>
          <a:off x="5429256" y="2357430"/>
          <a:ext cx="642942" cy="48245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2942"/>
              </a:tblGrid>
              <a:tr h="4343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chemeClr val="accent4">
                                <a:lumMod val="5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f</a:t>
                      </a:r>
                      <a:endParaRPr lang="ru-RU" sz="2800" b="1" cap="all" spc="0" dirty="0">
                        <a:ln w="9000" cmpd="sng">
                          <a:solidFill>
                            <a:schemeClr val="accent4">
                              <a:lumMod val="50000"/>
                            </a:schemeClr>
                          </a:solidFill>
                          <a:prstDash val="solid"/>
                        </a:ln>
                        <a:solidFill>
                          <a:srgbClr val="00206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A8FF"/>
                    </a:solidFill>
                  </a:tcPr>
                </a:tc>
              </a:tr>
              <a:tr h="4343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 err="1">
                          <a:ln w="9000" cmpd="sng">
                            <a:solidFill>
                              <a:schemeClr val="accent4">
                                <a:lumMod val="5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i</a:t>
                      </a:r>
                      <a:endParaRPr lang="ru-RU" sz="2800" b="1" cap="all" spc="0" dirty="0">
                        <a:ln w="9000" cmpd="sng">
                          <a:solidFill>
                            <a:schemeClr val="accent4">
                              <a:lumMod val="50000"/>
                            </a:schemeClr>
                          </a:solidFill>
                          <a:prstDash val="solid"/>
                        </a:ln>
                        <a:solidFill>
                          <a:srgbClr val="00206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A8FF"/>
                    </a:solidFill>
                  </a:tcPr>
                </a:tc>
              </a:tr>
              <a:tr h="4343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chemeClr val="accent4">
                                <a:lumMod val="5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s</a:t>
                      </a:r>
                      <a:endParaRPr lang="ru-RU" sz="2800" b="1" cap="all" spc="0" dirty="0">
                        <a:ln w="9000" cmpd="sng">
                          <a:solidFill>
                            <a:schemeClr val="accent4">
                              <a:lumMod val="50000"/>
                            </a:schemeClr>
                          </a:solidFill>
                          <a:prstDash val="solid"/>
                        </a:ln>
                        <a:solidFill>
                          <a:srgbClr val="00206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A8FF"/>
                    </a:solidFill>
                  </a:tcPr>
                </a:tc>
              </a:tr>
              <a:tr h="4343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chemeClr val="accent4">
                                <a:lumMod val="5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h</a:t>
                      </a:r>
                      <a:endParaRPr lang="ru-RU" sz="2800" b="1" cap="all" spc="0" dirty="0">
                        <a:ln w="9000" cmpd="sng">
                          <a:solidFill>
                            <a:schemeClr val="accent4">
                              <a:lumMod val="50000"/>
                            </a:schemeClr>
                          </a:solidFill>
                          <a:prstDash val="solid"/>
                        </a:ln>
                        <a:solidFill>
                          <a:srgbClr val="00206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A8FF"/>
                    </a:solidFill>
                  </a:tcPr>
                </a:tc>
              </a:tr>
              <a:tr h="4343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chemeClr val="accent4">
                                <a:lumMod val="5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e</a:t>
                      </a:r>
                      <a:endParaRPr lang="ru-RU" sz="2800" b="1" cap="all" spc="0" dirty="0">
                        <a:ln w="9000" cmpd="sng">
                          <a:solidFill>
                            <a:schemeClr val="accent4">
                              <a:lumMod val="50000"/>
                            </a:schemeClr>
                          </a:solidFill>
                          <a:prstDash val="solid"/>
                        </a:ln>
                        <a:solidFill>
                          <a:srgbClr val="00206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A8FF"/>
                    </a:solidFill>
                  </a:tcPr>
                </a:tc>
              </a:tr>
              <a:tr h="4343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chemeClr val="accent4">
                                <a:lumMod val="5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r</a:t>
                      </a:r>
                      <a:endParaRPr lang="ru-RU" sz="2800" b="1" cap="all" spc="0" dirty="0">
                        <a:ln w="9000" cmpd="sng">
                          <a:solidFill>
                            <a:schemeClr val="accent4">
                              <a:lumMod val="50000"/>
                            </a:schemeClr>
                          </a:solidFill>
                          <a:prstDash val="solid"/>
                        </a:ln>
                        <a:solidFill>
                          <a:srgbClr val="00206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A8FF"/>
                    </a:solidFill>
                  </a:tcPr>
                </a:tc>
              </a:tr>
              <a:tr h="5639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 smtClean="0">
                          <a:ln w="9000" cmpd="sng">
                            <a:solidFill>
                              <a:schemeClr val="accent4">
                                <a:lumMod val="5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m</a:t>
                      </a:r>
                      <a:endParaRPr lang="ru-RU" sz="2800" b="1" cap="all" spc="0" dirty="0">
                        <a:ln w="9000" cmpd="sng">
                          <a:solidFill>
                            <a:schemeClr val="accent4">
                              <a:lumMod val="50000"/>
                            </a:schemeClr>
                          </a:solidFill>
                          <a:prstDash val="solid"/>
                        </a:ln>
                        <a:solidFill>
                          <a:srgbClr val="00206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A8FF"/>
                    </a:solidFill>
                  </a:tcPr>
                </a:tc>
              </a:tr>
              <a:tr h="7913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>
                          <a:ln w="9000" cmpd="sng">
                            <a:solidFill>
                              <a:schemeClr val="accent4">
                                <a:lumMod val="5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a</a:t>
                      </a:r>
                      <a:endParaRPr lang="ru-RU" sz="2800" b="1" cap="all" spc="0" dirty="0">
                        <a:ln w="9000" cmpd="sng">
                          <a:solidFill>
                            <a:schemeClr val="accent4">
                              <a:lumMod val="50000"/>
                            </a:schemeClr>
                          </a:solidFill>
                          <a:prstDash val="solid"/>
                        </a:ln>
                        <a:solidFill>
                          <a:srgbClr val="00206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A8FF"/>
                    </a:solidFill>
                  </a:tcPr>
                </a:tc>
              </a:tr>
              <a:tr h="8633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cap="all" spc="0" dirty="0" smtClean="0">
                          <a:ln w="9000" cmpd="sng">
                            <a:solidFill>
                              <a:schemeClr val="accent4">
                                <a:lumMod val="5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n</a:t>
                      </a:r>
                      <a:endParaRPr lang="ru-RU" sz="2800" b="1" cap="all" spc="0" dirty="0">
                        <a:ln w="9000" cmpd="sng">
                          <a:solidFill>
                            <a:schemeClr val="accent4">
                              <a:lumMod val="50000"/>
                            </a:schemeClr>
                          </a:solidFill>
                          <a:prstDash val="solid"/>
                        </a:ln>
                        <a:solidFill>
                          <a:srgbClr val="00206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A8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357430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br>
              <a:rPr lang="ru-RU" dirty="0" smtClean="0"/>
            </a:br>
            <a:r>
              <a:rPr lang="en-US" dirty="0" smtClean="0"/>
              <a:t> </a:t>
            </a:r>
            <a:r>
              <a:rPr lang="en-US" sz="6700" dirty="0" smtClean="0"/>
              <a:t>the end!</a:t>
            </a:r>
            <a:endParaRPr lang="ru-RU" sz="6700" dirty="0"/>
          </a:p>
        </p:txBody>
      </p:sp>
      <p:pic>
        <p:nvPicPr>
          <p:cNvPr id="6" name="Содержимое 5" descr="dominikan_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4372" y="-18279"/>
            <a:ext cx="9168372" cy="6876279"/>
          </a:xfrm>
        </p:spPr>
      </p:pic>
      <p:sp>
        <p:nvSpPr>
          <p:cNvPr id="5" name="TextBox 4"/>
          <p:cNvSpPr txBox="1"/>
          <p:nvPr/>
        </p:nvSpPr>
        <p:spPr>
          <a:xfrm>
            <a:off x="323528" y="908720"/>
            <a:ext cx="82089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We have just arrived in 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the country English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214290"/>
          <a:ext cx="7643866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A3B4B5-DDBE-48F8-8F6D-2D55897971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A3B4B5-DDBE-48F8-8F6D-2D55897971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A3B4B5-DDBE-48F8-8F6D-2D55897971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A3B4B5-DDBE-48F8-8F6D-2D5589797155}"/>
                                            </p:graphic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A3B4B5-DDBE-48F8-8F6D-2D55897971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72C5FA-4B9A-498C-9523-177E838990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72C5FA-4B9A-498C-9523-177E838990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72C5FA-4B9A-498C-9523-177E838990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72C5FA-4B9A-498C-9523-177E83899063}"/>
                                            </p:graphic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72C5FA-4B9A-498C-9523-177E838990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C02E52-437B-4F9C-99E7-FBE99B8D8B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C02E52-437B-4F9C-99E7-FBE99B8D8B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C02E52-437B-4F9C-99E7-FBE99B8D8B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C02E52-437B-4F9C-99E7-FBE99B8D8B33}"/>
                                            </p:graphic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C02E52-437B-4F9C-99E7-FBE99B8D8B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34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5CF5D0-40CB-4A9F-B8F3-00B6DDAD57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5CF5D0-40CB-4A9F-B8F3-00B6DDAD57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5CF5D0-40CB-4A9F-B8F3-00B6DDAD57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5CF5D0-40CB-4A9F-B8F3-00B6DDAD5728}"/>
                                            </p:graphic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5CF5D0-40CB-4A9F-B8F3-00B6DDAD57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204725-83BC-4C40-83CF-18DD1BE51E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204725-83BC-4C40-83CF-18DD1BE51E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204725-83BC-4C40-83CF-18DD1BE51E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204725-83BC-4C40-83CF-18DD1BE51ED2}"/>
                                            </p:graphic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204725-83BC-4C40-83CF-18DD1BE51E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34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8D023CE-57CB-435D-A561-824647D73A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8D023CE-57CB-435D-A561-824647D73A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8D023CE-57CB-435D-A561-824647D73A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8D023CE-57CB-435D-A561-824647D73A93}"/>
                                            </p:graphic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8D023CE-57CB-435D-A561-824647D73A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FE45E0-4E76-459C-8A04-8844CE1DCD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FE45E0-4E76-459C-8A04-8844CE1DCD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FE45E0-4E76-459C-8A04-8844CE1DCD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FE45E0-4E76-459C-8A04-8844CE1DCD56}"/>
                                            </p:graphic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FE45E0-4E76-459C-8A04-8844CE1DCD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3" presetID="34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CDBAE9-A607-42BA-9ACD-AEDBD81543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CDBAE9-A607-42BA-9ACD-AEDBD81543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CDBAE9-A607-42BA-9ACD-AEDBD81543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CDBAE9-A607-42BA-9ACD-AEDBD81543E3}"/>
                                            </p:graphic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CDBAE9-A607-42BA-9ACD-AEDBD81543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58B1B1-4A0C-4330-B5C2-050AF90CB0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58B1B1-4A0C-4330-B5C2-050AF90CB0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58B1B1-4A0C-4330-B5C2-050AF90CB0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58B1B1-4A0C-4330-B5C2-050AF90CB0B6}"/>
                                            </p:graphic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58B1B1-4A0C-4330-B5C2-050AF90CB0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7" presetID="34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138F2A-23BE-48C8-B5F0-B8CA0E6D69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138F2A-23BE-48C8-B5F0-B8CA0E6D69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138F2A-23BE-48C8-B5F0-B8CA0E6D69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138F2A-23BE-48C8-B5F0-B8CA0E6D6949}"/>
                                            </p:graphic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138F2A-23BE-48C8-B5F0-B8CA0E6D69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0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tretch>
            <a:fillRect/>
          </a:stretch>
        </p:blipFill>
        <p:spPr>
          <a:xfrm rot="21417361">
            <a:off x="4139679" y="3135696"/>
            <a:ext cx="4607919" cy="3334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1000109"/>
            <a:ext cx="835824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is more comfortable</a:t>
            </a:r>
            <a:r>
              <a:rPr kumimoji="0" lang="en-US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the quickest  way of travelling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7159" y="1988840"/>
            <a:ext cx="550072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Wingdings" pitchFamily="2" charset="2"/>
              <a:buChar char="Ø"/>
            </a:pPr>
            <a:r>
              <a:rPr lang="en-US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Station 1: “Poetical</a:t>
            </a:r>
            <a:r>
              <a:rPr lang="en-US" sz="5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”</a:t>
            </a:r>
            <a:endParaRPr lang="ru-RU" sz="5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1" y="2924944"/>
            <a:ext cx="36382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 </a:t>
            </a:r>
            <a:r>
              <a:rPr lang="en-US" sz="3600" b="1" dirty="0" smtClean="0"/>
              <a:t>1.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Tell  poems what  you know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98869" y="285728"/>
            <a:ext cx="694626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ravelling 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plane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120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tretch>
            <a:fillRect/>
          </a:stretch>
        </p:blipFill>
        <p:spPr>
          <a:xfrm rot="21417361">
            <a:off x="4085774" y="3120366"/>
            <a:ext cx="4607919" cy="3334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924944"/>
            <a:ext cx="8143900" cy="93610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en-US" b="1" dirty="0" smtClean="0"/>
              <a:t> </a:t>
            </a:r>
            <a:endParaRPr lang="en-US" dirty="0" smtClean="0"/>
          </a:p>
          <a:p>
            <a:pPr algn="ctr">
              <a:buFont typeface="Wingdings" pitchFamily="2" charset="2"/>
              <a:buChar char="Ø"/>
            </a:pPr>
            <a:r>
              <a:rPr lang="en-US" sz="73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Station 2: “Phonetics”</a:t>
            </a:r>
            <a:endParaRPr lang="ru-RU" sz="73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g650-3.jpg"/>
          <p:cNvPicPr>
            <a:picLocks noChangeAspect="1"/>
          </p:cNvPicPr>
          <p:nvPr/>
        </p:nvPicPr>
        <p:blipFill>
          <a:blip r:embed="rId2" cstate="print">
            <a:lum contrast="30000"/>
          </a:blip>
          <a:stretch>
            <a:fillRect/>
          </a:stretch>
        </p:blipFill>
        <p:spPr>
          <a:xfrm>
            <a:off x="0" y="0"/>
            <a:ext cx="8100392" cy="29969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217110" y="4213830"/>
            <a:ext cx="27097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v"/>
            </a:pPr>
            <a:endParaRPr lang="ru-RU" sz="2800" b="1" dirty="0">
              <a:ln w="11430"/>
              <a:solidFill>
                <a:schemeClr val="tx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4005064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2.Look at the blackboard and read the words on the transcription</a:t>
            </a:r>
            <a:r>
              <a:rPr lang="en-US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643998" cy="54556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With a train you have speed ,comfort and pleasure combined.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3.Read the words and word combinations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  Trafalgar Square, the British Museum, Hyde Park, the   National Gallery, the Tower of London,  Scotland, Wales, Northern Ireland.</a:t>
            </a:r>
          </a:p>
          <a:p>
            <a:pPr>
              <a:lnSpc>
                <a:spcPct val="110000"/>
              </a:lnSpc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The largest country, the Volga, the Kremlin, the birch tree, the capital of  Russia, Moscow  University,   the                                        traditional    Russian 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food, a custom.</a:t>
            </a:r>
          </a:p>
          <a:p>
            <a:pPr>
              <a:lnSpc>
                <a:spcPct val="110000"/>
              </a:lnSpc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                                                           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aves103a.jpg"/>
          <p:cNvPicPr>
            <a:picLocks noChangeAspect="1"/>
          </p:cNvPicPr>
          <p:nvPr/>
        </p:nvPicPr>
        <p:blipFill>
          <a:blip r:embed="rId2" cstate="print">
            <a:lum contrast="30000"/>
          </a:blip>
          <a:stretch>
            <a:fillRect/>
          </a:stretch>
        </p:blipFill>
        <p:spPr>
          <a:xfrm>
            <a:off x="3923928" y="5301208"/>
            <a:ext cx="1928020" cy="1556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928662" y="1785926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Station 3: “Reading”</a:t>
            </a:r>
            <a:endParaRPr lang="ru-RU" sz="3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97642" y="285728"/>
            <a:ext cx="654871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travelling 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train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itachi-javelin-train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30000"/>
          </a:blip>
          <a:stretch>
            <a:fillRect/>
          </a:stretch>
        </p:blipFill>
        <p:spPr>
          <a:xfrm rot="206433">
            <a:off x="2035247" y="190763"/>
            <a:ext cx="6418768" cy="20435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500034" y="2204864"/>
            <a:ext cx="71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Station 4: “Grammatical”</a:t>
            </a:r>
            <a:endParaRPr lang="ru-RU" sz="3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2780928"/>
            <a:ext cx="9144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4.Read the sentences ,  give  questions  and negative forms 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Say what  the grammar Tenses  are. 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1. Nick is working in the study  now.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  2. Many people learn foreign languages.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  3. The plane leaves for London.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  4.  You wrote a long poem yesterday.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  5. We collected  a lot of stamps last year.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  6. I have bought  a return ticket for Paris.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  7.  I shall phone you later.</a:t>
            </a:r>
          </a:p>
          <a:p>
            <a:endParaRPr lang="ru-RU" sz="24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857628"/>
            <a:ext cx="3357586" cy="22145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	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ruise shi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1628800"/>
            <a:ext cx="2071702" cy="12286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28564" y="764704"/>
            <a:ext cx="871543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Travelling by ship is also very popular now. It is very pleasant to see the rise and hear the cry of the seagulls.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25199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1643050"/>
            <a:ext cx="6643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Station 5: “ Lexical”</a:t>
            </a:r>
            <a:endParaRPr lang="ru-RU" sz="3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C:\Documents and Settings\Admin\Рабочий стол\профессии\0_70f9a_da40b9f1_XL.jpg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>
            <a:off x="142844" y="3071810"/>
            <a:ext cx="1404820" cy="1581326"/>
          </a:xfrm>
          <a:prstGeom prst="rect">
            <a:avLst/>
          </a:prstGeom>
          <a:noFill/>
        </p:spPr>
      </p:pic>
      <p:pic>
        <p:nvPicPr>
          <p:cNvPr id="8196" name="Picture 4" descr="C:\Documents and Settings\Admin\Рабочий стол\профессии\0_70f98_2f8ca51b_XL.jpg"/>
          <p:cNvPicPr>
            <a:picLocks noChangeAspect="1" noChangeArrowheads="1"/>
          </p:cNvPicPr>
          <p:nvPr/>
        </p:nvPicPr>
        <p:blipFill>
          <a:blip r:embed="rId5" cstate="print">
            <a:lum contrast="20000"/>
          </a:blip>
          <a:srcRect/>
          <a:stretch>
            <a:fillRect/>
          </a:stretch>
        </p:blipFill>
        <p:spPr bwMode="auto">
          <a:xfrm>
            <a:off x="1835696" y="2852936"/>
            <a:ext cx="1346492" cy="1724772"/>
          </a:xfrm>
          <a:prstGeom prst="rect">
            <a:avLst/>
          </a:prstGeom>
          <a:noFill/>
        </p:spPr>
      </p:pic>
      <p:pic>
        <p:nvPicPr>
          <p:cNvPr id="8197" name="Picture 5" descr="C:\Documents and Settings\Admin\Рабочий стол\профессии\0005-004-Professii-01.png"/>
          <p:cNvPicPr>
            <a:picLocks noChangeAspect="1" noChangeArrowheads="1"/>
          </p:cNvPicPr>
          <p:nvPr/>
        </p:nvPicPr>
        <p:blipFill>
          <a:blip r:embed="rId6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3434911" y="2780928"/>
            <a:ext cx="1497129" cy="1800200"/>
          </a:xfrm>
          <a:prstGeom prst="rect">
            <a:avLst/>
          </a:prstGeom>
          <a:noFill/>
        </p:spPr>
      </p:pic>
      <p:pic>
        <p:nvPicPr>
          <p:cNvPr id="8198" name="Picture 6" descr="C:\Documents and Settings\Admin\Рабочий стол\профессии\28795_2834_400_0.jpeg"/>
          <p:cNvPicPr>
            <a:picLocks noChangeAspect="1" noChangeArrowheads="1"/>
          </p:cNvPicPr>
          <p:nvPr/>
        </p:nvPicPr>
        <p:blipFill>
          <a:blip r:embed="rId7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5214942" y="2852936"/>
            <a:ext cx="1373282" cy="1728192"/>
          </a:xfrm>
          <a:prstGeom prst="rect">
            <a:avLst/>
          </a:prstGeom>
          <a:noFill/>
        </p:spPr>
      </p:pic>
      <p:pic>
        <p:nvPicPr>
          <p:cNvPr id="8199" name="Picture 7" descr="C:\Documents and Settings\Admin\Рабочий стол\профессии\i (2).jpg"/>
          <p:cNvPicPr>
            <a:picLocks noChangeAspect="1" noChangeArrowheads="1"/>
          </p:cNvPicPr>
          <p:nvPr/>
        </p:nvPicPr>
        <p:blipFill>
          <a:blip r:embed="rId8" cstate="print">
            <a:lum contrast="30000"/>
          </a:blip>
          <a:srcRect/>
          <a:stretch>
            <a:fillRect/>
          </a:stretch>
        </p:blipFill>
        <p:spPr bwMode="auto">
          <a:xfrm>
            <a:off x="6804248" y="2852936"/>
            <a:ext cx="1584176" cy="1800200"/>
          </a:xfrm>
          <a:prstGeom prst="rect">
            <a:avLst/>
          </a:prstGeom>
          <a:noFill/>
        </p:spPr>
      </p:pic>
      <p:pic>
        <p:nvPicPr>
          <p:cNvPr id="8200" name="Picture 8" descr="C:\Documents and Settings\Admin\Рабочий стол\профессии\i (3).jpg"/>
          <p:cNvPicPr>
            <a:picLocks noChangeAspect="1" noChangeArrowheads="1"/>
          </p:cNvPicPr>
          <p:nvPr/>
        </p:nvPicPr>
        <p:blipFill>
          <a:blip r:embed="rId9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0" y="4797152"/>
            <a:ext cx="1534398" cy="1800200"/>
          </a:xfrm>
          <a:prstGeom prst="rect">
            <a:avLst/>
          </a:prstGeom>
          <a:noFill/>
        </p:spPr>
      </p:pic>
      <p:pic>
        <p:nvPicPr>
          <p:cNvPr id="8201" name="Picture 9" descr="C:\Documents and Settings\Admin\Рабочий стол\профессии\i (4).jpg"/>
          <p:cNvPicPr>
            <a:picLocks noChangeAspect="1" noChangeArrowheads="1"/>
          </p:cNvPicPr>
          <p:nvPr/>
        </p:nvPicPr>
        <p:blipFill>
          <a:blip r:embed="rId10" cstate="print">
            <a:lum contrast="10000"/>
          </a:blip>
          <a:srcRect/>
          <a:stretch>
            <a:fillRect/>
          </a:stretch>
        </p:blipFill>
        <p:spPr bwMode="auto">
          <a:xfrm>
            <a:off x="1835696" y="4797152"/>
            <a:ext cx="1584176" cy="1810460"/>
          </a:xfrm>
          <a:prstGeom prst="rect">
            <a:avLst/>
          </a:prstGeom>
          <a:noFill/>
        </p:spPr>
      </p:pic>
      <p:pic>
        <p:nvPicPr>
          <p:cNvPr id="8202" name="Picture 10" descr="C:\Documents and Settings\Admin\Рабочий стол\профессии\i (5).jpg"/>
          <p:cNvPicPr>
            <a:picLocks noChangeAspect="1" noChangeArrowheads="1"/>
          </p:cNvPicPr>
          <p:nvPr/>
        </p:nvPicPr>
        <p:blipFill>
          <a:blip r:embed="rId11" cstate="print">
            <a:lum contrast="20000"/>
          </a:blip>
          <a:srcRect/>
          <a:stretch>
            <a:fillRect/>
          </a:stretch>
        </p:blipFill>
        <p:spPr bwMode="auto">
          <a:xfrm>
            <a:off x="3563888" y="4797152"/>
            <a:ext cx="1397483" cy="1822181"/>
          </a:xfrm>
          <a:prstGeom prst="rect">
            <a:avLst/>
          </a:prstGeom>
          <a:noFill/>
        </p:spPr>
      </p:pic>
      <p:pic>
        <p:nvPicPr>
          <p:cNvPr id="8203" name="Picture 11" descr="C:\Documents and Settings\Admin\Рабочий стол\профессии\0010-018-Mjasnik.jpg"/>
          <p:cNvPicPr>
            <a:picLocks noChangeAspect="1" noChangeArrowheads="1"/>
          </p:cNvPicPr>
          <p:nvPr/>
        </p:nvPicPr>
        <p:blipFill>
          <a:blip r:embed="rId12" cstate="print">
            <a:lum contrast="10000"/>
          </a:blip>
          <a:srcRect/>
          <a:stretch>
            <a:fillRect/>
          </a:stretch>
        </p:blipFill>
        <p:spPr bwMode="auto">
          <a:xfrm>
            <a:off x="7092280" y="4725144"/>
            <a:ext cx="1440160" cy="1872208"/>
          </a:xfrm>
          <a:prstGeom prst="rect">
            <a:avLst/>
          </a:prstGeom>
          <a:noFill/>
        </p:spPr>
      </p:pic>
      <p:pic>
        <p:nvPicPr>
          <p:cNvPr id="18" name="Рисунок 17" descr="C:\Documents and Settings\Admin\Рабочий стол\профессии\82798230_lapsha.jpg"/>
          <p:cNvPicPr/>
          <p:nvPr/>
        </p:nvPicPr>
        <p:blipFill>
          <a:blip r:embed="rId13" cstate="print">
            <a:lum contrast="20000"/>
          </a:blip>
          <a:srcRect l="812" t="10428" b="13770"/>
          <a:stretch>
            <a:fillRect/>
          </a:stretch>
        </p:blipFill>
        <p:spPr bwMode="auto">
          <a:xfrm>
            <a:off x="5292080" y="4714884"/>
            <a:ext cx="1494498" cy="1882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142844" y="2143116"/>
            <a:ext cx="68580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5. Look  at the pictures  and say what their jobs are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57290" y="142852"/>
            <a:ext cx="607262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Travelling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by ship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ruise-ship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10000" contrast="20000"/>
          </a:blip>
          <a:srcRect t="15574"/>
          <a:stretch>
            <a:fillRect/>
          </a:stretch>
        </p:blipFill>
        <p:spPr>
          <a:xfrm rot="178644">
            <a:off x="4363858" y="2755"/>
            <a:ext cx="4781560" cy="23531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-612576" y="0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Station 6: “ Riddles</a:t>
            </a:r>
            <a:r>
              <a:rPr lang="en-US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”</a:t>
            </a:r>
            <a:endParaRPr lang="ru-RU" sz="3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48680"/>
            <a:ext cx="44999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6.Say what the names  for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following are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3714752"/>
            <a:ext cx="714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1628800"/>
            <a:ext cx="9361040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eggs  of  large  fishes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 caviar)</a:t>
            </a:r>
          </a:p>
          <a:p>
            <a:pPr>
              <a:buFontTx/>
              <a:buChar char="-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the food  people in Russia   usually  eat  during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Maslenitsa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 week;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(pancakes)</a:t>
            </a:r>
          </a:p>
          <a:p>
            <a:pPr>
              <a:buFontTx/>
              <a:buChar char="-"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a small  group  of houses  in the country , which  is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not  a  settlement and  is smaller  than  a town ;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(a village) </a:t>
            </a:r>
          </a:p>
          <a:p>
            <a:pPr>
              <a:buFontTx/>
              <a:buChar char="-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 ship  which travels in space;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(a spaceship)</a:t>
            </a:r>
          </a:p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a person  who  knows  much  about  a science;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 a scientist)</a:t>
            </a:r>
            <a:endParaRPr lang="ru-RU" sz="28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1428736"/>
            <a:ext cx="3767142" cy="46698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	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/>
          </a:p>
        </p:txBody>
      </p:sp>
      <p:pic>
        <p:nvPicPr>
          <p:cNvPr id="4" name="Рисунок 3" descr="Тачка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tretch>
            <a:fillRect/>
          </a:stretch>
        </p:blipFill>
        <p:spPr>
          <a:xfrm rot="242085">
            <a:off x="4868376" y="2270642"/>
            <a:ext cx="4173940" cy="27599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85720" y="785794"/>
            <a:ext cx="85011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Many people like to traveling by car. It is interesting too, because you can see many filings in a short time, you can stop when and where you like.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643182"/>
            <a:ext cx="5004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Station 7: “ Dialogue”</a:t>
            </a:r>
            <a:endParaRPr lang="ru-RU" sz="3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1" y="5157192"/>
            <a:ext cx="78209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7. You are leaving  for London. You don`t know  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each other and have just met.  Ask your new friend and answer his  questions.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06220" y="142852"/>
            <a:ext cx="593156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Travelling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by car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1145</TotalTime>
  <Words>673</Words>
  <Application>Microsoft Office PowerPoint</Application>
  <PresentationFormat>Экран (4:3)</PresentationFormat>
  <Paragraphs>226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</vt:lpstr>
      <vt:lpstr>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  the end!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Анюта</dc:creator>
  <cp:lastModifiedBy>User</cp:lastModifiedBy>
  <cp:revision>131</cp:revision>
  <dcterms:created xsi:type="dcterms:W3CDTF">2010-02-08T15:47:46Z</dcterms:created>
  <dcterms:modified xsi:type="dcterms:W3CDTF">2004-02-15T14:40:10Z</dcterms:modified>
</cp:coreProperties>
</file>