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6" r:id="rId8"/>
    <p:sldId id="264" r:id="rId9"/>
    <p:sldId id="265" r:id="rId10"/>
    <p:sldId id="274" r:id="rId11"/>
    <p:sldId id="272" r:id="rId12"/>
    <p:sldId id="270" r:id="rId13"/>
    <p:sldId id="271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1778-0197-4743-A0D7-332CCB2807A7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F396-7F94-4B1D-90FA-27669928D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1778-0197-4743-A0D7-332CCB2807A7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F396-7F94-4B1D-90FA-27669928D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1778-0197-4743-A0D7-332CCB2807A7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F396-7F94-4B1D-90FA-27669928D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1778-0197-4743-A0D7-332CCB2807A7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F396-7F94-4B1D-90FA-27669928D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1778-0197-4743-A0D7-332CCB2807A7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F396-7F94-4B1D-90FA-27669928D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1778-0197-4743-A0D7-332CCB2807A7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F396-7F94-4B1D-90FA-27669928D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1778-0197-4743-A0D7-332CCB2807A7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F396-7F94-4B1D-90FA-27669928D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1778-0197-4743-A0D7-332CCB2807A7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F396-7F94-4B1D-90FA-27669928D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1778-0197-4743-A0D7-332CCB2807A7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F396-7F94-4B1D-90FA-27669928D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1778-0197-4743-A0D7-332CCB2807A7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F396-7F94-4B1D-90FA-27669928D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1778-0197-4743-A0D7-332CCB2807A7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F396-7F94-4B1D-90FA-27669928D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31778-0197-4743-A0D7-332CCB2807A7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DF396-7F94-4B1D-90FA-27669928D0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Лабораторная работа №1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70892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</a:rPr>
              <a:t>«Рассматривание клеток растений  с помощью лупы»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Рассматривание временного микропрепарата с помощью лупы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Что наблюдаем?</a:t>
            </a:r>
            <a:r>
              <a:rPr lang="ru-RU" dirty="0"/>
              <a:t> </a:t>
            </a:r>
            <a:endParaRPr lang="ru-RU" dirty="0" smtClean="0"/>
          </a:p>
          <a:p>
            <a:pPr algn="ctr">
              <a:buFont typeface="Wingdings" pitchFamily="2" charset="2"/>
              <a:buChar char="ü"/>
            </a:pPr>
            <a:endParaRPr lang="ru-RU" sz="2400" b="1" dirty="0" smtClean="0"/>
          </a:p>
          <a:p>
            <a:pPr algn="ctr">
              <a:buFont typeface="Wingdings" pitchFamily="2" charset="2"/>
              <a:buChar char="ü"/>
            </a:pPr>
            <a:endParaRPr lang="ru-RU" sz="2400" b="1" dirty="0"/>
          </a:p>
          <a:p>
            <a:pPr algn="ctr">
              <a:buFont typeface="Wingdings" pitchFamily="2" charset="2"/>
              <a:buChar char="ü"/>
            </a:pPr>
            <a:endParaRPr lang="ru-RU" sz="2400" b="1" dirty="0" smtClean="0"/>
          </a:p>
          <a:p>
            <a:pPr algn="ctr">
              <a:buFont typeface="Wingdings" pitchFamily="2" charset="2"/>
              <a:buChar char="ü"/>
            </a:pPr>
            <a:r>
              <a:rPr lang="ru-RU" sz="2400" b="1" dirty="0" smtClean="0"/>
              <a:t>КАКОГО ЦВЕТА, РАЗМЕРА И ФОРМЫ КЛЕТКИ ЭТИХ ПЛОДОВ?</a:t>
            </a:r>
          </a:p>
          <a:p>
            <a:pPr algn="ctr">
              <a:buFont typeface="Wingdings" pitchFamily="2" charset="2"/>
              <a:buChar char="ü"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https://xn--j1ahfl.xn--p1ai/data/images/u144886/t1518667728a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35292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Клетки мякоти арбуза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s://ds04.infourok.ru/uploads/ex/012e/0014256d-e12bade8/img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132856"/>
            <a:ext cx="7193772" cy="4353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Клетки  мякоти плода яблока под лупой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biolicey2vrn.ru/Klet_str-6/Zapasayuschaya_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136904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ВЫВОДЫ: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1. мякоть плодов томата, арбуза, яблока состоит из …</a:t>
            </a:r>
          </a:p>
          <a:p>
            <a:r>
              <a:rPr lang="ru-RU" b="1" dirty="0" smtClean="0"/>
              <a:t>2. клетки плодов</a:t>
            </a:r>
          </a:p>
          <a:p>
            <a:r>
              <a:rPr lang="ru-RU" b="1" dirty="0" smtClean="0"/>
              <a:t>А) томата … цвета, … формы, … размера;</a:t>
            </a:r>
          </a:p>
          <a:p>
            <a:r>
              <a:rPr lang="ru-RU" b="1" dirty="0" smtClean="0"/>
              <a:t>Б) арбуза </a:t>
            </a:r>
            <a:r>
              <a:rPr lang="ru-RU" b="1" dirty="0" smtClean="0"/>
              <a:t>… цвета, … формы, … размера;</a:t>
            </a:r>
            <a:endParaRPr lang="ru-RU" b="1" dirty="0" smtClean="0"/>
          </a:p>
          <a:p>
            <a:r>
              <a:rPr lang="ru-RU" b="1" dirty="0" smtClean="0"/>
              <a:t>В) яблока … цвета, … формы, … размера.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Цель: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овладеть приёмами пользования лупой при рассматривании мякоти плодов растений</a:t>
            </a:r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Оборудование: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ручная лупа</a:t>
            </a:r>
          </a:p>
          <a:p>
            <a:r>
              <a:rPr lang="ru-RU" sz="2400" b="1" dirty="0" smtClean="0"/>
              <a:t>кусочки мякоти плода томата, яблока, арбуза</a:t>
            </a:r>
          </a:p>
          <a:p>
            <a:r>
              <a:rPr lang="ru-RU" sz="2400" b="1" dirty="0" smtClean="0"/>
              <a:t>стакан с водой</a:t>
            </a:r>
          </a:p>
          <a:p>
            <a:r>
              <a:rPr lang="ru-RU" sz="2400" b="1" dirty="0" err="1" smtClean="0"/>
              <a:t>препаровальная</a:t>
            </a:r>
            <a:r>
              <a:rPr lang="ru-RU" sz="2400" b="1" dirty="0" smtClean="0"/>
              <a:t> игла</a:t>
            </a:r>
          </a:p>
          <a:p>
            <a:r>
              <a:rPr lang="ru-RU" sz="2400" b="1" dirty="0" smtClean="0"/>
              <a:t>пипетка</a:t>
            </a:r>
          </a:p>
          <a:p>
            <a:r>
              <a:rPr lang="ru-RU" sz="2400" b="1" dirty="0" smtClean="0"/>
              <a:t>предметное и покровное стекло</a:t>
            </a:r>
          </a:p>
          <a:p>
            <a:r>
              <a:rPr lang="ru-RU" sz="2400" b="1" dirty="0" smtClean="0"/>
              <a:t>фильтровальная бумага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План работы: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Отработать правило работы с лупой (на буквах текста учебника)</a:t>
            </a:r>
          </a:p>
          <a:p>
            <a:r>
              <a:rPr lang="ru-RU" sz="2400" b="1" dirty="0" smtClean="0"/>
              <a:t>Рассмотреть  невооруженным глазом кусочки томата, арбуза и яблока</a:t>
            </a:r>
          </a:p>
          <a:p>
            <a:r>
              <a:rPr lang="ru-RU" sz="2400" b="1" dirty="0" smtClean="0"/>
              <a:t>Приготовить временные микропрепараты клеток мякоти плодов томата, арбуза, яблока и рассмотреть их под ручной лупой</a:t>
            </a:r>
          </a:p>
          <a:p>
            <a:r>
              <a:rPr lang="ru-RU" sz="2400" b="1" dirty="0" smtClean="0"/>
              <a:t>Зарисовать клетки плодов растений по отдельности</a:t>
            </a:r>
          </a:p>
          <a:p>
            <a:r>
              <a:rPr lang="ru-RU" sz="2400" b="1" dirty="0" smtClean="0"/>
              <a:t>Сделать выводы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Алгоритм действий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b="1" dirty="0"/>
              <a:t>Разрежьте </a:t>
            </a:r>
            <a:r>
              <a:rPr lang="ru-RU" sz="2600" b="1" dirty="0" smtClean="0"/>
              <a:t>помидор, арбуз, яблоко</a:t>
            </a:r>
          </a:p>
          <a:p>
            <a:r>
              <a:rPr lang="ru-RU" sz="2600" b="1" dirty="0" smtClean="0"/>
              <a:t>При </a:t>
            </a:r>
            <a:r>
              <a:rPr lang="ru-RU" sz="2600" b="1" dirty="0"/>
              <a:t>помощи </a:t>
            </a:r>
            <a:r>
              <a:rPr lang="ru-RU" sz="2600" b="1" dirty="0" err="1" smtClean="0"/>
              <a:t>препаровальной</a:t>
            </a:r>
            <a:r>
              <a:rPr lang="ru-RU" sz="2600" b="1" dirty="0" smtClean="0"/>
              <a:t> </a:t>
            </a:r>
            <a:r>
              <a:rPr lang="ru-RU" sz="2600" b="1" dirty="0"/>
              <a:t>иглы возьмите кусочек мякоти и положите его на предметное стекло, пипеткой капните каплю </a:t>
            </a:r>
            <a:r>
              <a:rPr lang="ru-RU" sz="2600" b="1" dirty="0" smtClean="0"/>
              <a:t>воды</a:t>
            </a:r>
          </a:p>
          <a:p>
            <a:r>
              <a:rPr lang="ru-RU" sz="2600" b="1" dirty="0" smtClean="0"/>
              <a:t> </a:t>
            </a:r>
            <a:r>
              <a:rPr lang="ru-RU" sz="2600" b="1" dirty="0"/>
              <a:t>Разомните мякоть до </a:t>
            </a:r>
            <a:r>
              <a:rPr lang="ru-RU" sz="2600" b="1" dirty="0" smtClean="0"/>
              <a:t>получения </a:t>
            </a:r>
            <a:r>
              <a:rPr lang="ru-RU" sz="2600" b="1" dirty="0"/>
              <a:t>однородной </a:t>
            </a:r>
            <a:r>
              <a:rPr lang="ru-RU" sz="2600" b="1" dirty="0" smtClean="0"/>
              <a:t>кашицы</a:t>
            </a:r>
          </a:p>
          <a:p>
            <a:r>
              <a:rPr lang="ru-RU" sz="2600" b="1" dirty="0" smtClean="0"/>
              <a:t>Накройте </a:t>
            </a:r>
            <a:r>
              <a:rPr lang="ru-RU" sz="2600" b="1" dirty="0"/>
              <a:t>препарат покровным </a:t>
            </a:r>
            <a:r>
              <a:rPr lang="ru-RU" sz="2600" b="1" dirty="0" smtClean="0"/>
              <a:t>стеклом</a:t>
            </a:r>
          </a:p>
          <a:p>
            <a:r>
              <a:rPr lang="ru-RU" sz="2600" b="1" dirty="0" smtClean="0"/>
              <a:t> </a:t>
            </a:r>
            <a:r>
              <a:rPr lang="ru-RU" sz="2600" b="1" dirty="0"/>
              <a:t>Удалите излишек воды при помощи фильтровальной бумаги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Изготовление временного микропрепарата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плода томата(арбуза, яблока)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Предметное и покровное стекла протрите </a:t>
            </a:r>
            <a:r>
              <a:rPr lang="ru-RU" sz="2400" b="1" dirty="0" smtClean="0"/>
              <a:t>салфеткой</a:t>
            </a:r>
          </a:p>
          <a:p>
            <a:r>
              <a:rPr lang="ru-RU" sz="2400" b="1" dirty="0" smtClean="0"/>
              <a:t>Пипеткой </a:t>
            </a:r>
            <a:r>
              <a:rPr lang="ru-RU" sz="2400" b="1" dirty="0"/>
              <a:t>нанесите каплю воды на предметное стекло </a:t>
            </a:r>
          </a:p>
          <a:p>
            <a:endParaRPr lang="ru-RU" dirty="0"/>
          </a:p>
        </p:txBody>
      </p:sp>
      <p:pic>
        <p:nvPicPr>
          <p:cNvPr id="4" name="Рисунок 3" descr="https://xn--j1ahfl.xn--p1ai/data/images/u144886/t1518667728ac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36912"/>
            <a:ext cx="61206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Изготовление временного микропрепарата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плода томата(арбуза, яблока)</a:t>
            </a:r>
            <a:endParaRPr lang="ru-RU" sz="3200" dirty="0"/>
          </a:p>
        </p:txBody>
      </p:sp>
      <p:pic>
        <p:nvPicPr>
          <p:cNvPr id="5" name="Содержимое 4" descr="https://xn--j1ahfl.xn--p1ai/data/images/u144886/t1518667728ad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717032"/>
            <a:ext cx="648072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331640" y="1556792"/>
            <a:ext cx="7128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b="1" dirty="0" err="1" smtClean="0"/>
              <a:t>Препаровальной</a:t>
            </a:r>
            <a:r>
              <a:rPr lang="ru-RU" sz="2400" b="1" dirty="0" smtClean="0"/>
              <a:t> </a:t>
            </a:r>
            <a:r>
              <a:rPr lang="ru-RU" sz="2400" b="1" dirty="0"/>
              <a:t>иглой возьмите маленький кусочек мякоти плода и положите его в каплю воды на предметное </a:t>
            </a:r>
            <a:r>
              <a:rPr lang="ru-RU" sz="2400" b="1" dirty="0" smtClean="0"/>
              <a:t>стекло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Разомните </a:t>
            </a:r>
            <a:r>
              <a:rPr lang="ru-RU" sz="2400" b="1" dirty="0"/>
              <a:t>мякоть </a:t>
            </a:r>
            <a:r>
              <a:rPr lang="ru-RU" sz="2400" b="1" dirty="0" err="1"/>
              <a:t>препаровальной</a:t>
            </a:r>
            <a:r>
              <a:rPr lang="ru-RU" sz="2400" b="1" dirty="0"/>
              <a:t> иглой до получения </a:t>
            </a:r>
            <a:r>
              <a:rPr lang="ru-RU" sz="2400" b="1" dirty="0" smtClean="0"/>
              <a:t>кашицы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Изготовление временного микропрепарата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плода томата(арбуза, яблока)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Накройте покровным </a:t>
            </a:r>
            <a:r>
              <a:rPr lang="ru-RU" sz="2400" b="1" dirty="0" smtClean="0"/>
              <a:t>стеклом</a:t>
            </a:r>
          </a:p>
          <a:p>
            <a:r>
              <a:rPr lang="ru-RU" sz="2400" b="1" dirty="0" smtClean="0"/>
              <a:t>Излишек </a:t>
            </a:r>
            <a:r>
              <a:rPr lang="ru-RU" sz="2400" b="1" dirty="0"/>
              <a:t>воды удалите фильтровальной бумагой </a:t>
            </a:r>
            <a:endParaRPr lang="ru-RU" sz="2400" b="1" dirty="0" smtClean="0"/>
          </a:p>
          <a:p>
            <a:endParaRPr lang="ru-RU" dirty="0"/>
          </a:p>
        </p:txBody>
      </p:sp>
      <p:pic>
        <p:nvPicPr>
          <p:cNvPr id="4" name="Содержимое 4" descr="https://xn--j1ahfl.xn--p1ai/data/images/u144886/t1518667728ae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564904"/>
            <a:ext cx="640871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Рассматривание временного микропрепарата с помощью лупы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Что наблюдаем?</a:t>
            </a:r>
            <a:r>
              <a:rPr lang="ru-RU" dirty="0"/>
              <a:t> </a:t>
            </a:r>
            <a:endParaRPr lang="ru-RU" dirty="0" smtClean="0"/>
          </a:p>
          <a:p>
            <a:pPr algn="ctr">
              <a:buFont typeface="Wingdings" pitchFamily="2" charset="2"/>
              <a:buChar char="ü"/>
            </a:pPr>
            <a:endParaRPr lang="ru-RU" sz="2400" b="1" dirty="0" smtClean="0"/>
          </a:p>
          <a:p>
            <a:pPr algn="ctr">
              <a:buFont typeface="Wingdings" pitchFamily="2" charset="2"/>
              <a:buChar char="ü"/>
            </a:pPr>
            <a:endParaRPr lang="ru-RU" sz="2400" b="1" dirty="0"/>
          </a:p>
          <a:p>
            <a:pPr algn="ctr">
              <a:buFont typeface="Wingdings" pitchFamily="2" charset="2"/>
              <a:buChar char="ü"/>
            </a:pPr>
            <a:r>
              <a:rPr lang="ru-RU" sz="2400" b="1" dirty="0" smtClean="0"/>
              <a:t>КАКОЕ СТРОЕНИЕ ИМЕЮТ  МЯКОТИ ПЛОДОВ ТОМАТА, ЯБЛОКА, АРБУЗА (ИЗ ЧЕГО ОНИ СОСТОЯТ?)</a:t>
            </a:r>
          </a:p>
          <a:p>
            <a:pPr algn="ctr">
              <a:buFont typeface="Wingdings" pitchFamily="2" charset="2"/>
              <a:buChar char="ü"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277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Лабораторная работа №1</vt:lpstr>
      <vt:lpstr>Цель:</vt:lpstr>
      <vt:lpstr>Оборудование:</vt:lpstr>
      <vt:lpstr>План работы:</vt:lpstr>
      <vt:lpstr>Алгоритм действий</vt:lpstr>
      <vt:lpstr>Изготовление временного микропрепарата  плода томата(арбуза, яблока)</vt:lpstr>
      <vt:lpstr>Изготовление временного микропрепарата  плода томата(арбуза, яблока)</vt:lpstr>
      <vt:lpstr>Изготовление временного микропрепарата  плода томата(арбуза, яблока)</vt:lpstr>
      <vt:lpstr>Рассматривание временного микропрепарата с помощью лупы</vt:lpstr>
      <vt:lpstr>Рассматривание временного микропрепарата с помощью лупы</vt:lpstr>
      <vt:lpstr>Слайд 11</vt:lpstr>
      <vt:lpstr>Клетки мякоти арбуза</vt:lpstr>
      <vt:lpstr>Клетки  мякоти плода яблока под лупой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работа №1</dc:title>
  <dc:creator>ASUS</dc:creator>
  <cp:lastModifiedBy>ASUS</cp:lastModifiedBy>
  <cp:revision>13</cp:revision>
  <dcterms:created xsi:type="dcterms:W3CDTF">2018-10-14T16:58:33Z</dcterms:created>
  <dcterms:modified xsi:type="dcterms:W3CDTF">2018-10-14T19:03:25Z</dcterms:modified>
</cp:coreProperties>
</file>