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9" r:id="rId4"/>
    <p:sldId id="260" r:id="rId5"/>
    <p:sldId id="257" r:id="rId6"/>
    <p:sldId id="271" r:id="rId7"/>
    <p:sldId id="278" r:id="rId8"/>
    <p:sldId id="270" r:id="rId9"/>
    <p:sldId id="264" r:id="rId10"/>
    <p:sldId id="279" r:id="rId11"/>
    <p:sldId id="277" r:id="rId12"/>
    <p:sldId id="27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576" y="-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57024" TargetMode="External"/><Relationship Id="rId2" Type="http://schemas.openxmlformats.org/officeDocument/2006/relationships/hyperlink" Target="https://learningapps.org/114866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114954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Отгадайте загадку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Обманывать не стану,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Я меньше океана,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Но я большое, всё же,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На океан похоже.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Могу спокойным быть,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Могу и заштормить.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Есть у меня всегда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Солёная вода…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Острова и полуострова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2" y="1484784"/>
            <a:ext cx="8109304" cy="5015938"/>
          </a:xfrm>
        </p:spPr>
      </p:pic>
    </p:spTree>
    <p:extLst>
      <p:ext uri="{BB962C8B-B14F-4D97-AF65-F5344CB8AC3E}">
        <p14:creationId xmlns:p14="http://schemas.microsoft.com/office/powerpoint/2010/main" val="221541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Проверь себя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Моря России - </a:t>
            </a:r>
            <a:r>
              <a:rPr lang="en-US" dirty="0" smtClean="0">
                <a:hlinkClick r:id="rId2"/>
              </a:rPr>
              <a:t>https://learningapps.org/1148660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Внутренние и окраинные моря - </a:t>
            </a:r>
            <a:r>
              <a:rPr lang="en-US" dirty="0" smtClean="0">
                <a:hlinkClick r:id="rId3"/>
              </a:rPr>
              <a:t>https://learningapps.org/1757024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Острова и полуострова - </a:t>
            </a:r>
            <a:r>
              <a:rPr lang="en-US" dirty="0" smtClean="0">
                <a:hlinkClick r:id="rId4"/>
              </a:rPr>
              <a:t>https://learningapps.org/1149548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Уберите лишнее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Карское, Лаптевых, Охотское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Ямал, Новая Земля, Таймыр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Берингово, Чукотское, Азовское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1" descr="http://animashky.ru/flist/obtransp/4/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272508"/>
            <a:ext cx="13239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Море Лаптевы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89040"/>
            <a:ext cx="2952328" cy="2212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Охотское мор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767115"/>
            <a:ext cx="3002979" cy="225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1. Шевелить мозгами</a:t>
            </a:r>
          </a:p>
          <a:p>
            <a:pPr>
              <a:buNone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2. Краем уха</a:t>
            </a:r>
          </a:p>
          <a:p>
            <a:pPr>
              <a:buNone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3. Хлопать ушами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Подведем итоги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Brain.Lightbulb-263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1728191" cy="1971320"/>
          </a:xfrm>
          <a:prstGeom prst="rect">
            <a:avLst/>
          </a:prstGeom>
        </p:spPr>
      </p:pic>
      <p:pic>
        <p:nvPicPr>
          <p:cNvPr id="6" name="Рисунок 5" descr="17823050_bf4e2ee468842d1c7782eeb640a68d07_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06215" y="1484784"/>
            <a:ext cx="3072339" cy="1728192"/>
          </a:xfrm>
          <a:prstGeom prst="rect">
            <a:avLst/>
          </a:prstGeom>
        </p:spPr>
      </p:pic>
      <p:pic>
        <p:nvPicPr>
          <p:cNvPr id="7" name="Рисунок 6" descr="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48672" y="1468983"/>
            <a:ext cx="2843808" cy="1743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Домашнее задание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Содержимое 4"/>
          <p:cNvSpPr txBox="1">
            <a:spLocks/>
          </p:cNvSpPr>
          <p:nvPr/>
        </p:nvSpPr>
        <p:spPr>
          <a:xfrm>
            <a:off x="395536" y="1628800"/>
            <a:ext cx="82296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§25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Тетрадь-тренажер: с. 52 - №3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" name="Рисунок 5" descr="sticker_vk_spotty_0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4372" y="3718061"/>
            <a:ext cx="2295255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29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33777" y="2414498"/>
            <a:ext cx="7876452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МОРЯ РОССИИ</a:t>
            </a:r>
          </a:p>
        </p:txBody>
      </p:sp>
      <p:pic>
        <p:nvPicPr>
          <p:cNvPr id="2052" name="Picture 2" descr="http://stat16.privet.ru/lr/0b019a0ff1a58bd18ead6527267d8ea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452" y="373906"/>
            <a:ext cx="2592388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ttp://www.argo-n.ru/upload/normal/833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04068"/>
            <a:ext cx="23050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://img0.liveinternet.ru/images/attach/b/2/23/460/23460425_1209017863_mo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1406" y="404069"/>
            <a:ext cx="23050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8" descr="http://perierga.gr/wp-content/uploads/2011/06/Dolphins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690" y="4293096"/>
            <a:ext cx="2605088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0" descr="http://kolyan.net/uploads/posts/2012-05/1337602353_1336971434_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0526" y="4314849"/>
            <a:ext cx="2563813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2" descr="http://persianv.com/pimg/persian/blog_1/123720_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4568" y="4306912"/>
            <a:ext cx="257175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Что такое море?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25273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Море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это часть океана, прилегающая к материку или впадающая в него</a:t>
            </a: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80928"/>
            <a:ext cx="7834469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Решите кроссворд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19670" y="1196758"/>
          <a:ext cx="5832649" cy="5184570"/>
        </p:xfrm>
        <a:graphic>
          <a:graphicData uri="http://schemas.openxmlformats.org/drawingml/2006/table">
            <a:tbl>
              <a:tblPr/>
              <a:tblGrid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  <a:gridCol w="343097"/>
              </a:tblGrid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87616" y="476671"/>
          <a:ext cx="6552735" cy="5400600"/>
        </p:xfrm>
        <a:graphic>
          <a:graphicData uri="http://schemas.openxmlformats.org/drawingml/2006/table">
            <a:tbl>
              <a:tblPr/>
              <a:tblGrid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  <a:gridCol w="385455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з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ь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ф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55576" y="2060848"/>
            <a:ext cx="367240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Самое глубокое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83568" y="476672"/>
            <a:ext cx="367240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Самое большое по площади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27584" y="3645024"/>
            <a:ext cx="367240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Самое маленькое по площади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99592" y="5157192"/>
            <a:ext cx="367240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Самое мелководное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764704"/>
            <a:ext cx="2808312" cy="7200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Берингово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52120" y="2276872"/>
            <a:ext cx="2808312" cy="7200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Берингово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96136" y="3933056"/>
            <a:ext cx="2808312" cy="7200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Азовское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96136" y="5517232"/>
            <a:ext cx="2808312" cy="7200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Азовское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Виды морей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700808"/>
            <a:ext cx="3960440" cy="2832815"/>
          </a:xfrm>
          <a:prstGeom prst="rect">
            <a:avLst/>
          </a:prstGeom>
        </p:spPr>
      </p:pic>
      <p:pic>
        <p:nvPicPr>
          <p:cNvPr id="8" name="Рисунок 7" descr="karta-belogo-mor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62916" y="1733381"/>
            <a:ext cx="3829564" cy="2847747"/>
          </a:xfrm>
          <a:prstGeom prst="rect">
            <a:avLst/>
          </a:prstGeom>
        </p:spPr>
      </p:pic>
      <p:sp>
        <p:nvSpPr>
          <p:cNvPr id="9" name="Подзаголовок 4"/>
          <p:cNvSpPr txBox="1">
            <a:spLocks/>
          </p:cNvSpPr>
          <p:nvPr/>
        </p:nvSpPr>
        <p:spPr>
          <a:xfrm>
            <a:off x="899592" y="5085184"/>
            <a:ext cx="356044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Окраинное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Подзаголовок 4"/>
          <p:cNvSpPr txBox="1">
            <a:spLocks/>
          </p:cNvSpPr>
          <p:nvPr/>
        </p:nvSpPr>
        <p:spPr>
          <a:xfrm>
            <a:off x="5004048" y="5085184"/>
            <a:ext cx="356044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Внутреннее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Распределите моря России на внутренние и окраинные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5230225"/>
              </p:ext>
            </p:extLst>
          </p:nvPr>
        </p:nvGraphicFramePr>
        <p:xfrm>
          <a:off x="539552" y="3861048"/>
          <a:ext cx="8229600" cy="2668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8121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Окраинные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Внутренние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21106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Азовское, Черное, Балтийское, Белое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Баренцево, Лаптевых, Карское,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Восточно-Сибирское</a:t>
                      </a: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, Чукотское, Берингово, Охотское, Японское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>
          <a:xfrm>
            <a:off x="477390" y="1600200"/>
            <a:ext cx="8229600" cy="197281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Баренцево, Черное, Карское, Лаптевых, Азовское, Белое, Балтийское, Японское, Чукотское, Восточно-Сибирское, Берингово, Охотское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2634</TotalTime>
  <Words>220</Words>
  <Application>Microsoft Office PowerPoint</Application>
  <PresentationFormat>Экран (4:3)</PresentationFormat>
  <Paragraphs>560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Отгадайте загадку</vt:lpstr>
      <vt:lpstr>Презентация PowerPoint</vt:lpstr>
      <vt:lpstr>Что такое море?</vt:lpstr>
      <vt:lpstr>Решите кроссворд</vt:lpstr>
      <vt:lpstr>Презентация PowerPoint</vt:lpstr>
      <vt:lpstr>Презентация PowerPoint</vt:lpstr>
      <vt:lpstr>Презентация PowerPoint</vt:lpstr>
      <vt:lpstr>Виды морей</vt:lpstr>
      <vt:lpstr>Распределите моря России на внутренние и окраинные</vt:lpstr>
      <vt:lpstr>Острова и полуострова</vt:lpstr>
      <vt:lpstr>Проверь себя</vt:lpstr>
      <vt:lpstr>Уберите лишнее</vt:lpstr>
      <vt:lpstr>Подведем итоги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37</cp:revision>
  <dcterms:created xsi:type="dcterms:W3CDTF">2017-11-07T18:17:23Z</dcterms:created>
  <dcterms:modified xsi:type="dcterms:W3CDTF">2022-11-17T20:53:20Z</dcterms:modified>
</cp:coreProperties>
</file>