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7" r:id="rId9"/>
    <p:sldId id="266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01CA-8358-4428-AF82-42CD276D6CC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1E187-81AF-40E2-9EB5-8CC8E47D17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01CA-8358-4428-AF82-42CD276D6CC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1E187-81AF-40E2-9EB5-8CC8E47D17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01CA-8358-4428-AF82-42CD276D6CC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1E187-81AF-40E2-9EB5-8CC8E47D17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01CA-8358-4428-AF82-42CD276D6CC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1E187-81AF-40E2-9EB5-8CC8E47D17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01CA-8358-4428-AF82-42CD276D6CC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1E187-81AF-40E2-9EB5-8CC8E47D17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01CA-8358-4428-AF82-42CD276D6CC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1E187-81AF-40E2-9EB5-8CC8E47D17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01CA-8358-4428-AF82-42CD276D6CC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1E187-81AF-40E2-9EB5-8CC8E47D17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01CA-8358-4428-AF82-42CD276D6CC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1E187-81AF-40E2-9EB5-8CC8E47D17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01CA-8358-4428-AF82-42CD276D6CC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1E187-81AF-40E2-9EB5-8CC8E47D17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01CA-8358-4428-AF82-42CD276D6CC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1E187-81AF-40E2-9EB5-8CC8E47D17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01CA-8358-4428-AF82-42CD276D6CC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1E187-81AF-40E2-9EB5-8CC8E47D17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601CA-8358-4428-AF82-42CD276D6CC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1E187-81AF-40E2-9EB5-8CC8E47D174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hyperlink" Target="https://pro-dachnikov.com/uploads/posts/2021-11/1638112957_39-pro-dachnikov-com-p-perets-foto-41.jpg" TargetMode="External"/><Relationship Id="rId7" Type="http://schemas.openxmlformats.org/officeDocument/2006/relationships/hyperlink" Target="https://dzen.ru/media/id/60b3496824a88443e756efbc/25-liubopytnyh-faktov-o-bolgarskom-perce-o-kotoryh-stoit-uznat-611d81c7beefb97b0cd2f1e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ysadiogorod.com/ovoshhi/istoriya-proishozhdeniya-pertsa-i-ego-poleznye-svojstva" TargetMode="External"/><Relationship Id="rId5" Type="http://schemas.openxmlformats.org/officeDocument/2006/relationships/hyperlink" Target="https://catherineasquithgallery.com/uploads/posts/2021-02/1613152296_221-p-kartinki-fon-zheltii-252.jpg" TargetMode="External"/><Relationship Id="rId4" Type="http://schemas.openxmlformats.org/officeDocument/2006/relationships/hyperlink" Target="https://ketokotleta.ru/wp-content/uploads/a/0/b/a0b2c3ca76ac9247e34bb2f9dba8a727.jpe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catherineasquithgallery.com/uploads/posts/2021-02/1613152296_221-p-kartinki-fon-zheltii-2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Функциональная грамотность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Перец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04856" cy="175260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Программа «Начальная школа 21 века»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Автор: учитель начальных классов Артемьева Н.Н.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s://flomaster.club/uploads/posts/2022-07/1657323716_22-flomaster-club-p-perchik-risunok-krasivo-2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45647">
            <a:off x="7188658" y="4176573"/>
            <a:ext cx="2693251" cy="26730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catherineasquithgallery.com/uploads/posts/2021-02/1613152296_221-p-kartinki-fon-zheltii-2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260648"/>
            <a:ext cx="84969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https://pro-dachnikov.com/uploads/posts/2021-11/1638112957_39-pro-dachnikov-com-p-perets-foto-41.jpg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https://ketokotleta.ru/wp-content/uploads/a/0/b/a0b2c3ca76ac9247e34bb2f9dba8a727.jpeg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https://catherineasquithgallery.com/uploads/posts/2021-02/1613152296_221-p-kartinki-fon-zheltii-252.jpg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https://mysadiogorod.com/o</a:t>
            </a:r>
            <a:endParaRPr lang="ru-RU" sz="1600" dirty="0" smtClean="0">
              <a:latin typeface="Times New Roman" pitchFamily="18" charset="0"/>
              <a:cs typeface="Times New Roman" pitchFamily="18" charset="0"/>
              <a:hlinkClick r:id="rId6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  <a:hlinkClick r:id="rId6"/>
            </a:endParaRPr>
          </a:p>
          <a:p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voshhi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6"/>
              </a:rPr>
              <a:t>/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istoriya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6"/>
              </a:rPr>
              <a:t>-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proishozhdeniya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6"/>
              </a:rPr>
              <a:t>-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pertsa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6"/>
              </a:rPr>
              <a:t>-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i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6"/>
              </a:rPr>
              <a:t>-ego-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poleznye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6"/>
              </a:rPr>
              <a:t>-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svojstva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https://dzen.ru/media/id/60b3496824a88443e756efbc/25-liubopytnyh-faktov-o-bolgarskom-perce-o-kotoryh-stoit-uznat-611d81c7beefb97b0cd2f1ef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/>
          </a:p>
        </p:txBody>
      </p:sp>
      <p:pic>
        <p:nvPicPr>
          <p:cNvPr id="5" name="Picture 2" descr="https://ketokotleta.ru/wp-content/uploads/a/0/b/a0b2c3ca76ac9247e34bb2f9dba8a727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4008" y="3645024"/>
            <a:ext cx="4141964" cy="2760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catherineasquithgallery.com/uploads/posts/2021-02/1613152296_221-p-kartinki-fon-zheltii-2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404664"/>
            <a:ext cx="72728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4">
                    <a:lumMod val="75000"/>
                  </a:schemeClr>
                </a:solidFill>
              </a:rPr>
              <a:t>На томат похож он цветом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,</a:t>
            </a:r>
          </a:p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</a:rPr>
              <a:t>И 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растёт </a:t>
            </a: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</a:rPr>
              <a:t>он тоже летом. </a:t>
            </a:r>
            <a:endParaRPr lang="ru-RU" sz="32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Имеет </a:t>
            </a: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</a:rPr>
              <a:t>приятный аромат, </a:t>
            </a:r>
            <a:endParaRPr lang="ru-RU" sz="32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Но </a:t>
            </a: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</a:rPr>
              <a:t>на вкус горьковат. </a:t>
            </a:r>
            <a:endParaRPr lang="ru-RU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6" name="Picture 2" descr="https://pro-dachnikov.com/uploads/posts/2021-11/1638112957_39-pro-dachnikov-com-p-perets-foto-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780928"/>
            <a:ext cx="4716016" cy="2975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catherineasquithgallery.com/uploads/posts/2021-02/1613152296_221-p-kartinki-fon-zheltii-2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332656"/>
            <a:ext cx="828092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Перец — сладкий и сочный или жгучий, острый — желанный гость дачных огородов. По популярности, перец находиться в одном ряду с такими монстрами, как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помидоры, огурцы, капуста, картофель. Этот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теплолюбивый овощ завоевал полностью сердца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дачников. И 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поселился на участках в различных климатических зонах.</a:t>
            </a:r>
          </a:p>
        </p:txBody>
      </p:sp>
      <p:pic>
        <p:nvPicPr>
          <p:cNvPr id="18434" name="Picture 2" descr="https://www.zdorovieinfo.ru/wp-content/uploads/2019/06/shutterstock_7323015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284984"/>
            <a:ext cx="4536504" cy="3025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catherineasquithgallery.com/uploads/posts/2021-02/1613152296_221-p-kartinki-fon-zheltii-2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474345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История происхождения</a:t>
            </a:r>
          </a:p>
          <a:p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X V в Колумб открыл Южную Америку. И мореплаватели нашли в этих странах много неизвестных растений. Которые были привезены в Европу. Среди них был и перец.  И до сих пор, его дикие виды произрастают в этих тропических районах.</a:t>
            </a:r>
          </a:p>
          <a:p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Поэтому, этот овощ считают одним из самых древних овощей. Ведь его начали культивировать за несколько десятков столетий до нашей эры. После того, как европейские мореплаватели в XV в. попали в Центральную Америку, перец стал известен и в Европе.</a:t>
            </a:r>
          </a:p>
          <a:p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Интересный факт, что при раскопках в Индии, археологи нашли свидетельства о том, что там перец знали еще 3000 лет назад. И, именно в это время, в индийских летописях тех времен, упоминается про черный перец. Кстати, в Китае его знали примерно 2000 лет назад. </a:t>
            </a:r>
          </a:p>
        </p:txBody>
      </p:sp>
      <p:pic>
        <p:nvPicPr>
          <p:cNvPr id="6" name="Picture 4" descr="https://catherineasquithgallery.com/uploads/posts/2021-03/1614583417_74-p-perets-na-belom-fone-8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DEFEC"/>
              </a:clrFrom>
              <a:clrTo>
                <a:srgbClr val="EDEFE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831632" y="4655276"/>
            <a:ext cx="3312368" cy="2202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catherineasquithgallery.com/uploads/posts/2021-02/1613152296_221-p-kartinki-fon-zheltii-2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404664"/>
            <a:ext cx="80648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Стоит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заметить, что перец во всем мире называется сладким, но в нашей стране его называют еще и болгарским. Это название идет со времен Советского Союза. Тогда, селекционеры Болгарии удачно вывели несколько сортов сладкого перца, и тем самым внесли существенный вклад в развитие селекции перца. В то время, СССР закупал сладкий перец в Болгарии в огромных количествах, и поэтому советские люди стали называть его &lt;&lt;болгарским&gt;&gt;.</a:t>
            </a:r>
          </a:p>
        </p:txBody>
      </p:sp>
      <p:pic>
        <p:nvPicPr>
          <p:cNvPr id="21506" name="Picture 2" descr="https://xn--80aa9ajt.xn--p1ai/image/cache/catalog/soberi/pepper1-900x900-1100x110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2852936"/>
            <a:ext cx="4248472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catherineasquithgallery.com/uploads/posts/2021-02/1613152296_221-p-kartinki-fon-zheltii-2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404664"/>
            <a:ext cx="784887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Полезные свойства перца</a:t>
            </a:r>
          </a:p>
          <a:p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Некоторые сорта перцев могут содержать в своем составе витамина С больше, чем в ягодах смородины и лимона. Еще, он содержит: витамины P, B, E и фосфор, магний, клетчатку, железо, калий, эфирное масло. </a:t>
            </a:r>
          </a:p>
        </p:txBody>
      </p:sp>
      <p:pic>
        <p:nvPicPr>
          <p:cNvPr id="20482" name="Picture 2" descr="https://i.a2zhealthproducts.com/img/health/796/33-Foods-That-Fight-Aging-from-the-Inside-Out_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068960"/>
            <a:ext cx="5282978" cy="3528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catherineasquithgallery.com/uploads/posts/2021-02/1613152296_221-p-kartinki-fon-zheltii-2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Пословицы о перце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556792"/>
            <a:ext cx="7992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Сердце с перцем, душа с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чесноком.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65498" y="2348880"/>
            <a:ext cx="58785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 перец, да сильно щиплет.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244334"/>
            <a:ext cx="57882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без перца дойдёт до сердца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4293096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Больному сердцу больно и без перцу.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s://i.pinimg.com/originals/16/04/e7/1604e7859e705cc47c53f827ed9a6fe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3720" y="0"/>
            <a:ext cx="2520280" cy="26021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catherineasquithgallery.com/uploads/posts/2021-02/1613152296_221-p-kartinki-fon-zheltii-2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Интересные факты о перце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980728"/>
            <a:ext cx="8496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Болгарский перец пришел к нам не из Болгарии. Болгарскому перцу уже свыше 9 тыс. лет. Прибыл этот красивый овощ из Америки. Вначале завезли его в Португалию, затем в Турцию, а уже потом в Болгарию.</a:t>
            </a:r>
          </a:p>
          <a:p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Сладкого перца больше остальных производит не солнечная Болгария, не Америка и не Испания, как многие думают, а Китай.</a:t>
            </a:r>
          </a:p>
          <a:p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В кулинарии болгарский перец считают овощем, однако, с точки зрения ботаники, это фрукт.</a:t>
            </a:r>
          </a:p>
          <a:p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По содержанию витамина С болгарский перец превзошел даже лимон и черную смородину. Больше всего витамина в желтом и красном перцах, причем аскорбиновая кислота сосредоточена около плодоножки, которую при очистке все удаляют.</a:t>
            </a:r>
          </a:p>
          <a:p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В болгарском перце содержится гормон радости, кстати, как и в нашем любимом шоколаде. Но есть огромный плюс: перец не способствует прибавке лишних килограммов.</a:t>
            </a:r>
          </a:p>
        </p:txBody>
      </p:sp>
      <p:pic>
        <p:nvPicPr>
          <p:cNvPr id="7" name="Picture 2" descr="https://flomaster.club/uploads/posts/2022-07/1657323716_22-flomaster-club-p-perchik-risunok-krasivo-2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6090">
            <a:off x="6823825" y="4392325"/>
            <a:ext cx="2693251" cy="26730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catherineasquithgallery.com/uploads/posts/2021-02/1613152296_221-p-kartinki-fon-zheltii-2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95536" y="332656"/>
            <a:ext cx="835292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Болгарский перец улучшает структуру волос, зубов, кожных покровов.</a:t>
            </a:r>
          </a:p>
          <a:p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 Желтый перец содержит много железа и калия, так необходимых для работы 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сердечно-сосудистой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системы, а еще чистит, разжижает кровь, препятствуя образованию тромбов.</a:t>
            </a:r>
          </a:p>
          <a:p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8. В перце большое количество клетчатки, благодаря чему из организма выводятся токсины, шлаки, вредный холестерин.</a:t>
            </a:r>
          </a:p>
          <a:p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9. Болгарский перец способен улучшить нашу память.</a:t>
            </a:r>
          </a:p>
          <a:p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10. Яркий овощ повышает иммунитет за счет немалого количества витамина С. Последнего больше содержится в сладком перце желтого цвета.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3212976"/>
            <a:ext cx="6858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Болгарский перец так называется лишь в России. В Европе это паприка, в английском языке его называют просто перцем, в Коста-Рике – сладкий 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чили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 Египте – зеленый перец.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Сладкий перец является уникальным овощем. В одном крупном плоде содержится суточная норма витамина Р, необходимого взрослому человеку.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13.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Красный болгарский перец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богат каротином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 Провитамина А в перце больше, чем в моркови. Особенно полезен болгарский перец для поддержания зрения.</a:t>
            </a:r>
          </a:p>
        </p:txBody>
      </p:sp>
      <p:pic>
        <p:nvPicPr>
          <p:cNvPr id="23556" name="Picture 4" descr="https://funforkids.ru/pictures/glazastiki/glazastiki0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645025"/>
            <a:ext cx="2020832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265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Функциональная грамотность Перец</vt:lpstr>
      <vt:lpstr>Слайд 2</vt:lpstr>
      <vt:lpstr>Слайд 3</vt:lpstr>
      <vt:lpstr>Слайд 4</vt:lpstr>
      <vt:lpstr>Слайд 5</vt:lpstr>
      <vt:lpstr>Слайд 6</vt:lpstr>
      <vt:lpstr>Пословицы о перце</vt:lpstr>
      <vt:lpstr>Интересные факты о перце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Ждун</dc:creator>
  <cp:lastModifiedBy>Ждун</cp:lastModifiedBy>
  <cp:revision>6</cp:revision>
  <dcterms:created xsi:type="dcterms:W3CDTF">2022-11-17T20:43:24Z</dcterms:created>
  <dcterms:modified xsi:type="dcterms:W3CDTF">2022-11-17T21:43:30Z</dcterms:modified>
</cp:coreProperties>
</file>