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8" r:id="rId3"/>
    <p:sldId id="258" r:id="rId4"/>
    <p:sldId id="259" r:id="rId5"/>
    <p:sldId id="260" r:id="rId6"/>
    <p:sldId id="263" r:id="rId7"/>
    <p:sldId id="262" r:id="rId8"/>
    <p:sldId id="270" r:id="rId9"/>
    <p:sldId id="274" r:id="rId10"/>
    <p:sldId id="271" r:id="rId11"/>
    <p:sldId id="273" r:id="rId12"/>
    <p:sldId id="269" r:id="rId13"/>
    <p:sldId id="268" r:id="rId14"/>
    <p:sldId id="267" r:id="rId15"/>
    <p:sldId id="266" r:id="rId16"/>
    <p:sldId id="265" r:id="rId17"/>
    <p:sldId id="264" r:id="rId18"/>
    <p:sldId id="272" r:id="rId19"/>
    <p:sldId id="261" r:id="rId20"/>
    <p:sldId id="275" r:id="rId21"/>
    <p:sldId id="276" r:id="rId22"/>
    <p:sldId id="277" r:id="rId23"/>
    <p:sldId id="284" r:id="rId24"/>
    <p:sldId id="285" r:id="rId25"/>
    <p:sldId id="28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" t="3001" r="4067" b="5698"/>
          <a:stretch/>
        </p:blipFill>
        <p:spPr bwMode="auto">
          <a:xfrm>
            <a:off x="-1" y="21202"/>
            <a:ext cx="9147643" cy="6836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170246"/>
            <a:ext cx="52025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МКДОУ БГО Центр развития ребенка – детский сад №18</a:t>
            </a:r>
            <a:endParaRPr lang="ru-RU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083976" y="1671191"/>
            <a:ext cx="4219681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Викторина для детей</a:t>
            </a:r>
          </a:p>
          <a:p>
            <a:pPr algn="ctr"/>
            <a:r>
              <a:rPr lang="ru-RU" sz="2000" b="1" dirty="0" smtClean="0"/>
              <a:t> старшего дошкольного возраста </a:t>
            </a:r>
          </a:p>
          <a:p>
            <a:r>
              <a:rPr lang="ru-RU" sz="3600" b="1" dirty="0" smtClean="0"/>
              <a:t>«Сказка за сказкой»</a:t>
            </a: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652120" y="6307039"/>
            <a:ext cx="3288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Подготовила: Пономарева Н.Е.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00564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908720"/>
            <a:ext cx="29691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Ой Лиса, Лиса, Лиса</a:t>
            </a:r>
          </a:p>
          <a:p>
            <a:r>
              <a:rPr lang="ru-RU" sz="2400" b="1" i="1" dirty="0"/>
              <a:t>Хитрая плутовка.</a:t>
            </a:r>
          </a:p>
          <a:p>
            <a:r>
              <a:rPr lang="ru-RU" sz="2400" b="1" i="1" dirty="0"/>
              <a:t>Пела песенку она очень, очень звонко:</a:t>
            </a:r>
          </a:p>
          <a:p>
            <a:r>
              <a:rPr lang="ru-RU" sz="2400" b="1" i="1" dirty="0"/>
              <a:t>-Петушок, Петушок!</a:t>
            </a:r>
          </a:p>
          <a:p>
            <a:r>
              <a:rPr lang="ru-RU" sz="2400" b="1" i="1" dirty="0"/>
              <a:t>Золотой гребешок.</a:t>
            </a:r>
          </a:p>
          <a:p>
            <a:r>
              <a:rPr lang="ru-RU" sz="2400" b="1" i="1" dirty="0"/>
              <a:t>Выгляни в окошко,</a:t>
            </a:r>
          </a:p>
          <a:p>
            <a:r>
              <a:rPr lang="ru-RU" sz="2400" b="1" i="1" dirty="0"/>
              <a:t>Дам тебе горошку.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60648"/>
            <a:ext cx="5048250" cy="50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7282" y="5296869"/>
            <a:ext cx="4029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i="1" dirty="0">
                <a:solidFill>
                  <a:prstClr val="black"/>
                </a:solidFill>
              </a:rPr>
              <a:t>«Кот, Лиса и Петух»</a:t>
            </a:r>
          </a:p>
        </p:txBody>
      </p:sp>
    </p:spTree>
    <p:extLst>
      <p:ext uri="{BB962C8B-B14F-4D97-AF65-F5344CB8AC3E}">
        <p14:creationId xmlns:p14="http://schemas.microsoft.com/office/powerpoint/2010/main" val="512602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4" y="-3755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r="4552"/>
          <a:stretch/>
        </p:blipFill>
        <p:spPr bwMode="auto">
          <a:xfrm>
            <a:off x="3635896" y="764704"/>
            <a:ext cx="4735902" cy="34477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42434"/>
            <a:ext cx="26642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Дом растаял ледяной-</a:t>
            </a:r>
          </a:p>
          <a:p>
            <a:r>
              <a:rPr lang="ru-RU" sz="2400" b="1" i="1" dirty="0"/>
              <a:t>Попросилась в лубяной.</a:t>
            </a:r>
          </a:p>
          <a:p>
            <a:r>
              <a:rPr lang="ru-RU" sz="2400" b="1" i="1" dirty="0"/>
              <a:t>Приютил её зайчишка,</a:t>
            </a:r>
          </a:p>
          <a:p>
            <a:r>
              <a:rPr lang="ru-RU" sz="2400" b="1" i="1" dirty="0"/>
              <a:t>Сам остался без домишка.</a:t>
            </a:r>
          </a:p>
          <a:p>
            <a:r>
              <a:rPr lang="ru-RU" sz="2400" b="1" i="1" dirty="0"/>
              <a:t>Зайцу петушок помог.</a:t>
            </a:r>
          </a:p>
          <a:p>
            <a:r>
              <a:rPr lang="ru-RU" sz="2400" b="1" i="1" dirty="0"/>
              <a:t>Лису выгнал за порог.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99676" y="4963347"/>
            <a:ext cx="41671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i="1" dirty="0">
                <a:solidFill>
                  <a:prstClr val="black"/>
                </a:solidFill>
              </a:rPr>
              <a:t>«</a:t>
            </a:r>
            <a:r>
              <a:rPr lang="ru-RU" sz="3200" b="1" i="1" dirty="0" err="1">
                <a:solidFill>
                  <a:prstClr val="black"/>
                </a:solidFill>
              </a:rPr>
              <a:t>Заюшкина</a:t>
            </a:r>
            <a:r>
              <a:rPr lang="ru-RU" sz="3200" b="1" i="1" dirty="0">
                <a:solidFill>
                  <a:prstClr val="black"/>
                </a:solidFill>
              </a:rPr>
              <a:t> избушка»</a:t>
            </a:r>
          </a:p>
        </p:txBody>
      </p:sp>
    </p:spTree>
    <p:extLst>
      <p:ext uri="{BB962C8B-B14F-4D97-AF65-F5344CB8AC3E}">
        <p14:creationId xmlns:p14="http://schemas.microsoft.com/office/powerpoint/2010/main" val="3180491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60648"/>
            <a:ext cx="5034855" cy="5201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153254"/>
            <a:ext cx="32403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Сестрица просила:</a:t>
            </a:r>
          </a:p>
          <a:p>
            <a:r>
              <a:rPr lang="ru-RU" sz="2400" b="1" i="1" dirty="0"/>
              <a:t>-Не пей из копытца.</a:t>
            </a:r>
            <a:br>
              <a:rPr lang="ru-RU" sz="2400" b="1" i="1" dirty="0"/>
            </a:br>
            <a:r>
              <a:rPr lang="ru-RU" sz="2400" b="1" i="1" dirty="0"/>
              <a:t>А братец не слушался,</a:t>
            </a:r>
          </a:p>
          <a:p>
            <a:r>
              <a:rPr lang="ru-RU" sz="2400" b="1" i="1" dirty="0"/>
              <a:t>Выпил водицы.</a:t>
            </a:r>
            <a:br>
              <a:rPr lang="ru-RU" sz="2400" b="1" i="1" dirty="0"/>
            </a:br>
            <a:r>
              <a:rPr lang="ru-RU" sz="2400" b="1" i="1" dirty="0"/>
              <a:t>Что за сказка про сестрицу,</a:t>
            </a:r>
            <a:br>
              <a:rPr lang="ru-RU" sz="2400" b="1" i="1" dirty="0"/>
            </a:br>
            <a:r>
              <a:rPr lang="ru-RU" sz="2400" b="1" i="1" dirty="0"/>
              <a:t>Про козлёнка, про водицу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5449517"/>
            <a:ext cx="74831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dirty="0">
                <a:solidFill>
                  <a:prstClr val="black"/>
                </a:solidFill>
              </a:rPr>
              <a:t>«Сестрица Алёнушка и братец Иванушка»</a:t>
            </a:r>
          </a:p>
        </p:txBody>
      </p:sp>
    </p:spTree>
    <p:extLst>
      <p:ext uri="{BB962C8B-B14F-4D97-AF65-F5344CB8AC3E}">
        <p14:creationId xmlns:p14="http://schemas.microsoft.com/office/powerpoint/2010/main" val="21905687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10142"/>
            <a:ext cx="4737100" cy="473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28178"/>
            <a:ext cx="36004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dirty="0">
                <a:solidFill>
                  <a:prstClr val="black"/>
                </a:solidFill>
              </a:rPr>
              <a:t>Этот сказочный герой</a:t>
            </a:r>
          </a:p>
          <a:p>
            <a:pPr lvl="0"/>
            <a:r>
              <a:rPr lang="ru-RU" sz="2800" b="1" i="1" dirty="0">
                <a:solidFill>
                  <a:prstClr val="black"/>
                </a:solidFill>
              </a:rPr>
              <a:t>С хвостиком, усатый,</a:t>
            </a:r>
          </a:p>
          <a:p>
            <a:pPr lvl="0"/>
            <a:r>
              <a:rPr lang="ru-RU" sz="2800" b="1" i="1" dirty="0">
                <a:solidFill>
                  <a:prstClr val="black"/>
                </a:solidFill>
              </a:rPr>
              <a:t>В шляпе у него перо,</a:t>
            </a:r>
          </a:p>
          <a:p>
            <a:pPr lvl="0"/>
            <a:r>
              <a:rPr lang="ru-RU" sz="2800" b="1" i="1" dirty="0">
                <a:solidFill>
                  <a:prstClr val="black"/>
                </a:solidFill>
              </a:rPr>
              <a:t>Сам весь полосатый,</a:t>
            </a:r>
          </a:p>
          <a:p>
            <a:pPr lvl="0"/>
            <a:r>
              <a:rPr lang="ru-RU" sz="2800" b="1" i="1" dirty="0">
                <a:solidFill>
                  <a:prstClr val="black"/>
                </a:solidFill>
              </a:rPr>
              <a:t>Ходит он на двух ногах,</a:t>
            </a:r>
          </a:p>
          <a:p>
            <a:pPr lvl="0"/>
            <a:r>
              <a:rPr lang="ru-RU" sz="2800" b="1" i="1" dirty="0">
                <a:solidFill>
                  <a:prstClr val="black"/>
                </a:solidFill>
              </a:rPr>
              <a:t>В ярко-красных сапогах</a:t>
            </a:r>
            <a:endParaRPr lang="ru-RU" sz="28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831" y="5157192"/>
            <a:ext cx="346233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92609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88640"/>
            <a:ext cx="504056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052736"/>
            <a:ext cx="36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i="1" dirty="0">
                <a:solidFill>
                  <a:prstClr val="black"/>
                </a:solidFill>
              </a:rPr>
              <a:t>У Ивана-дурака</a:t>
            </a:r>
          </a:p>
          <a:p>
            <a:pPr lvl="0"/>
            <a:r>
              <a:rPr lang="ru-RU" sz="3200" b="1" i="1" dirty="0">
                <a:solidFill>
                  <a:prstClr val="black"/>
                </a:solidFill>
              </a:rPr>
              <a:t>Друг есть верный на века.</a:t>
            </a:r>
          </a:p>
          <a:p>
            <a:pPr lvl="0"/>
            <a:r>
              <a:rPr lang="ru-RU" sz="3200" b="1" i="1" dirty="0">
                <a:solidFill>
                  <a:prstClr val="black"/>
                </a:solidFill>
              </a:rPr>
              <a:t>Все решить проблемы в срок</a:t>
            </a:r>
          </a:p>
          <a:p>
            <a:pPr lvl="0"/>
            <a:r>
              <a:rPr lang="ru-RU" sz="3200" b="1" i="1" dirty="0">
                <a:solidFill>
                  <a:prstClr val="black"/>
                </a:solidFill>
              </a:rPr>
              <a:t>Может славный Горбунок.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66623" y="5229526"/>
            <a:ext cx="38833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i="1" dirty="0">
                <a:solidFill>
                  <a:prstClr val="black"/>
                </a:solidFill>
              </a:rPr>
              <a:t>«Конёк-горбунок»</a:t>
            </a:r>
          </a:p>
        </p:txBody>
      </p:sp>
    </p:spTree>
    <p:extLst>
      <p:ext uri="{BB962C8B-B14F-4D97-AF65-F5344CB8AC3E}">
        <p14:creationId xmlns:p14="http://schemas.microsoft.com/office/powerpoint/2010/main" val="2569030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9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32656"/>
            <a:ext cx="4833937" cy="482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908720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3200" b="1" i="1" dirty="0">
                <a:solidFill>
                  <a:prstClr val="black"/>
                </a:solidFill>
              </a:rPr>
              <a:t>Стрела молодца угодила в болото,</a:t>
            </a:r>
          </a:p>
          <a:p>
            <a:pPr lvl="0"/>
            <a:r>
              <a:rPr lang="ru-RU" sz="3200" b="1" i="1" dirty="0">
                <a:solidFill>
                  <a:prstClr val="black"/>
                </a:solidFill>
              </a:rPr>
              <a:t>Ну где же невеста?</a:t>
            </a:r>
          </a:p>
          <a:p>
            <a:pPr lvl="0"/>
            <a:r>
              <a:rPr lang="ru-RU" sz="3200" b="1" i="1" dirty="0">
                <a:solidFill>
                  <a:prstClr val="black"/>
                </a:solidFill>
              </a:rPr>
              <a:t>Жениться охота!</a:t>
            </a:r>
          </a:p>
          <a:p>
            <a:pPr lvl="0"/>
            <a:r>
              <a:rPr lang="ru-RU" sz="3200" b="1" i="1" dirty="0">
                <a:solidFill>
                  <a:prstClr val="black"/>
                </a:solidFill>
              </a:rPr>
              <a:t>А вот и невеста,</a:t>
            </a:r>
          </a:p>
          <a:p>
            <a:pPr lvl="0"/>
            <a:r>
              <a:rPr lang="ru-RU" sz="3200" b="1" i="1" dirty="0">
                <a:solidFill>
                  <a:prstClr val="black"/>
                </a:solidFill>
              </a:rPr>
              <a:t>Глаза на макушке.</a:t>
            </a:r>
            <a:br>
              <a:rPr lang="ru-RU" sz="3200" b="1" i="1" dirty="0">
                <a:solidFill>
                  <a:prstClr val="black"/>
                </a:solidFill>
              </a:rPr>
            </a:br>
            <a:r>
              <a:rPr lang="ru-RU" sz="3200" b="1" i="1" dirty="0">
                <a:solidFill>
                  <a:prstClr val="black"/>
                </a:solidFill>
              </a:rPr>
              <a:t>Невесту зовут…</a:t>
            </a:r>
          </a:p>
          <a:p>
            <a:pPr lvl="0"/>
            <a:endParaRPr lang="ru-RU" sz="3200" b="1" i="1" dirty="0">
              <a:solidFill>
                <a:prstClr val="black"/>
              </a:solidFill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126666"/>
            <a:ext cx="4786313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61798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2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672" y="274058"/>
            <a:ext cx="5157862" cy="515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052736"/>
            <a:ext cx="34563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dirty="0">
                <a:solidFill>
                  <a:prstClr val="black"/>
                </a:solidFill>
              </a:rPr>
              <a:t>Ой! Лиса, Лиса, Лиса,</a:t>
            </a:r>
          </a:p>
          <a:p>
            <a:pPr lvl="0"/>
            <a:r>
              <a:rPr lang="ru-RU" sz="2800" b="1" i="1" dirty="0">
                <a:solidFill>
                  <a:prstClr val="black"/>
                </a:solidFill>
              </a:rPr>
              <a:t>Обманула Журавля,</a:t>
            </a:r>
          </a:p>
          <a:p>
            <a:pPr lvl="0"/>
            <a:r>
              <a:rPr lang="ru-RU" sz="2800" b="1" i="1" dirty="0">
                <a:solidFill>
                  <a:prstClr val="black"/>
                </a:solidFill>
              </a:rPr>
              <a:t>Но не знала, что Журавль,</a:t>
            </a:r>
          </a:p>
          <a:p>
            <a:pPr lvl="0"/>
            <a:r>
              <a:rPr lang="ru-RU" sz="2800" b="1" i="1" dirty="0">
                <a:solidFill>
                  <a:prstClr val="black"/>
                </a:solidFill>
              </a:rPr>
              <a:t>Тоже очень хитрый малый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95651" y="5445223"/>
            <a:ext cx="34631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/>
              <a:t>«Лиса и Журавль»</a:t>
            </a:r>
          </a:p>
        </p:txBody>
      </p:sp>
    </p:spTree>
    <p:extLst>
      <p:ext uri="{BB962C8B-B14F-4D97-AF65-F5344CB8AC3E}">
        <p14:creationId xmlns:p14="http://schemas.microsoft.com/office/powerpoint/2010/main" val="1212193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95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23988"/>
            <a:ext cx="4975225" cy="498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60" y="5327769"/>
            <a:ext cx="6120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i="1" dirty="0">
                <a:solidFill>
                  <a:prstClr val="black"/>
                </a:solidFill>
              </a:rPr>
              <a:t>«Иван Царевич и серый волк»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1540" y="980728"/>
            <a:ext cx="35643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dirty="0">
                <a:solidFill>
                  <a:prstClr val="black"/>
                </a:solidFill>
              </a:rPr>
              <a:t>В сказке той царевич жил.</a:t>
            </a:r>
          </a:p>
          <a:p>
            <a:pPr lvl="0"/>
            <a:r>
              <a:rPr lang="ru-RU" sz="2800" b="1" i="1" dirty="0">
                <a:solidFill>
                  <a:prstClr val="black"/>
                </a:solidFill>
              </a:rPr>
              <a:t>Серый волк ему служил.</a:t>
            </a:r>
          </a:p>
          <a:p>
            <a:pPr lvl="0"/>
            <a:r>
              <a:rPr lang="ru-RU" sz="2800" b="1" i="1" dirty="0">
                <a:solidFill>
                  <a:prstClr val="black"/>
                </a:solidFill>
              </a:rPr>
              <a:t>Сказку эту вспоминайте,</a:t>
            </a:r>
          </a:p>
          <a:p>
            <a:pPr lvl="0"/>
            <a:r>
              <a:rPr lang="ru-RU" sz="2800" b="1" i="1" dirty="0">
                <a:solidFill>
                  <a:prstClr val="black"/>
                </a:solidFill>
              </a:rPr>
              <a:t>Дружно вместе отвечайте</a:t>
            </a:r>
            <a:r>
              <a:rPr lang="ru-RU" sz="2800" dirty="0">
                <a:solidFill>
                  <a:prstClr val="black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630474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0" r="3408"/>
          <a:stretch/>
        </p:blipFill>
        <p:spPr bwMode="auto">
          <a:xfrm>
            <a:off x="3779912" y="692696"/>
            <a:ext cx="4770407" cy="3657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1124744"/>
            <a:ext cx="25740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>
                <a:solidFill>
                  <a:prstClr val="black"/>
                </a:solidFill>
              </a:rPr>
              <a:t>Уплетая калачи,</a:t>
            </a:r>
          </a:p>
          <a:p>
            <a:pPr lvl="0"/>
            <a:r>
              <a:rPr lang="ru-RU" sz="2400" b="1" i="1" dirty="0">
                <a:solidFill>
                  <a:prstClr val="black"/>
                </a:solidFill>
              </a:rPr>
              <a:t>Ехал парень на печи.</a:t>
            </a:r>
          </a:p>
          <a:p>
            <a:pPr lvl="0"/>
            <a:r>
              <a:rPr lang="ru-RU" sz="2400" b="1" i="1" dirty="0">
                <a:solidFill>
                  <a:prstClr val="black"/>
                </a:solidFill>
              </a:rPr>
              <a:t>Прокатился по деревне</a:t>
            </a:r>
          </a:p>
          <a:p>
            <a:pPr lvl="0"/>
            <a:r>
              <a:rPr lang="ru-RU" sz="2400" b="1" i="1" dirty="0">
                <a:solidFill>
                  <a:prstClr val="black"/>
                </a:solidFill>
              </a:rPr>
              <a:t>И женился на царевне.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4869160"/>
            <a:ext cx="44494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i="1" dirty="0" smtClean="0">
                <a:solidFill>
                  <a:prstClr val="black"/>
                </a:solidFill>
              </a:rPr>
              <a:t>«По щучьему </a:t>
            </a:r>
            <a:r>
              <a:rPr lang="ru-RU" sz="3200" b="1" i="1" dirty="0">
                <a:solidFill>
                  <a:prstClr val="black"/>
                </a:solidFill>
              </a:rPr>
              <a:t>веленью»</a:t>
            </a:r>
          </a:p>
        </p:txBody>
      </p:sp>
    </p:spTree>
    <p:extLst>
      <p:ext uri="{BB962C8B-B14F-4D97-AF65-F5344CB8AC3E}">
        <p14:creationId xmlns:p14="http://schemas.microsoft.com/office/powerpoint/2010/main" val="2542364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39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6" t="3257" r="4679" b="4767"/>
          <a:stretch/>
        </p:blipFill>
        <p:spPr bwMode="auto">
          <a:xfrm>
            <a:off x="4195960" y="476672"/>
            <a:ext cx="4400489" cy="46085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4070" y="476672"/>
            <a:ext cx="33283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dirty="0">
                <a:solidFill>
                  <a:prstClr val="black"/>
                </a:solidFill>
              </a:rPr>
              <a:t>Эта ловкая плутовка</a:t>
            </a:r>
            <a:br>
              <a:rPr lang="ru-RU" sz="2800" b="1" i="1" dirty="0">
                <a:solidFill>
                  <a:prstClr val="black"/>
                </a:solidFill>
              </a:rPr>
            </a:br>
            <a:r>
              <a:rPr lang="ru-RU" sz="2800" b="1" i="1" dirty="0">
                <a:solidFill>
                  <a:prstClr val="black"/>
                </a:solidFill>
              </a:rPr>
              <a:t>Посадила в прорубь волка.</a:t>
            </a:r>
          </a:p>
          <a:p>
            <a:pPr lvl="0"/>
            <a:r>
              <a:rPr lang="ru-RU" sz="2800" b="1" i="1" dirty="0">
                <a:solidFill>
                  <a:prstClr val="black"/>
                </a:solidFill>
              </a:rPr>
              <a:t>А потом на нём каталась,</a:t>
            </a:r>
          </a:p>
          <a:p>
            <a:pPr lvl="0"/>
            <a:r>
              <a:rPr lang="ru-RU" sz="2800" b="1" i="1" dirty="0">
                <a:solidFill>
                  <a:prstClr val="black"/>
                </a:solidFill>
              </a:rPr>
              <a:t>Очень хитро ухмылялась:</a:t>
            </a:r>
          </a:p>
          <a:p>
            <a:pPr lvl="0"/>
            <a:r>
              <a:rPr lang="ru-RU" sz="2800" b="1" i="1" dirty="0">
                <a:solidFill>
                  <a:prstClr val="black"/>
                </a:solidFill>
              </a:rPr>
              <a:t>«Битый небитого </a:t>
            </a:r>
            <a:r>
              <a:rPr lang="ru-RU" sz="2800" b="1" i="1" dirty="0" smtClean="0">
                <a:solidFill>
                  <a:prstClr val="black"/>
                </a:solidFill>
              </a:rPr>
              <a:t>везёт»</a:t>
            </a:r>
            <a:endParaRPr lang="ru-RU" sz="2800" b="1" i="1" dirty="0">
              <a:solidFill>
                <a:prstClr val="black"/>
              </a:solidFill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229200"/>
            <a:ext cx="299402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8855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1484784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/>
              <a:t>Цель: </a:t>
            </a:r>
            <a:endParaRPr lang="ru-RU" sz="2000" b="1" dirty="0" smtClean="0"/>
          </a:p>
          <a:p>
            <a:pPr marL="285750" indent="-285750">
              <a:buFontTx/>
              <a:buChar char="-"/>
            </a:pPr>
            <a:r>
              <a:rPr lang="ru-RU" sz="2000" b="1" dirty="0"/>
              <a:t>о</a:t>
            </a:r>
            <a:r>
              <a:rPr lang="ru-RU" sz="2000" b="1" dirty="0" smtClean="0"/>
              <a:t>бобщить </a:t>
            </a:r>
            <a:r>
              <a:rPr lang="ru-RU" sz="2000" b="1" dirty="0"/>
              <a:t>знания детей о </a:t>
            </a:r>
            <a:r>
              <a:rPr lang="ru-RU" sz="2000" b="1" dirty="0" smtClean="0"/>
              <a:t>сказках;</a:t>
            </a:r>
          </a:p>
          <a:p>
            <a:pPr marL="285750" indent="-285750">
              <a:buFontTx/>
              <a:buChar char="-"/>
            </a:pPr>
            <a:r>
              <a:rPr lang="ru-RU" sz="2000" b="1" dirty="0" smtClean="0"/>
              <a:t>создать </a:t>
            </a:r>
            <a:r>
              <a:rPr lang="ru-RU" sz="2000" b="1" dirty="0"/>
              <a:t>радостное настроение, доброжелательную обстановку во время викторины; </a:t>
            </a:r>
            <a:endParaRPr lang="ru-RU" sz="2000" b="1" dirty="0" smtClean="0"/>
          </a:p>
          <a:p>
            <a:pPr marL="285750" indent="-285750">
              <a:buFontTx/>
              <a:buChar char="-"/>
            </a:pPr>
            <a:r>
              <a:rPr lang="ru-RU" sz="2000" b="1" dirty="0" smtClean="0"/>
              <a:t>вспомнить </a:t>
            </a:r>
            <a:r>
              <a:rPr lang="ru-RU" sz="2000" b="1" dirty="0"/>
              <a:t>с детьми героев </a:t>
            </a:r>
            <a:r>
              <a:rPr lang="ru-RU" sz="2000" b="1"/>
              <a:t>знакомых </a:t>
            </a:r>
            <a:r>
              <a:rPr lang="ru-RU" sz="2000" b="1" smtClean="0"/>
              <a:t>сказок</a:t>
            </a:r>
            <a:r>
              <a:rPr lang="ru-RU" sz="2000" b="1" dirty="0"/>
              <a:t>; </a:t>
            </a:r>
            <a:endParaRPr lang="ru-RU" sz="2000" b="1" dirty="0" smtClean="0"/>
          </a:p>
          <a:p>
            <a:pPr marL="285750" indent="-285750">
              <a:buFontTx/>
              <a:buChar char="-"/>
            </a:pPr>
            <a:r>
              <a:rPr lang="ru-RU" sz="2000" b="1" dirty="0" smtClean="0"/>
              <a:t>развивать </a:t>
            </a:r>
            <a:r>
              <a:rPr lang="ru-RU" sz="2000" b="1" dirty="0"/>
              <a:t>умение отгадывать загадки, связную речь, память, умение вести диалог.</a:t>
            </a:r>
          </a:p>
        </p:txBody>
      </p:sp>
    </p:spTree>
    <p:extLst>
      <p:ext uri="{BB962C8B-B14F-4D97-AF65-F5344CB8AC3E}">
        <p14:creationId xmlns:p14="http://schemas.microsoft.com/office/powerpoint/2010/main" val="16912381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971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16632"/>
            <a:ext cx="5300464" cy="5403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908720"/>
            <a:ext cx="25202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/>
              <a:t>Так быстро от принца девица бежала,</a:t>
            </a:r>
          </a:p>
          <a:p>
            <a:r>
              <a:rPr lang="ru-RU" sz="2800" b="1" i="1" dirty="0"/>
              <a:t>Что туфельку даже она потеряла.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301208"/>
            <a:ext cx="2773363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30318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84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948935"/>
            <a:ext cx="35821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В день именин она разбогатела.</a:t>
            </a:r>
          </a:p>
          <a:p>
            <a:r>
              <a:rPr lang="ru-RU" sz="2400" b="1" i="1" dirty="0"/>
              <a:t>Попировать с друзьями захотела,</a:t>
            </a:r>
          </a:p>
          <a:p>
            <a:r>
              <a:rPr lang="ru-RU" sz="2400" b="1" i="1" dirty="0"/>
              <a:t>Но тут ее злодей задумал погубить,</a:t>
            </a:r>
          </a:p>
          <a:p>
            <a:r>
              <a:rPr lang="ru-RU" sz="2400" b="1" i="1" dirty="0"/>
              <a:t>Решил ее он задушить.</a:t>
            </a:r>
          </a:p>
          <a:p>
            <a:r>
              <a:rPr lang="ru-RU" sz="2400" b="1" i="1" dirty="0"/>
              <a:t>Это скандал, это кошмар.</a:t>
            </a:r>
          </a:p>
          <a:p>
            <a:r>
              <a:rPr lang="ru-RU" sz="2400" b="1" i="1" dirty="0"/>
              <a:t>Но помешал ему комар!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5080783"/>
            <a:ext cx="34787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/>
              <a:t>«Муха-цокотуха»</a:t>
            </a:r>
            <a:endParaRPr lang="ru-RU" sz="3200" b="1" i="1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4" t="3439" r="12145" b="2449"/>
          <a:stretch/>
        </p:blipFill>
        <p:spPr bwMode="auto">
          <a:xfrm>
            <a:off x="4283968" y="764704"/>
            <a:ext cx="4230094" cy="396988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602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648"/>
            <a:ext cx="4975326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4409" y="479569"/>
            <a:ext cx="372747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Носик круглый, пяточком,</a:t>
            </a:r>
          </a:p>
          <a:p>
            <a:r>
              <a:rPr lang="ru-RU" sz="2400" b="1" i="1" dirty="0"/>
              <a:t>Им в земле удобно рыться,</a:t>
            </a:r>
          </a:p>
          <a:p>
            <a:r>
              <a:rPr lang="ru-RU" sz="2400" b="1" i="1" dirty="0"/>
              <a:t>Хвостик маленький крючком,</a:t>
            </a:r>
          </a:p>
          <a:p>
            <a:r>
              <a:rPr lang="ru-RU" sz="2400" b="1" i="1" dirty="0"/>
              <a:t>Вместо туфелек – копытца.</a:t>
            </a:r>
          </a:p>
          <a:p>
            <a:r>
              <a:rPr lang="ru-RU" sz="2400" b="1" i="1" dirty="0"/>
              <a:t>Трое их – и до чего же</a:t>
            </a:r>
          </a:p>
          <a:p>
            <a:r>
              <a:rPr lang="ru-RU" sz="2400" b="1" i="1" dirty="0"/>
              <a:t>Братья дружные похожи.</a:t>
            </a:r>
          </a:p>
          <a:p>
            <a:r>
              <a:rPr lang="ru-RU" sz="2400" b="1" i="1" dirty="0"/>
              <a:t>Отгадайте без подсказки,</a:t>
            </a:r>
          </a:p>
          <a:p>
            <a:r>
              <a:rPr lang="ru-RU" sz="2400" b="1" i="1" dirty="0"/>
              <a:t>Кто герои этой сказки?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5382168"/>
            <a:ext cx="35907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i="1" dirty="0">
                <a:solidFill>
                  <a:prstClr val="black"/>
                </a:solidFill>
              </a:rPr>
              <a:t>«Три поросёнка»</a:t>
            </a:r>
          </a:p>
        </p:txBody>
      </p:sp>
    </p:spTree>
    <p:extLst>
      <p:ext uri="{BB962C8B-B14F-4D97-AF65-F5344CB8AC3E}">
        <p14:creationId xmlns:p14="http://schemas.microsoft.com/office/powerpoint/2010/main" val="8461719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88640"/>
            <a:ext cx="504056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9210" y="1052736"/>
            <a:ext cx="32941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Бабушка девочку очень любила,</a:t>
            </a:r>
          </a:p>
          <a:p>
            <a:r>
              <a:rPr lang="ru-RU" sz="2400" b="1" i="1" dirty="0"/>
              <a:t>Шапочку красную ей подарила-</a:t>
            </a:r>
          </a:p>
          <a:p>
            <a:r>
              <a:rPr lang="ru-RU" sz="2400" b="1" i="1" dirty="0"/>
              <a:t>Девочка имя забыла своё:</a:t>
            </a:r>
          </a:p>
          <a:p>
            <a:r>
              <a:rPr lang="ru-RU" sz="2400" b="1" i="1" dirty="0"/>
              <a:t>А ну, подскажите имя её.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345" y="5157192"/>
            <a:ext cx="406082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87818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648"/>
            <a:ext cx="4919663" cy="507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7808" y="722362"/>
            <a:ext cx="33661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Родилась у мамы дочка</a:t>
            </a:r>
          </a:p>
          <a:p>
            <a:r>
              <a:rPr lang="ru-RU" sz="2400" b="1" i="1" dirty="0"/>
              <a:t>Из прекрасного цветочка.</a:t>
            </a:r>
          </a:p>
          <a:p>
            <a:r>
              <a:rPr lang="ru-RU" sz="2400" b="1" i="1" dirty="0"/>
              <a:t>Хороша малютка просто!</a:t>
            </a:r>
          </a:p>
          <a:p>
            <a:r>
              <a:rPr lang="ru-RU" sz="2400" b="1" i="1" dirty="0"/>
              <a:t>С дюйм была малышка ростом.</a:t>
            </a:r>
          </a:p>
          <a:p>
            <a:r>
              <a:rPr lang="ru-RU" sz="2400" b="1" i="1" dirty="0"/>
              <a:t>Если сказку вам читали ;</a:t>
            </a:r>
          </a:p>
          <a:p>
            <a:r>
              <a:rPr lang="ru-RU" sz="2400" b="1" i="1" dirty="0"/>
              <a:t>Знаете, как дочку звали.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51884" y="5365266"/>
            <a:ext cx="33172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i="1" dirty="0">
                <a:solidFill>
                  <a:prstClr val="black"/>
                </a:solidFill>
              </a:rPr>
              <a:t>«</a:t>
            </a:r>
            <a:r>
              <a:rPr lang="ru-RU" sz="3600" b="1" i="1" dirty="0" err="1">
                <a:solidFill>
                  <a:prstClr val="black"/>
                </a:solidFill>
              </a:rPr>
              <a:t>Дюймовочка</a:t>
            </a:r>
            <a:r>
              <a:rPr lang="ru-RU" sz="3600" b="1" i="1" dirty="0">
                <a:solidFill>
                  <a:prstClr val="black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4068279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" y="-2928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06726" y="2679804"/>
            <a:ext cx="49808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i="1" dirty="0" smtClean="0">
                <a:solidFill>
                  <a:prstClr val="black"/>
                </a:solidFill>
              </a:rPr>
              <a:t>Спасибо за внимание</a:t>
            </a:r>
            <a:endParaRPr lang="ru-RU" sz="4000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833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9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04664"/>
            <a:ext cx="511256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7584" y="1268760"/>
            <a:ext cx="303061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i="1" dirty="0">
                <a:solidFill>
                  <a:prstClr val="black"/>
                </a:solidFill>
              </a:rPr>
              <a:t>И в пути он песню пел.</a:t>
            </a:r>
            <a:br>
              <a:rPr lang="ru-RU" sz="2000" b="1" i="1" dirty="0">
                <a:solidFill>
                  <a:prstClr val="black"/>
                </a:solidFill>
              </a:rPr>
            </a:br>
            <a:r>
              <a:rPr lang="ru-RU" sz="2000" b="1" i="1" dirty="0">
                <a:solidFill>
                  <a:prstClr val="black"/>
                </a:solidFill>
              </a:rPr>
              <a:t>Съесть его хотел зайчишка,</a:t>
            </a:r>
          </a:p>
          <a:p>
            <a:pPr lvl="0"/>
            <a:r>
              <a:rPr lang="ru-RU" sz="2000" b="1" i="1" dirty="0">
                <a:solidFill>
                  <a:prstClr val="black"/>
                </a:solidFill>
              </a:rPr>
              <a:t>Серый волк и бурый мишка.</a:t>
            </a:r>
          </a:p>
          <a:p>
            <a:pPr lvl="0"/>
            <a:r>
              <a:rPr lang="ru-RU" sz="2000" b="1" i="1" dirty="0">
                <a:solidFill>
                  <a:prstClr val="black"/>
                </a:solidFill>
              </a:rPr>
              <a:t>А когда малыш в лесу</a:t>
            </a:r>
          </a:p>
          <a:p>
            <a:pPr lvl="0"/>
            <a:r>
              <a:rPr lang="ru-RU" sz="2000" b="1" i="1" dirty="0">
                <a:solidFill>
                  <a:prstClr val="black"/>
                </a:solidFill>
              </a:rPr>
              <a:t>Встретил рыжую лису,</a:t>
            </a:r>
          </a:p>
          <a:p>
            <a:pPr lvl="0"/>
            <a:r>
              <a:rPr lang="ru-RU" sz="2000" b="1" i="1" dirty="0">
                <a:solidFill>
                  <a:prstClr val="black"/>
                </a:solidFill>
              </a:rPr>
              <a:t>От неё уйти не смог.</a:t>
            </a:r>
          </a:p>
          <a:p>
            <a:pPr lvl="0"/>
            <a:r>
              <a:rPr lang="ru-RU" sz="2000" b="1" i="1" dirty="0">
                <a:solidFill>
                  <a:prstClr val="black"/>
                </a:solidFill>
              </a:rPr>
              <a:t>Что за сказка?...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03848" y="5443190"/>
            <a:ext cx="2374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i="1" dirty="0">
                <a:solidFill>
                  <a:prstClr val="black"/>
                </a:solidFill>
              </a:rPr>
              <a:t>«Колобок»</a:t>
            </a:r>
          </a:p>
        </p:txBody>
      </p:sp>
    </p:spTree>
    <p:extLst>
      <p:ext uri="{BB962C8B-B14F-4D97-AF65-F5344CB8AC3E}">
        <p14:creationId xmlns:p14="http://schemas.microsoft.com/office/powerpoint/2010/main" val="1321258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859" y="332656"/>
            <a:ext cx="5256584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2563" y="1068122"/>
            <a:ext cx="26642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Поселились в той избушке</a:t>
            </a:r>
          </a:p>
          <a:p>
            <a:r>
              <a:rPr lang="ru-RU" sz="2000" b="1" i="1" dirty="0"/>
              <a:t>Очень разные зверюшки.</a:t>
            </a:r>
          </a:p>
          <a:p>
            <a:r>
              <a:rPr lang="ru-RU" sz="2000" b="1" i="1" dirty="0"/>
              <a:t>Попросился к ним и мишка,</a:t>
            </a:r>
          </a:p>
          <a:p>
            <a:r>
              <a:rPr lang="ru-RU" sz="2000" b="1" i="1" dirty="0"/>
              <a:t>Только ведь медведь не мышка,</a:t>
            </a:r>
          </a:p>
          <a:p>
            <a:r>
              <a:rPr lang="ru-RU" sz="2000" b="1" i="1" dirty="0"/>
              <a:t>Влезть и так и сяк старался,</a:t>
            </a:r>
          </a:p>
          <a:p>
            <a:r>
              <a:rPr lang="ru-RU" sz="2000" b="1" i="1" dirty="0"/>
              <a:t>Сверху сел и дом сломался.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87824" y="5517232"/>
            <a:ext cx="23726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i="1" dirty="0">
                <a:solidFill>
                  <a:prstClr val="black"/>
                </a:solidFill>
              </a:rPr>
              <a:t>«Теремок»</a:t>
            </a:r>
          </a:p>
        </p:txBody>
      </p:sp>
    </p:spTree>
    <p:extLst>
      <p:ext uri="{BB962C8B-B14F-4D97-AF65-F5344CB8AC3E}">
        <p14:creationId xmlns:p14="http://schemas.microsoft.com/office/powerpoint/2010/main" val="232587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32656"/>
            <a:ext cx="5107527" cy="5112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79" y="5441079"/>
            <a:ext cx="18599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i="1" dirty="0">
                <a:solidFill>
                  <a:prstClr val="black"/>
                </a:solidFill>
              </a:rPr>
              <a:t>«Репка»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74615" y="1412776"/>
            <a:ext cx="27363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/>
              <a:t>Что за сказка: кошка, внучка,</a:t>
            </a:r>
          </a:p>
          <a:p>
            <a:r>
              <a:rPr lang="ru-RU" sz="2800" b="1" i="1" dirty="0"/>
              <a:t>Мышь, ещё собака Жучка</a:t>
            </a:r>
          </a:p>
          <a:p>
            <a:r>
              <a:rPr lang="ru-RU" sz="2800" b="1" i="1" dirty="0"/>
              <a:t>Деду с бабой помогали</a:t>
            </a:r>
          </a:p>
          <a:p>
            <a:r>
              <a:rPr lang="ru-RU" sz="2800" b="1" i="1" dirty="0"/>
              <a:t>Корнеплоды собирали?</a:t>
            </a:r>
          </a:p>
        </p:txBody>
      </p:sp>
    </p:spTree>
    <p:extLst>
      <p:ext uri="{BB962C8B-B14F-4D97-AF65-F5344CB8AC3E}">
        <p14:creationId xmlns:p14="http://schemas.microsoft.com/office/powerpoint/2010/main" val="3226448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49908"/>
            <a:ext cx="5530053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692696"/>
            <a:ext cx="31683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Отвечайте на вопрос:</a:t>
            </a:r>
          </a:p>
          <a:p>
            <a:r>
              <a:rPr lang="ru-RU" sz="2400" b="1" i="1" dirty="0"/>
              <a:t>Кто в корзине Машу нёс</a:t>
            </a:r>
          </a:p>
          <a:p>
            <a:r>
              <a:rPr lang="ru-RU" sz="2400" b="1" i="1" dirty="0"/>
              <a:t>Кто садился на пенёк</a:t>
            </a:r>
          </a:p>
          <a:p>
            <a:r>
              <a:rPr lang="ru-RU" sz="2400" b="1" i="1" dirty="0"/>
              <a:t>И хотел съесть пирожок?</a:t>
            </a:r>
          </a:p>
          <a:p>
            <a:r>
              <a:rPr lang="ru-RU" sz="2400" b="1" i="1" dirty="0"/>
              <a:t>Сказочку ты знаешь ведь?</a:t>
            </a:r>
          </a:p>
          <a:p>
            <a:r>
              <a:rPr lang="ru-RU" sz="2400" b="1" i="1" dirty="0"/>
              <a:t>Кто же это был</a:t>
            </a:r>
            <a:r>
              <a:rPr lang="ru-RU" sz="2400" b="1" i="1" dirty="0" smtClean="0"/>
              <a:t>?..        </a:t>
            </a:r>
          </a:p>
          <a:p>
            <a:r>
              <a:rPr lang="ru-RU" sz="2400" b="1" i="1" dirty="0" smtClean="0"/>
              <a:t>медведь</a:t>
            </a:r>
            <a:endParaRPr lang="ru-RU" sz="24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3812" y="5308046"/>
            <a:ext cx="41216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i="1" dirty="0">
                <a:solidFill>
                  <a:prstClr val="black"/>
                </a:solidFill>
              </a:rPr>
              <a:t>«Маша и медведь»</a:t>
            </a:r>
          </a:p>
        </p:txBody>
      </p:sp>
    </p:spTree>
    <p:extLst>
      <p:ext uri="{BB962C8B-B14F-4D97-AF65-F5344CB8AC3E}">
        <p14:creationId xmlns:p14="http://schemas.microsoft.com/office/powerpoint/2010/main" val="3032834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75648"/>
            <a:ext cx="518457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1344442"/>
            <a:ext cx="28083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Ждали маму с молоком,</a:t>
            </a:r>
            <a:br>
              <a:rPr lang="ru-RU" sz="2400" b="1" i="1" dirty="0"/>
            </a:br>
            <a:r>
              <a:rPr lang="ru-RU" sz="2400" b="1" i="1" dirty="0"/>
              <a:t>А пустили волка в дом.</a:t>
            </a:r>
            <a:br>
              <a:rPr lang="ru-RU" sz="2400" b="1" i="1" dirty="0"/>
            </a:br>
            <a:r>
              <a:rPr lang="ru-RU" sz="2400" b="1" i="1" dirty="0"/>
              <a:t>Отворили дверь козлята</a:t>
            </a:r>
            <a:br>
              <a:rPr lang="ru-RU" sz="2400" b="1" i="1" dirty="0"/>
            </a:br>
            <a:r>
              <a:rPr lang="ru-RU" sz="2400" b="1" i="1" dirty="0"/>
              <a:t>И пропали все куда-то.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35715" y="5408349"/>
            <a:ext cx="5688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 smtClean="0">
                <a:solidFill>
                  <a:prstClr val="black"/>
                </a:solidFill>
              </a:rPr>
              <a:t>«Волк </a:t>
            </a:r>
            <a:r>
              <a:rPr lang="ru-RU" sz="3600" b="1" i="1" dirty="0">
                <a:solidFill>
                  <a:prstClr val="black"/>
                </a:solidFill>
              </a:rPr>
              <a:t>и семе</a:t>
            </a:r>
            <a:r>
              <a:rPr lang="ru-RU" sz="3200" b="1" i="1" dirty="0">
                <a:solidFill>
                  <a:prstClr val="black"/>
                </a:solidFill>
              </a:rPr>
              <a:t>р</a:t>
            </a:r>
            <a:r>
              <a:rPr lang="ru-RU" sz="3600" b="1" i="1" dirty="0">
                <a:solidFill>
                  <a:prstClr val="black"/>
                </a:solidFill>
              </a:rPr>
              <a:t>о козлят»</a:t>
            </a:r>
          </a:p>
        </p:txBody>
      </p:sp>
    </p:spTree>
    <p:extLst>
      <p:ext uri="{BB962C8B-B14F-4D97-AF65-F5344CB8AC3E}">
        <p14:creationId xmlns:p14="http://schemas.microsoft.com/office/powerpoint/2010/main" val="2495321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34" y="258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507" y="176945"/>
            <a:ext cx="5346700" cy="534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476672"/>
            <a:ext cx="26642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>
                <a:solidFill>
                  <a:prstClr val="black"/>
                </a:solidFill>
              </a:rPr>
              <a:t>Возле леса, на опушке</a:t>
            </a:r>
            <a:br>
              <a:rPr lang="ru-RU" sz="2400" b="1" i="1" dirty="0">
                <a:solidFill>
                  <a:prstClr val="black"/>
                </a:solidFill>
              </a:rPr>
            </a:br>
            <a:r>
              <a:rPr lang="ru-RU" sz="2400" b="1" i="1" dirty="0">
                <a:solidFill>
                  <a:prstClr val="black"/>
                </a:solidFill>
              </a:rPr>
              <a:t>Трое их живёт в избушке.</a:t>
            </a:r>
            <a:br>
              <a:rPr lang="ru-RU" sz="2400" b="1" i="1" dirty="0">
                <a:solidFill>
                  <a:prstClr val="black"/>
                </a:solidFill>
              </a:rPr>
            </a:br>
            <a:r>
              <a:rPr lang="ru-RU" sz="2400" b="1" i="1" dirty="0">
                <a:solidFill>
                  <a:prstClr val="black"/>
                </a:solidFill>
              </a:rPr>
              <a:t>Там три стула и три кружки</a:t>
            </a:r>
            <a:br>
              <a:rPr lang="ru-RU" sz="2400" b="1" i="1" dirty="0">
                <a:solidFill>
                  <a:prstClr val="black"/>
                </a:solidFill>
              </a:rPr>
            </a:br>
            <a:r>
              <a:rPr lang="ru-RU" sz="2400" b="1" i="1" dirty="0">
                <a:solidFill>
                  <a:prstClr val="black"/>
                </a:solidFill>
              </a:rPr>
              <a:t>Три кровати, три подушки.</a:t>
            </a:r>
            <a:br>
              <a:rPr lang="ru-RU" sz="2400" b="1" i="1" dirty="0">
                <a:solidFill>
                  <a:prstClr val="black"/>
                </a:solidFill>
              </a:rPr>
            </a:br>
            <a:r>
              <a:rPr lang="ru-RU" sz="2400" b="1" i="1" dirty="0">
                <a:solidFill>
                  <a:prstClr val="black"/>
                </a:solidFill>
              </a:rPr>
              <a:t>Угадайте без подсказки,</a:t>
            </a:r>
            <a:br>
              <a:rPr lang="ru-RU" sz="2400" b="1" i="1" dirty="0">
                <a:solidFill>
                  <a:prstClr val="black"/>
                </a:solidFill>
              </a:rPr>
            </a:br>
            <a:r>
              <a:rPr lang="ru-RU" sz="2400" b="1" i="1" dirty="0">
                <a:solidFill>
                  <a:prstClr val="black"/>
                </a:solidFill>
              </a:rPr>
              <a:t>Кто герои этой сказки?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5534227"/>
            <a:ext cx="28841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i="1" dirty="0">
                <a:solidFill>
                  <a:prstClr val="black"/>
                </a:solidFill>
              </a:rPr>
              <a:t>«Три медведя»</a:t>
            </a:r>
          </a:p>
        </p:txBody>
      </p:sp>
    </p:spTree>
    <p:extLst>
      <p:ext uri="{BB962C8B-B14F-4D97-AF65-F5344CB8AC3E}">
        <p14:creationId xmlns:p14="http://schemas.microsoft.com/office/powerpoint/2010/main" val="2199132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70" y="-2556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76672"/>
            <a:ext cx="5316925" cy="4491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764704"/>
            <a:ext cx="33123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i="1" dirty="0">
                <a:solidFill>
                  <a:prstClr val="black"/>
                </a:solidFill>
              </a:rPr>
              <a:t>Мальчик с гусями летал в поднебесье.</a:t>
            </a:r>
          </a:p>
          <a:p>
            <a:pPr lvl="0"/>
            <a:r>
              <a:rPr lang="ru-RU" sz="3200" b="1" i="1" dirty="0">
                <a:solidFill>
                  <a:prstClr val="black"/>
                </a:solidFill>
              </a:rPr>
              <a:t>Как мальчика звали? Скажите все вместе!</a:t>
            </a:r>
          </a:p>
          <a:p>
            <a:pPr lvl="0"/>
            <a:r>
              <a:rPr lang="ru-RU" sz="3200" b="1" i="1" dirty="0">
                <a:solidFill>
                  <a:prstClr val="black"/>
                </a:solidFill>
              </a:rPr>
              <a:t>А как сказка называется?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98524" y="4967734"/>
            <a:ext cx="30850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i="1" dirty="0">
                <a:solidFill>
                  <a:prstClr val="black"/>
                </a:solidFill>
              </a:rPr>
              <a:t>«Гуси-лебеди»</a:t>
            </a:r>
          </a:p>
        </p:txBody>
      </p:sp>
    </p:spTree>
    <p:extLst>
      <p:ext uri="{BB962C8B-B14F-4D97-AF65-F5344CB8AC3E}">
        <p14:creationId xmlns:p14="http://schemas.microsoft.com/office/powerpoint/2010/main" val="25705612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557</Words>
  <Application>Microsoft Office PowerPoint</Application>
  <PresentationFormat>Экран (4:3)</PresentationFormat>
  <Paragraphs>129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14</cp:revision>
  <dcterms:created xsi:type="dcterms:W3CDTF">2022-11-17T19:17:43Z</dcterms:created>
  <dcterms:modified xsi:type="dcterms:W3CDTF">2022-11-17T21:51:08Z</dcterms:modified>
</cp:coreProperties>
</file>