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58" r:id="rId14"/>
    <p:sldId id="257" r:id="rId15"/>
    <p:sldId id="260" r:id="rId16"/>
    <p:sldId id="261" r:id="rId17"/>
    <p:sldId id="262" r:id="rId18"/>
    <p:sldId id="265" r:id="rId19"/>
    <p:sldId id="263" r:id="rId20"/>
    <p:sldId id="264" r:id="rId21"/>
    <p:sldId id="266" r:id="rId22"/>
    <p:sldId id="267" r:id="rId23"/>
    <p:sldId id="268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7739019" cy="5489580"/>
          </a:xfrm>
        </p:spPr>
        <p:txBody>
          <a:bodyPr/>
          <a:lstStyle/>
          <a:p>
            <a:pPr algn="ctr"/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острова Сахалин</a:t>
            </a:r>
            <a:b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Долинский район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90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AMSUNG\Desktop\IMG_20171214_112720_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2657"/>
            <a:ext cx="4824536" cy="3168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AMSUNG\Desktop\IMG_20171214_112800_1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52936"/>
            <a:ext cx="5048250" cy="384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83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AMSUNG\Desktop\IMG_20171214_112821_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057775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SAMSUNG\Desktop\IMG_20171214_112839_6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089" y="2939887"/>
            <a:ext cx="4840982" cy="3728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46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AMSUNG\Desktop\IMG_20171214_112049_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7128792" cy="619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362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AMSUNG\Desktop\IMG_20171210_1513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2656"/>
            <a:ext cx="5380062" cy="6120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21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AMSUNG\Desktop\IMG_20171210_1514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400600" cy="6093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68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AMSUNG\Desktop\IMG_20171210_1400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52" b="5238"/>
          <a:stretch/>
        </p:blipFill>
        <p:spPr bwMode="auto">
          <a:xfrm>
            <a:off x="1619672" y="476672"/>
            <a:ext cx="5760640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72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esktop\IMG_20171210_1400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38" b="2222"/>
          <a:stretch/>
        </p:blipFill>
        <p:spPr bwMode="auto">
          <a:xfrm>
            <a:off x="1547664" y="332656"/>
            <a:ext cx="5830349" cy="6012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26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AMSUNG\Desktop\IMG_20171210_1359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4" b="1746"/>
          <a:stretch/>
        </p:blipFill>
        <p:spPr bwMode="auto">
          <a:xfrm>
            <a:off x="1475656" y="620688"/>
            <a:ext cx="5904656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2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AMSUNG\Desktop\IMG_20171210_1507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11"/>
          <a:stretch/>
        </p:blipFill>
        <p:spPr bwMode="auto">
          <a:xfrm>
            <a:off x="1619672" y="404664"/>
            <a:ext cx="5400600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84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MSUNG\Desktop\IMG_20171210_1355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4" b="20635"/>
          <a:stretch/>
        </p:blipFill>
        <p:spPr bwMode="auto">
          <a:xfrm>
            <a:off x="1475656" y="404664"/>
            <a:ext cx="5328592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34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esktop\IMG_20171214_112137_1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455" y="404664"/>
            <a:ext cx="5719841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481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AMSUNG\Desktop\IMG_20171210_1507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5400600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56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AMSUNG\Desktop\IMG_20171210_1512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5256584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61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AMSUNG\Desktop\IMG_20171210_151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32656"/>
            <a:ext cx="5143500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33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AMSUNG\Desktop\IMG_20171210_1513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04664"/>
            <a:ext cx="5143500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3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129540"/>
          </a:xfrm>
        </p:spPr>
        <p:txBody>
          <a:bodyPr/>
          <a:lstStyle/>
          <a:p>
            <a:pPr algn="ctr"/>
            <a:r>
              <a:rPr lang="ru-RU" sz="8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8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просмотр</a:t>
            </a:r>
            <a:endParaRPr lang="ru-RU" sz="8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3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esktop\IMG_20171214_112217_2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824536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MSUNG\Desktop\IMG_20171214_112240_5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68960"/>
            <a:ext cx="4908426" cy="3588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23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AMSUNG\Desktop\IMG_20171214_112303_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5153025" cy="3771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AMSUNG\Desktop\IMG_20171214_112115_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40968"/>
            <a:ext cx="492694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277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AMSUNG\Desktop\IMG_20171214_112328_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6858000" cy="4774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68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esktop\IMG_20171214_112409_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517232" cy="3554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SAMSUNG\Desktop\IMG_20171214_112437_9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12976"/>
            <a:ext cx="5345832" cy="3412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7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AMSUNG\Desktop\IMG_20171214_112523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057775" cy="384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AMSUNG\Desktop\IMG_20171214_112542_7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5086350" cy="3829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350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MSUNG\Desktop\IMG_20171214_112605_3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105400" cy="3905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AMSUNG\Desktop\IMG_20171214_112627_7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6182"/>
            <a:ext cx="5114925" cy="3771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03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AMSUNG\Desktop\IMG_20171214_112646_8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067300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SAMSUNG\Desktop\IMG_20171214_112704_6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246" y="2866256"/>
            <a:ext cx="5086350" cy="384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270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Зима</Template>
  <TotalTime>47</TotalTime>
  <Words>4</Words>
  <Application>Microsoft Office PowerPoint</Application>
  <PresentationFormat>Экран (4:3)</PresentationFormat>
  <Paragraphs>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Winter</vt:lpstr>
      <vt:lpstr>Природа острова Сахалин Долинский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просмотр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острова Сахалин Долинский район</dc:title>
  <dc:creator>SAMSUNG</dc:creator>
  <cp:lastModifiedBy>SAMSUNG</cp:lastModifiedBy>
  <cp:revision>6</cp:revision>
  <dcterms:created xsi:type="dcterms:W3CDTF">2017-12-12T01:28:23Z</dcterms:created>
  <dcterms:modified xsi:type="dcterms:W3CDTF">2017-12-14T01:51:59Z</dcterms:modified>
</cp:coreProperties>
</file>