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0" r:id="rId9"/>
    <p:sldId id="271" r:id="rId10"/>
    <p:sldId id="272" r:id="rId11"/>
    <p:sldId id="273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2071678"/>
            <a:ext cx="7772400" cy="587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642918"/>
            <a:ext cx="7929618" cy="4995882"/>
          </a:xfrm>
        </p:spPr>
        <p:txBody>
          <a:bodyPr>
            <a:normAutofit/>
          </a:bodyPr>
          <a:lstStyle/>
          <a:p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7  8  9 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Решите задачу</a:t>
            </a:r>
            <a:endParaRPr lang="ru-RU" b="1" dirty="0">
              <a:solidFill>
                <a:schemeClr val="bg1"/>
              </a:solidFill>
              <a:latin typeface="Times New Roman" pitchFamily="18" charset="0"/>
              <a:ea typeface="FangSong" pitchFamily="49" charset="-12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каждой из трёх клумб расцвели по 4 астры и по 5 георгинов. Сколько всего цветов на клумбах?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86808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Витя решил задачу: 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4∙3+5∙3</a:t>
            </a:r>
          </a:p>
          <a:p>
            <a:pPr>
              <a:buNone/>
            </a:pPr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Костя решил задачу: 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(4+5) ∙3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3403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34                64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48                 84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0"/>
            <a:ext cx="764386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lnSpcReduction="10000"/>
          </a:bodyPr>
          <a:lstStyle/>
          <a:p>
            <a:endParaRPr lang="ru-RU" sz="4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я узнал(а)…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интересно…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трудно…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выполнял задания…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Теперь я могу…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 захотелось…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Расскажу дома, что …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Спасибо 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2071678"/>
            <a:ext cx="7772400" cy="587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71480"/>
            <a:ext cx="8286808" cy="5857916"/>
          </a:xfrm>
        </p:spPr>
        <p:txBody>
          <a:bodyPr>
            <a:noAutofit/>
          </a:bodyPr>
          <a:lstStyle/>
          <a:p>
            <a:r>
              <a:rPr lang="ru-RU" sz="1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77,  78,  79,  87,  88,  89,  97,  98,  99</a:t>
            </a:r>
            <a:endParaRPr lang="ru-RU" sz="1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36, 52, 4, 7,24</a:t>
            </a:r>
            <a:endParaRPr lang="ru-RU" sz="1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1группа-</a:t>
            </a:r>
          </a:p>
          <a:p>
            <a:pPr>
              <a:buNone/>
            </a:pPr>
            <a:r>
              <a:rPr lang="ru-RU" sz="1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36,  52,  24</a:t>
            </a:r>
          </a:p>
          <a:p>
            <a:pPr>
              <a:buNone/>
            </a:pPr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группа - </a:t>
            </a:r>
            <a:r>
              <a:rPr lang="ru-RU" sz="1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7, 9</a:t>
            </a:r>
            <a:endParaRPr lang="ru-RU" sz="1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</a:rPr>
              <a:t>∙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  А      </a:t>
            </a:r>
          </a:p>
          <a:p>
            <a:pPr>
              <a:buNone/>
            </a:pP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10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</a:rPr>
              <a:t>∙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  Д</a:t>
            </a:r>
          </a:p>
          <a:p>
            <a:pPr>
              <a:buNone/>
            </a:pP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40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</a:rPr>
              <a:t>∙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  Т       </a:t>
            </a:r>
          </a:p>
          <a:p>
            <a:pPr>
              <a:buNone/>
            </a:pP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30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</a:rPr>
              <a:t>∙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  С</a:t>
            </a:r>
          </a:p>
          <a:p>
            <a:pPr>
              <a:buNone/>
            </a:pP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10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</a:rPr>
              <a:t>∙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  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071546"/>
          <a:ext cx="8643998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311"/>
                <a:gridCol w="1771311"/>
                <a:gridCol w="1700458"/>
                <a:gridCol w="1728801"/>
                <a:gridCol w="1672117"/>
              </a:tblGrid>
              <a:tr h="2356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/>
                </a:tc>
              </a:tr>
              <a:tr h="2286842"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8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8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8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8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8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0"/>
            <a:ext cx="7143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6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50435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Умножение двузначного числа на однозначное число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sz="6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1)представить двузначный множитель в виде суммы разрядных слагаемых;</a:t>
            </a:r>
          </a:p>
          <a:p>
            <a:pPr>
              <a:buNone/>
            </a:pPr>
            <a:r>
              <a:rPr lang="ru-RU" sz="5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2)каждое слагаемое умножить на число;</a:t>
            </a:r>
          </a:p>
          <a:p>
            <a:pPr>
              <a:buNone/>
            </a:pPr>
            <a:r>
              <a:rPr lang="ru-RU" sz="5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3)полученные произведения сложить.</a:t>
            </a:r>
          </a:p>
          <a:p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3A6331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299</TotalTime>
  <Words>186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</vt:lpstr>
      <vt:lpstr>алгоритм</vt:lpstr>
      <vt:lpstr>Решите задачу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28</cp:revision>
  <dcterms:created xsi:type="dcterms:W3CDTF">2018-11-23T05:21:27Z</dcterms:created>
  <dcterms:modified xsi:type="dcterms:W3CDTF">2018-11-27T22:39:44Z</dcterms:modified>
</cp:coreProperties>
</file>