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2" r:id="rId2"/>
    <p:sldId id="257" r:id="rId3"/>
    <p:sldId id="275" r:id="rId4"/>
    <p:sldId id="276" r:id="rId5"/>
    <p:sldId id="263" r:id="rId6"/>
    <p:sldId id="278" r:id="rId7"/>
    <p:sldId id="279" r:id="rId8"/>
    <p:sldId id="261" r:id="rId9"/>
    <p:sldId id="277" r:id="rId10"/>
    <p:sldId id="280" r:id="rId11"/>
    <p:sldId id="284" r:id="rId12"/>
    <p:sldId id="285" r:id="rId13"/>
    <p:sldId id="281" r:id="rId14"/>
    <p:sldId id="282" r:id="rId15"/>
    <p:sldId id="283" r:id="rId16"/>
    <p:sldId id="289" r:id="rId17"/>
    <p:sldId id="290" r:id="rId18"/>
    <p:sldId id="286" r:id="rId19"/>
    <p:sldId id="287" r:id="rId20"/>
    <p:sldId id="271" r:id="rId21"/>
    <p:sldId id="28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9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6CDD7-8201-4512-8C82-4C29F9257726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93683-9127-4E32-9F10-2A45698F7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86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3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430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12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885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13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351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14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005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15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472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16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78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17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625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18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2549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19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5473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20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9824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21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55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4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093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5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671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6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218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7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038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8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953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9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643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10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5366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11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096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907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040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95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41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142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55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2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02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18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19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9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BA0F8-D61C-4F4A-AFFC-6EB62B83D1E9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6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microsoft.com/office/2007/relationships/hdphoto" Target="../media/hdphoto6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60;&#1072;&#1083;&#1100;&#1096;&#1080;&#1074;&#1099;&#1081;%20&#1087;&#1080;&#1072;&#1089;&#1090;&#1088;%20-%20&#1057;&#1084;&#1077;&#1096;&#1072;&#1088;&#1080;&#1082;&#1080;%202D.%20&#1059;&#1088;&#1086;&#1082;&#1080;%20&#1092;&#1080;&#1085;&#1072;&#1085;&#1089;&#1086;&#1074;&#1086;&#1081;%20&#1075;&#1088;&#1072;&#1084;&#1086;&#1090;&#1085;&#1086;&#1089;&#1090;&#1080;%20_%20&#1055;&#1056;&#1045;&#1052;&#1068;&#1045;&#1056;&#1040;%202020!.mp4" TargetMode="Externa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2;&#1086;&#1085;&#1077;&#1090;&#1072;%2010%20&#1088;&#1091;&#1073;&#1083;&#1077;&#1081;%20-%20&#1089;&#1090;&#1077;&#1087;&#1077;&#1085;&#1080;%20&#1079;&#1072;&#1097;&#1080;&#1090;&#1099;.%20&#1058;&#1077;&#1093;&#1085;&#1086;&#1083;&#1086;&#1075;&#1080;&#1103;%20&#1087;&#1077;&#1095;&#1072;&#1090;&#1072;&#1085;&#1080;&#1103;%20&#1076;&#1077;&#1085;&#1077;&#1075;%20(online-video-cutter.com).mp4" TargetMode="Externa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7;&#1084;&#1077;&#1096;&#1072;&#1088;&#1080;&#1082;&#1080;.%20&#1064;&#1082;&#1086;&#1083;&#1072;%20&#1084;&#1072;&#1075;&#1086;&#1074;.mp4" TargetMode="External"/><Relationship Id="rId5" Type="http://schemas.openxmlformats.org/officeDocument/2006/relationships/hyperlink" Target="&#1040;&#1079;&#1073;&#1091;&#1082;&#1072;%20&#1092;&#1080;&#1085;&#1072;&#1085;&#1089;&#1086;&#1074;&#1086;&#1081;%20&#1075;&#1088;&#1072;&#1084;&#1086;&#1090;&#1085;&#1086;&#1089;&#1090;&#1080;%20-%20&#1042;&#1089;&#1077;%20&#1089;&#1077;&#1088;&#1080;&#1080;%20&#1087;&#1086;&#1076;&#1088;&#1103;&#1076;.%20&#1057;&#1073;&#1086;&#1088;&#1085;&#1080;&#1082;%20_%20&#1057;&#1084;&#1077;&#1096;&#1072;&#1088;&#1080;&#1082;&#1080;%202D.%20&#1054;&#1073;&#1091;&#1095;&#1072;&#1102;&#1097;&#1080;&#1077;%20&#1084;&#1091;&#1083;&#1100;&#1090;&#1092;&#1080;&#1083;&#1100;&#1084;&#1099;.mp4" TargetMode="Externa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0;&#1040;&#1050;%20&#1055;&#1045;&#1063;&#1040;&#1058;&#1040;&#1070;&#1058;%20&#1044;&#1045;&#1053;&#1068;&#1043;&#1048;.mp4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75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yantarzoloto.ru/wp-content/uploads/nominal-god-chekanki-i-znak-monetnogo-dvora-na-rossijskih-moneta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123" y="507915"/>
            <a:ext cx="6840648" cy="595136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7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360" t="9282" r="5381"/>
          <a:stretch/>
        </p:blipFill>
        <p:spPr>
          <a:xfrm>
            <a:off x="659218" y="2615610"/>
            <a:ext cx="10972800" cy="36576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865546" y="372594"/>
            <a:ext cx="8560143" cy="175432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ОПРЕДЕЛИТЕ, ГДЕ </a:t>
            </a:r>
          </a:p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АВЕРС И РЕВЕРС МОНЕТ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361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2021" y="330063"/>
            <a:ext cx="11361356" cy="76944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МОНЕТА 10 ДОЛЛАРОВ, ЛИБЕРИЯ (2001 ГОД)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2" name="Picture 2" descr="https://fsd.multiurok.ru/html/2018/01/21/s_5a646107bda21/img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542" b="100000" l="10000" r="9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58"/>
          <a:stretch/>
        </p:blipFill>
        <p:spPr bwMode="auto">
          <a:xfrm>
            <a:off x="-1162863" y="1285078"/>
            <a:ext cx="8510904" cy="5339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fsd.multiurok.ru/html/2018/01/21/s_5a646107bda21/img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542" b="100000" l="10000" r="9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58"/>
          <a:stretch/>
        </p:blipFill>
        <p:spPr bwMode="auto">
          <a:xfrm flipV="1">
            <a:off x="4475937" y="1099504"/>
            <a:ext cx="8510904" cy="5339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61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582778" y="245003"/>
            <a:ext cx="7090611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СТРОРНЫ ДЕНЕГ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47367" y="2795299"/>
            <a:ext cx="4841730" cy="2585323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ГУРТ – </a:t>
            </a:r>
          </a:p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РЕБРО </a:t>
            </a:r>
          </a:p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МОНЕТЫ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098" name="Picture 2" descr="https://forexdengi.com/filedata/fetch?id=28137618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23" y="1786271"/>
            <a:ext cx="5748971" cy="456085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4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620656" y="489099"/>
            <a:ext cx="11014851" cy="830997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ЧЕМ ОТЛИЧАЮТСЯ ГУРТЫ ЭТИХ МОНЕТ?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807" y="1766998"/>
            <a:ext cx="10496550" cy="451485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211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3715"/>
          <a:stretch/>
        </p:blipFill>
        <p:spPr>
          <a:xfrm>
            <a:off x="298596" y="296485"/>
            <a:ext cx="7016603" cy="633823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7315199" y="296485"/>
            <a:ext cx="4281377" cy="4637022"/>
          </a:xfrm>
          <a:prstGeom prst="round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https://artfund.ru/wp-content/uploads/2020/11/isaak-njuto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237" y="624049"/>
            <a:ext cx="4133821" cy="497384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828012" y="5784114"/>
            <a:ext cx="3916270" cy="850603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Исаак Ньютон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816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85339" y="1153605"/>
            <a:ext cx="4830939" cy="470898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 ЗАЩИЩАЮТ ДЕНЬГИ</a:t>
            </a:r>
          </a:p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ПОДДЕЛОК?</a:t>
            </a:r>
            <a:endParaRPr lang="ru-RU" sz="6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290" name="Picture 2" descr="https://trk7.ru/upload/iblock/5f1/5f1088b226077c66ec87215834176e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84" y="1702448"/>
            <a:ext cx="6077911" cy="361129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5" action="ppaction://hlinkfile"/>
          </p:cNvPr>
          <p:cNvSpPr/>
          <p:nvPr/>
        </p:nvSpPr>
        <p:spPr>
          <a:xfrm>
            <a:off x="10845209" y="5760048"/>
            <a:ext cx="1122884" cy="91290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22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upload.wikimedia.org/wikipedia/commons/d/db/Banknote_1000_rubles_2004_fro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25" y="946604"/>
            <a:ext cx="11267371" cy="4890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73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znatoki/1644523/2a0000016ffbb7f57f209ddf2cf3ef0d7418/w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481" y="256990"/>
            <a:ext cx="9505950" cy="629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14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07" y="168232"/>
            <a:ext cx="5280837" cy="6583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6124351" y="765546"/>
            <a:ext cx="5638746" cy="156966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ДЕНЬГИ ПОД УЛЬТРОФИОЛЕТОМ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218" name="Picture 2" descr="https://smartcode.ru/uploads/gallery/image/big/38d2cf566e0e4888b87ce2c69c9f4e1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005" y="2728697"/>
            <a:ext cx="5139439" cy="341130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98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105308" y="1068540"/>
            <a:ext cx="472841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ru-RU" sz="9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ЗАЩИТА</a:t>
            </a:r>
            <a:endParaRPr lang="ru-RU" sz="9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83108" y="4314219"/>
            <a:ext cx="35253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</a:t>
            </a:r>
            <a:r>
              <a:rPr lang="ru-RU" sz="9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ДЕНЕГ</a:t>
            </a:r>
            <a:endParaRPr lang="ru-RU" sz="9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38"/>
          <a:stretch/>
        </p:blipFill>
        <p:spPr>
          <a:xfrm>
            <a:off x="239310" y="324119"/>
            <a:ext cx="6682784" cy="3058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1" b="7199"/>
          <a:stretch/>
        </p:blipFill>
        <p:spPr>
          <a:xfrm>
            <a:off x="239310" y="3733799"/>
            <a:ext cx="6682784" cy="2730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403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1.ytimg.com/vi/b7l-kzFBaIA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95"/>
          <a:stretch/>
        </p:blipFill>
        <p:spPr bwMode="auto">
          <a:xfrm>
            <a:off x="963650" y="494302"/>
            <a:ext cx="10287000" cy="586396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5" action="ppaction://hlinkfile"/>
          </p:cNvPr>
          <p:cNvSpPr/>
          <p:nvPr/>
        </p:nvSpPr>
        <p:spPr>
          <a:xfrm>
            <a:off x="10845209" y="5760048"/>
            <a:ext cx="1122884" cy="91290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39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vashifinancy.ru/upload/resize_cache/iblock/2fa/1500_1500_1/2fa18734e03ffff19bd1d99c8e321ea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94" y="199292"/>
            <a:ext cx="11518974" cy="647366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5" action="ppaction://hlinkfile"/>
          </p:cNvPr>
          <p:cNvSpPr/>
          <p:nvPr/>
        </p:nvSpPr>
        <p:spPr>
          <a:xfrm>
            <a:off x="10845209" y="5760048"/>
            <a:ext cx="1122884" cy="91290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6" action="ppaction://hlinkfile"/>
          </p:cNvPr>
          <p:cNvSpPr/>
          <p:nvPr/>
        </p:nvSpPr>
        <p:spPr>
          <a:xfrm>
            <a:off x="10949452" y="199292"/>
            <a:ext cx="1122884" cy="91290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58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mk.ru/upload/entities/2020/01/20/18/articles/facebookPicture/94/74/b6/cc/8b95f83606c9b1ae04d8f3a57559f7e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550" y="1153607"/>
            <a:ext cx="6829425" cy="455295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49135" y="1537256"/>
            <a:ext cx="4099066" cy="3785652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ЗАЩИТА </a:t>
            </a:r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ДЕНЕГ</a:t>
            </a:r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ПОДДЕЛОК</a:t>
            </a:r>
            <a:endParaRPr lang="ru-RU" sz="6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0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120632" y="381000"/>
            <a:ext cx="9890265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 ПЕЧАТАЮТСЯ ДЕНЬГИ?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54" name="Picture 6" descr="https://cdnimg.rg.ru/i/gallery/3a4b688d/11_f1f6e49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203" y="1598893"/>
            <a:ext cx="7223125" cy="481782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file"/>
          </p:cNvPr>
          <p:cNvSpPr/>
          <p:nvPr/>
        </p:nvSpPr>
        <p:spPr>
          <a:xfrm>
            <a:off x="10845209" y="5760048"/>
            <a:ext cx="1122884" cy="91290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10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outhklad.ru/wp-content/uploads/2017/09/1-rubl-2005-goda-SPMD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4" y="334570"/>
            <a:ext cx="10150142" cy="5057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66511" y="5722713"/>
            <a:ext cx="10807868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КАКИЕ СТРОРНЫ ЕСТЬ У ДЕНЕГ?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81.userapi.com/s/v1/if1/fUpYvf2fveVlHtsD-d16byLOy5v4goulNBD7QRMWavBseJQyHc6AisGdc8Jx0jhK9Zdu8gDM.jpg?size=604x604&amp;quality=96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2"/>
          <a:stretch/>
        </p:blipFill>
        <p:spPr bwMode="auto">
          <a:xfrm>
            <a:off x="684963" y="483018"/>
            <a:ext cx="6452313" cy="577340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kartinkin.net/uploads/posts/2022-02/1645121410_3-kartinkin-net-p-voprositelnii-znak-kartinki-3.jp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0" b="9511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385" y="1010653"/>
            <a:ext cx="5025064" cy="5025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21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582778" y="245003"/>
            <a:ext cx="7090611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СТРОРНЫ ДЕНЕГ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 descr="https://southklad.ru/wp-content/uploads/2017/09/1-rubl-2005-goda-SPM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32"/>
          <a:stretch/>
        </p:blipFill>
        <p:spPr bwMode="auto">
          <a:xfrm>
            <a:off x="720626" y="1411705"/>
            <a:ext cx="5071840" cy="5057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68716" y="2232114"/>
            <a:ext cx="5293894" cy="341632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ОРЕЛ (АВЕРС) – ЛИЦЕВАЯ СТОРОНА МОНЕТЫ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868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582778" y="245003"/>
            <a:ext cx="7090611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СТРОРНЫ ДЕНЕГ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 descr="https://southklad.ru/wp-content/uploads/2017/09/1-rubl-2005-goda-SPM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273" r="50572"/>
          <a:stretch/>
        </p:blipFill>
        <p:spPr bwMode="auto">
          <a:xfrm>
            <a:off x="365235" y="1411705"/>
            <a:ext cx="5146159" cy="5057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28083" y="2232114"/>
            <a:ext cx="5561014" cy="341632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РЕШКА (РЕВЕРС) – ОБОРОТНАЯ СТОРОНА МОНЕТЫ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5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atic.tildacdn.com/tild3331-3762-4265-a539-333932326463/katalog-rossijskih-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09" y="656523"/>
            <a:ext cx="11101954" cy="572301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54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92</Words>
  <Application>Microsoft Office PowerPoint</Application>
  <PresentationFormat>Широкоэкранный</PresentationFormat>
  <Paragraphs>41</Paragraphs>
  <Slides>21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Шкеола №106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WS-01</dc:creator>
  <cp:lastModifiedBy>WS-01</cp:lastModifiedBy>
  <cp:revision>42</cp:revision>
  <dcterms:created xsi:type="dcterms:W3CDTF">2022-06-06T05:37:53Z</dcterms:created>
  <dcterms:modified xsi:type="dcterms:W3CDTF">2022-11-01T04:29:26Z</dcterms:modified>
</cp:coreProperties>
</file>