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Default Extension="mp3" ContentType="audio/unknown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gif" ContentType="image/gif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8" r:id="rId2"/>
    <p:sldId id="259" r:id="rId3"/>
    <p:sldId id="284" r:id="rId4"/>
    <p:sldId id="275" r:id="rId5"/>
    <p:sldId id="276" r:id="rId6"/>
    <p:sldId id="278" r:id="rId7"/>
    <p:sldId id="277" r:id="rId8"/>
    <p:sldId id="279" r:id="rId9"/>
    <p:sldId id="285" r:id="rId10"/>
    <p:sldId id="286" r:id="rId11"/>
    <p:sldId id="287" r:id="rId12"/>
    <p:sldId id="288" r:id="rId13"/>
    <p:sldId id="289" r:id="rId14"/>
    <p:sldId id="290" r:id="rId15"/>
    <p:sldId id="281" r:id="rId16"/>
    <p:sldId id="282" r:id="rId17"/>
    <p:sldId id="291" r:id="rId18"/>
    <p:sldId id="292" r:id="rId19"/>
    <p:sldId id="283" r:id="rId20"/>
    <p:sldId id="261" r:id="rId21"/>
    <p:sldId id="262" r:id="rId22"/>
    <p:sldId id="273" r:id="rId23"/>
    <p:sldId id="274" r:id="rId24"/>
    <p:sldId id="264" r:id="rId25"/>
    <p:sldId id="27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97" autoAdjust="0"/>
    <p:restoredTop sz="94660"/>
  </p:normalViewPr>
  <p:slideViewPr>
    <p:cSldViewPr>
      <p:cViewPr>
        <p:scale>
          <a:sx n="100" d="100"/>
          <a:sy n="100" d="100"/>
        </p:scale>
        <p:origin x="-36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image" Target="../media/image52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1.png"/><Relationship Id="rId1" Type="http://schemas.openxmlformats.org/officeDocument/2006/relationships/image" Target="../media/image101.png"/><Relationship Id="rId6" Type="http://schemas.openxmlformats.org/officeDocument/2006/relationships/image" Target="../media/image151.png"/><Relationship Id="rId5" Type="http://schemas.openxmlformats.org/officeDocument/2006/relationships/image" Target="../media/image141.png"/><Relationship Id="rId4" Type="http://schemas.openxmlformats.org/officeDocument/2006/relationships/image" Target="../media/image1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A20CB-44F4-41C0-A15A-C7D1576E6365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005D0A-FF6C-42E9-BFBE-C18D862D417F}">
      <dgm:prSet/>
      <dgm:spPr/>
      <dgm:t>
        <a:bodyPr/>
        <a:lstStyle/>
        <a:p>
          <a:pPr rtl="0"/>
          <a:r>
            <a:rPr lang="ru-RU" dirty="0" smtClean="0"/>
            <a:t>«Моя профессия – взгляд в будущее»</a:t>
          </a:r>
          <a:endParaRPr lang="ru-RU" dirty="0"/>
        </a:p>
      </dgm:t>
    </dgm:pt>
    <dgm:pt modelId="{F50600BD-A303-4B8F-99B1-6E66AC9B4B77}" type="parTrans" cxnId="{5AE778F6-5AF9-4883-9AE6-06D7E677FEC4}">
      <dgm:prSet/>
      <dgm:spPr/>
      <dgm:t>
        <a:bodyPr/>
        <a:lstStyle/>
        <a:p>
          <a:endParaRPr lang="ru-RU"/>
        </a:p>
      </dgm:t>
    </dgm:pt>
    <dgm:pt modelId="{06D7B561-34FE-4969-93AE-2EF9D02136FD}" type="sibTrans" cxnId="{5AE778F6-5AF9-4883-9AE6-06D7E677FEC4}">
      <dgm:prSet/>
      <dgm:spPr/>
      <dgm:t>
        <a:bodyPr/>
        <a:lstStyle/>
        <a:p>
          <a:endParaRPr lang="ru-RU"/>
        </a:p>
      </dgm:t>
    </dgm:pt>
    <dgm:pt modelId="{08B18B82-6BE5-4BC1-B0B0-56F7B28B0FCF}" type="pres">
      <dgm:prSet presAssocID="{9C5A20CB-44F4-41C0-A15A-C7D1576E636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37E77B-0C24-4AA9-9BDF-C82B259674DA}" type="pres">
      <dgm:prSet presAssocID="{AF005D0A-FF6C-42E9-BFBE-C18D862D417F}" presName="node" presStyleLbl="node1" presStyleIdx="0" presStyleCnt="1" custLinFactNeighborX="1994" custLinFactNeighborY="2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E778F6-5AF9-4883-9AE6-06D7E677FEC4}" srcId="{9C5A20CB-44F4-41C0-A15A-C7D1576E6365}" destId="{AF005D0A-FF6C-42E9-BFBE-C18D862D417F}" srcOrd="0" destOrd="0" parTransId="{F50600BD-A303-4B8F-99B1-6E66AC9B4B77}" sibTransId="{06D7B561-34FE-4969-93AE-2EF9D02136FD}"/>
    <dgm:cxn modelId="{8E1A9EDE-8996-4B94-B54E-D7074514E0C7}" type="presOf" srcId="{AF005D0A-FF6C-42E9-BFBE-C18D862D417F}" destId="{3B37E77B-0C24-4AA9-9BDF-C82B259674DA}" srcOrd="0" destOrd="0" presId="urn:microsoft.com/office/officeart/2005/8/layout/process1"/>
    <dgm:cxn modelId="{7CA6E185-653F-4647-99E7-A9FC3527EEAB}" type="presOf" srcId="{9C5A20CB-44F4-41C0-A15A-C7D1576E6365}" destId="{08B18B82-6BE5-4BC1-B0B0-56F7B28B0FCF}" srcOrd="0" destOrd="0" presId="urn:microsoft.com/office/officeart/2005/8/layout/process1"/>
    <dgm:cxn modelId="{32036BC9-AE6F-480E-952E-D2E30114C433}" type="presParOf" srcId="{08B18B82-6BE5-4BC1-B0B0-56F7B28B0FCF}" destId="{3B37E77B-0C24-4AA9-9BDF-C82B259674DA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4977F0B-054E-473A-AD98-1B58BC27D1B2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A7DB9-F2E1-44DC-A721-D8F48685193E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400" b="1" dirty="0" smtClean="0"/>
            <a:t>Требования к подготовке специалистов: не просто много знать, а все уметь.</a:t>
          </a:r>
          <a:endParaRPr lang="ru-RU" sz="1400" b="1" dirty="0"/>
        </a:p>
      </dgm:t>
    </dgm:pt>
    <dgm:pt modelId="{0967D8E2-DAE3-4D21-86D6-CCC9A49243D1}" type="parTrans" cxnId="{9492BA7A-2663-4186-B256-564023B7263E}">
      <dgm:prSet/>
      <dgm:spPr/>
      <dgm:t>
        <a:bodyPr/>
        <a:lstStyle/>
        <a:p>
          <a:endParaRPr lang="ru-RU"/>
        </a:p>
      </dgm:t>
    </dgm:pt>
    <dgm:pt modelId="{51093E2D-BDE0-4AE8-A47C-871D2279501A}" type="sibTrans" cxnId="{9492BA7A-2663-4186-B256-564023B7263E}">
      <dgm:prSet/>
      <dgm:spPr/>
      <dgm:t>
        <a:bodyPr/>
        <a:lstStyle/>
        <a:p>
          <a:endParaRPr lang="ru-RU"/>
        </a:p>
      </dgm:t>
    </dgm:pt>
    <dgm:pt modelId="{24C54FC0-BD93-4F48-B44C-112C4BF2BB57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endParaRPr lang="ru-RU" dirty="0"/>
        </a:p>
      </dgm:t>
    </dgm:pt>
    <dgm:pt modelId="{D27CB365-1833-4816-AAD9-7F720A64C1A6}" type="parTrans" cxnId="{F1EDC201-834B-4626-8D04-0F7EC4D55306}">
      <dgm:prSet/>
      <dgm:spPr/>
      <dgm:t>
        <a:bodyPr/>
        <a:lstStyle/>
        <a:p>
          <a:endParaRPr lang="ru-RU"/>
        </a:p>
      </dgm:t>
    </dgm:pt>
    <dgm:pt modelId="{FAFDFBAF-92AD-41E1-AA1C-3A34B61E9369}" type="sibTrans" cxnId="{F1EDC201-834B-4626-8D04-0F7EC4D55306}">
      <dgm:prSet/>
      <dgm:spPr/>
      <dgm:t>
        <a:bodyPr/>
        <a:lstStyle/>
        <a:p>
          <a:endParaRPr lang="ru-RU"/>
        </a:p>
      </dgm:t>
    </dgm:pt>
    <dgm:pt modelId="{0AF1B99C-77E4-4CFB-961B-52426DA1B899}">
      <dgm:prSet phldrT="[Текст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perspectiveRigh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400" b="1" dirty="0" smtClean="0"/>
            <a:t>Владение инновационными компьютерными технологиями (обработка и передача коммерческой, распорядительной и исполнительной информации).</a:t>
          </a:r>
          <a:endParaRPr lang="ru-RU" sz="1400" b="1" dirty="0"/>
        </a:p>
      </dgm:t>
    </dgm:pt>
    <dgm:pt modelId="{6093F37E-3E75-47E0-82E7-FC9234C467A9}" type="parTrans" cxnId="{99BAED5E-6F99-47C6-A5E2-D3F40A4740B6}">
      <dgm:prSet/>
      <dgm:spPr/>
      <dgm:t>
        <a:bodyPr/>
        <a:lstStyle/>
        <a:p>
          <a:endParaRPr lang="ru-RU"/>
        </a:p>
      </dgm:t>
    </dgm:pt>
    <dgm:pt modelId="{B4EE898F-D6B4-4263-AF8C-173BD2748F9A}" type="sibTrans" cxnId="{99BAED5E-6F99-47C6-A5E2-D3F40A4740B6}">
      <dgm:prSet/>
      <dgm:spPr/>
      <dgm:t>
        <a:bodyPr/>
        <a:lstStyle/>
        <a:p>
          <a:endParaRPr lang="ru-RU"/>
        </a:p>
      </dgm:t>
    </dgm:pt>
    <dgm:pt modelId="{231ECB87-11DC-46AF-B51B-D29F1AD35DB6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effectLst>
          <a:reflection blurRad="6350" stA="52000" endA="300" endPos="35000" dir="5400000" sy="-100000" algn="bl" rotWithShape="0"/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 dirty="0"/>
        </a:p>
      </dgm:t>
    </dgm:pt>
    <dgm:pt modelId="{B55BABE7-AFD2-4D96-8421-C86DF6E4F538}" type="parTrans" cxnId="{E34558DB-A929-4C67-BE8D-85661AEC4A06}">
      <dgm:prSet/>
      <dgm:spPr/>
      <dgm:t>
        <a:bodyPr/>
        <a:lstStyle/>
        <a:p>
          <a:endParaRPr lang="ru-RU"/>
        </a:p>
      </dgm:t>
    </dgm:pt>
    <dgm:pt modelId="{AEA5D563-394E-4523-921C-D00D5E0870B0}" type="sibTrans" cxnId="{E34558DB-A929-4C67-BE8D-85661AEC4A06}">
      <dgm:prSet/>
      <dgm:spPr/>
      <dgm:t>
        <a:bodyPr/>
        <a:lstStyle/>
        <a:p>
          <a:endParaRPr lang="ru-RU"/>
        </a:p>
      </dgm:t>
    </dgm:pt>
    <dgm:pt modelId="{EF8282D3-A6D5-4576-A249-1BBB33135D99}">
      <dgm:prSet phldrT="[Текст]"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1400" b="1" dirty="0" smtClean="0"/>
            <a:t>Автоматизирование трудоемких работ (применение роботов фасовки, примерки, выкладки, подсчета, расчета).</a:t>
          </a:r>
          <a:endParaRPr lang="ru-RU" sz="1400" b="1" dirty="0"/>
        </a:p>
      </dgm:t>
    </dgm:pt>
    <dgm:pt modelId="{7F855B16-51C6-4F78-BE34-1502F73EA0AE}" type="parTrans" cxnId="{FE40B933-3AA8-4555-9CA9-58F0C96098EA}">
      <dgm:prSet/>
      <dgm:spPr/>
      <dgm:t>
        <a:bodyPr/>
        <a:lstStyle/>
        <a:p>
          <a:endParaRPr lang="ru-RU"/>
        </a:p>
      </dgm:t>
    </dgm:pt>
    <dgm:pt modelId="{64A6990C-21C1-4FFE-8996-1C487F4EC013}" type="sibTrans" cxnId="{FE40B933-3AA8-4555-9CA9-58F0C96098EA}">
      <dgm:prSet/>
      <dgm:spPr/>
      <dgm:t>
        <a:bodyPr/>
        <a:lstStyle/>
        <a:p>
          <a:endParaRPr lang="ru-RU"/>
        </a:p>
      </dgm:t>
    </dgm:pt>
    <dgm:pt modelId="{C6BE0A16-CD1C-4A51-9CEA-CE76DE6B81ED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effectLst>
          <a:reflection blurRad="6350" stA="50000" endA="300" endPos="55000" dir="5400000" sy="-100000" algn="bl" rotWithShape="0"/>
        </a:effectLst>
      </dgm:spPr>
      <dgm:t>
        <a:bodyPr/>
        <a:lstStyle/>
        <a:p>
          <a:endParaRPr lang="ru-RU" dirty="0"/>
        </a:p>
      </dgm:t>
    </dgm:pt>
    <dgm:pt modelId="{E810F295-98FE-45E3-9AB0-7B30AFBA6841}" type="parTrans" cxnId="{371EF6DC-D9FF-466F-9547-1E193BAAAD81}">
      <dgm:prSet/>
      <dgm:spPr/>
      <dgm:t>
        <a:bodyPr/>
        <a:lstStyle/>
        <a:p>
          <a:endParaRPr lang="ru-RU"/>
        </a:p>
      </dgm:t>
    </dgm:pt>
    <dgm:pt modelId="{A618A9D6-DC6A-438C-9A32-9C84B820E19A}" type="sibTrans" cxnId="{371EF6DC-D9FF-466F-9547-1E193BAAAD81}">
      <dgm:prSet/>
      <dgm:spPr/>
      <dgm:t>
        <a:bodyPr/>
        <a:lstStyle/>
        <a:p>
          <a:endParaRPr lang="ru-RU"/>
        </a:p>
      </dgm:t>
    </dgm:pt>
    <dgm:pt modelId="{79861F2A-8202-4F1D-B836-29B41BA1AC59}" type="pres">
      <dgm:prSet presAssocID="{74977F0B-054E-473A-AD98-1B58BC27D1B2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05F9BB4-2312-40A8-8C4F-66332BBC6E0A}" type="pres">
      <dgm:prSet presAssocID="{2D8A7DB9-F2E1-44DC-A721-D8F48685193E}" presName="firstNode" presStyleLbl="node1" presStyleIdx="0" presStyleCnt="6" custScaleX="162470" custScaleY="182385" custLinFactX="105452" custLinFactY="100000" custLinFactNeighborX="200000" custLinFactNeighborY="179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EACF6-C4BA-4E89-9AEF-60D833837D67}" type="pres">
      <dgm:prSet presAssocID="{51093E2D-BDE0-4AE8-A47C-871D2279501A}" presName="sibTrans" presStyleLbl="sibTrans2D1" presStyleIdx="0" presStyleCnt="5" custScaleX="54697" custScaleY="8127" custLinFactNeighborX="4104" custLinFactNeighborY="-14318"/>
      <dgm:spPr/>
      <dgm:t>
        <a:bodyPr/>
        <a:lstStyle/>
        <a:p>
          <a:endParaRPr lang="ru-RU"/>
        </a:p>
      </dgm:t>
    </dgm:pt>
    <dgm:pt modelId="{4175C934-5D0D-4314-8DA2-B262DC0DC2EB}" type="pres">
      <dgm:prSet presAssocID="{24C54FC0-BD93-4F48-B44C-112C4BF2BB57}" presName="middleNode" presStyleCnt="0"/>
      <dgm:spPr/>
    </dgm:pt>
    <dgm:pt modelId="{2A20B1EB-4379-4FD8-AA2D-4CD2CDFDB5D1}" type="pres">
      <dgm:prSet presAssocID="{24C54FC0-BD93-4F48-B44C-112C4BF2BB57}" presName="padding" presStyleLbl="node1" presStyleIdx="0" presStyleCnt="6"/>
      <dgm:spPr/>
    </dgm:pt>
    <dgm:pt modelId="{29422CC0-80C6-43AC-A92C-044FE0CCDF64}" type="pres">
      <dgm:prSet presAssocID="{24C54FC0-BD93-4F48-B44C-112C4BF2BB57}" presName="shape" presStyleLbl="node1" presStyleIdx="1" presStyleCnt="6" custScaleX="328875" custScaleY="349341" custLinFactNeighborX="46273" custLinFactNeighborY="-7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9D539B-C33C-46F7-B38B-89DBBAB2DFD6}" type="pres">
      <dgm:prSet presAssocID="{FAFDFBAF-92AD-41E1-AA1C-3A34B61E9369}" presName="sibTrans" presStyleLbl="sibTrans2D1" presStyleIdx="1" presStyleCnt="5" custScaleX="15716" custScaleY="20057"/>
      <dgm:spPr/>
      <dgm:t>
        <a:bodyPr/>
        <a:lstStyle/>
        <a:p>
          <a:endParaRPr lang="ru-RU"/>
        </a:p>
      </dgm:t>
    </dgm:pt>
    <dgm:pt modelId="{49E593D9-B578-49C9-83F8-22C7C0BE19B7}" type="pres">
      <dgm:prSet presAssocID="{0AF1B99C-77E4-4CFB-961B-52426DA1B899}" presName="middleNode" presStyleCnt="0"/>
      <dgm:spPr/>
    </dgm:pt>
    <dgm:pt modelId="{E70597BB-CFF8-41C7-89BF-CA26CA1AB67B}" type="pres">
      <dgm:prSet presAssocID="{0AF1B99C-77E4-4CFB-961B-52426DA1B899}" presName="padding" presStyleLbl="node1" presStyleIdx="1" presStyleCnt="6"/>
      <dgm:spPr/>
    </dgm:pt>
    <dgm:pt modelId="{5B21DCB3-F9B5-4D3F-8FD1-266A07F06D17}" type="pres">
      <dgm:prSet presAssocID="{0AF1B99C-77E4-4CFB-961B-52426DA1B899}" presName="shape" presStyleLbl="node1" presStyleIdx="2" presStyleCnt="6" custScaleX="388908" custScaleY="281240" custLinFactX="-200000" custLinFactY="-200000" custLinFactNeighborX="-208044" custLinFactNeighborY="-250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61A8E-1623-4C36-8209-4844B3122C9E}" type="pres">
      <dgm:prSet presAssocID="{B4EE898F-D6B4-4263-AF8C-173BD2748F9A}" presName="sibTrans" presStyleLbl="sibTrans2D1" presStyleIdx="2" presStyleCnt="5" custScaleX="44950" custScaleY="21049"/>
      <dgm:spPr/>
      <dgm:t>
        <a:bodyPr/>
        <a:lstStyle/>
        <a:p>
          <a:endParaRPr lang="ru-RU"/>
        </a:p>
      </dgm:t>
    </dgm:pt>
    <dgm:pt modelId="{81CD3EDE-2F84-441E-8037-36133334CEB1}" type="pres">
      <dgm:prSet presAssocID="{231ECB87-11DC-46AF-B51B-D29F1AD35DB6}" presName="middleNode" presStyleCnt="0"/>
      <dgm:spPr/>
    </dgm:pt>
    <dgm:pt modelId="{CE2D9FFF-CD05-404A-B4BB-BBE16D2B72F5}" type="pres">
      <dgm:prSet presAssocID="{231ECB87-11DC-46AF-B51B-D29F1AD35DB6}" presName="padding" presStyleLbl="node1" presStyleIdx="2" presStyleCnt="6"/>
      <dgm:spPr/>
    </dgm:pt>
    <dgm:pt modelId="{736C4699-0B69-41AE-A772-78B301738CF1}" type="pres">
      <dgm:prSet presAssocID="{231ECB87-11DC-46AF-B51B-D29F1AD35DB6}" presName="shape" presStyleLbl="node1" presStyleIdx="3" presStyleCnt="6" custScaleX="354302" custScaleY="304904" custLinFactNeighborX="8782" custLinFactNeighborY="-21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BD958A-319C-4DC7-A852-CA14420AF803}" type="pres">
      <dgm:prSet presAssocID="{AEA5D563-394E-4523-921C-D00D5E0870B0}" presName="sibTrans" presStyleLbl="sibTrans2D1" presStyleIdx="3" presStyleCnt="5" custFlipVert="1" custScaleX="66468" custScaleY="32197" custLinFactNeighborX="-71894" custLinFactNeighborY="-6147"/>
      <dgm:spPr/>
      <dgm:t>
        <a:bodyPr/>
        <a:lstStyle/>
        <a:p>
          <a:endParaRPr lang="ru-RU"/>
        </a:p>
      </dgm:t>
    </dgm:pt>
    <dgm:pt modelId="{378A47A0-7BB5-4042-8F68-ED7300CCB96B}" type="pres">
      <dgm:prSet presAssocID="{EF8282D3-A6D5-4576-A249-1BBB33135D99}" presName="middleNode" presStyleCnt="0"/>
      <dgm:spPr/>
    </dgm:pt>
    <dgm:pt modelId="{B69F957E-5109-44B9-888B-F87483E608FA}" type="pres">
      <dgm:prSet presAssocID="{EF8282D3-A6D5-4576-A249-1BBB33135D99}" presName="padding" presStyleLbl="node1" presStyleIdx="3" presStyleCnt="6"/>
      <dgm:spPr/>
    </dgm:pt>
    <dgm:pt modelId="{2A8FC596-68EF-44BC-965D-B98B0B55B0B6}" type="pres">
      <dgm:prSet presAssocID="{EF8282D3-A6D5-4576-A249-1BBB33135D99}" presName="shape" presStyleLbl="node1" presStyleIdx="4" presStyleCnt="6" custScaleX="295018" custScaleY="371112" custLinFactNeighborX="-13752" custLinFactNeighborY="18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31ACA3-55FF-4C8A-A3A0-C1A2AB734F7E}" type="pres">
      <dgm:prSet presAssocID="{64A6990C-21C1-4FFE-8996-1C487F4EC013}" presName="sibTrans" presStyleLbl="sibTrans2D1" presStyleIdx="4" presStyleCnt="5" custScaleX="39762" custScaleY="20706"/>
      <dgm:spPr/>
      <dgm:t>
        <a:bodyPr/>
        <a:lstStyle/>
        <a:p>
          <a:endParaRPr lang="ru-RU"/>
        </a:p>
      </dgm:t>
    </dgm:pt>
    <dgm:pt modelId="{498DC98C-9FEE-40F4-9668-EE8DC3CC0083}" type="pres">
      <dgm:prSet presAssocID="{C6BE0A16-CD1C-4A51-9CEA-CE76DE6B81ED}" presName="lastNode" presStyleLbl="node1" presStyleIdx="5" presStyleCnt="6" custScaleX="182831" custScaleY="182830" custLinFactNeighborX="-43082" custLinFactNeighborY="6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1EF6DC-D9FF-466F-9547-1E193BAAAD81}" srcId="{74977F0B-054E-473A-AD98-1B58BC27D1B2}" destId="{C6BE0A16-CD1C-4A51-9CEA-CE76DE6B81ED}" srcOrd="5" destOrd="0" parTransId="{E810F295-98FE-45E3-9AB0-7B30AFBA6841}" sibTransId="{A618A9D6-DC6A-438C-9A32-9C84B820E19A}"/>
    <dgm:cxn modelId="{E45FD7CA-B2D0-490E-845F-A83817E1A01D}" type="presOf" srcId="{AEA5D563-394E-4523-921C-D00D5E0870B0}" destId="{89BD958A-319C-4DC7-A852-CA14420AF803}" srcOrd="0" destOrd="0" presId="urn:microsoft.com/office/officeart/2005/8/layout/bProcess2"/>
    <dgm:cxn modelId="{E3AE8211-8F9A-4C5B-A286-A48FB3465B03}" type="presOf" srcId="{B4EE898F-D6B4-4263-AF8C-173BD2748F9A}" destId="{31661A8E-1623-4C36-8209-4844B3122C9E}" srcOrd="0" destOrd="0" presId="urn:microsoft.com/office/officeart/2005/8/layout/bProcess2"/>
    <dgm:cxn modelId="{9BF1D951-5721-48A1-A5AE-3DF73BD9D1BE}" type="presOf" srcId="{C6BE0A16-CD1C-4A51-9CEA-CE76DE6B81ED}" destId="{498DC98C-9FEE-40F4-9668-EE8DC3CC0083}" srcOrd="0" destOrd="0" presId="urn:microsoft.com/office/officeart/2005/8/layout/bProcess2"/>
    <dgm:cxn modelId="{9492BA7A-2663-4186-B256-564023B7263E}" srcId="{74977F0B-054E-473A-AD98-1B58BC27D1B2}" destId="{2D8A7DB9-F2E1-44DC-A721-D8F48685193E}" srcOrd="0" destOrd="0" parTransId="{0967D8E2-DAE3-4D21-86D6-CCC9A49243D1}" sibTransId="{51093E2D-BDE0-4AE8-A47C-871D2279501A}"/>
    <dgm:cxn modelId="{F1EDC201-834B-4626-8D04-0F7EC4D55306}" srcId="{74977F0B-054E-473A-AD98-1B58BC27D1B2}" destId="{24C54FC0-BD93-4F48-B44C-112C4BF2BB57}" srcOrd="1" destOrd="0" parTransId="{D27CB365-1833-4816-AAD9-7F720A64C1A6}" sibTransId="{FAFDFBAF-92AD-41E1-AA1C-3A34B61E9369}"/>
    <dgm:cxn modelId="{75E6EF90-6251-4436-B9DE-DCA52D9EC57E}" type="presOf" srcId="{24C54FC0-BD93-4F48-B44C-112C4BF2BB57}" destId="{29422CC0-80C6-43AC-A92C-044FE0CCDF64}" srcOrd="0" destOrd="0" presId="urn:microsoft.com/office/officeart/2005/8/layout/bProcess2"/>
    <dgm:cxn modelId="{8B54AE4E-4ADD-4659-B46C-7E1D0116E764}" type="presOf" srcId="{64A6990C-21C1-4FFE-8996-1C487F4EC013}" destId="{6331ACA3-55FF-4C8A-A3A0-C1A2AB734F7E}" srcOrd="0" destOrd="0" presId="urn:microsoft.com/office/officeart/2005/8/layout/bProcess2"/>
    <dgm:cxn modelId="{99BAED5E-6F99-47C6-A5E2-D3F40A4740B6}" srcId="{74977F0B-054E-473A-AD98-1B58BC27D1B2}" destId="{0AF1B99C-77E4-4CFB-961B-52426DA1B899}" srcOrd="2" destOrd="0" parTransId="{6093F37E-3E75-47E0-82E7-FC9234C467A9}" sibTransId="{B4EE898F-D6B4-4263-AF8C-173BD2748F9A}"/>
    <dgm:cxn modelId="{B1A4B492-F7BE-47DA-BCC0-9AD97F54895F}" type="presOf" srcId="{51093E2D-BDE0-4AE8-A47C-871D2279501A}" destId="{B8FEACF6-C4BA-4E89-9AEF-60D833837D67}" srcOrd="0" destOrd="0" presId="urn:microsoft.com/office/officeart/2005/8/layout/bProcess2"/>
    <dgm:cxn modelId="{FE40B933-3AA8-4555-9CA9-58F0C96098EA}" srcId="{74977F0B-054E-473A-AD98-1B58BC27D1B2}" destId="{EF8282D3-A6D5-4576-A249-1BBB33135D99}" srcOrd="4" destOrd="0" parTransId="{7F855B16-51C6-4F78-BE34-1502F73EA0AE}" sibTransId="{64A6990C-21C1-4FFE-8996-1C487F4EC013}"/>
    <dgm:cxn modelId="{9C0C0ACE-D170-4C0E-8924-6DA168BD735A}" type="presOf" srcId="{74977F0B-054E-473A-AD98-1B58BC27D1B2}" destId="{79861F2A-8202-4F1D-B836-29B41BA1AC59}" srcOrd="0" destOrd="0" presId="urn:microsoft.com/office/officeart/2005/8/layout/bProcess2"/>
    <dgm:cxn modelId="{C766B621-6E1D-423F-84EF-A881CD933437}" type="presOf" srcId="{FAFDFBAF-92AD-41E1-AA1C-3A34B61E9369}" destId="{7D9D539B-C33C-46F7-B38B-89DBBAB2DFD6}" srcOrd="0" destOrd="0" presId="urn:microsoft.com/office/officeart/2005/8/layout/bProcess2"/>
    <dgm:cxn modelId="{E34558DB-A929-4C67-BE8D-85661AEC4A06}" srcId="{74977F0B-054E-473A-AD98-1B58BC27D1B2}" destId="{231ECB87-11DC-46AF-B51B-D29F1AD35DB6}" srcOrd="3" destOrd="0" parTransId="{B55BABE7-AFD2-4D96-8421-C86DF6E4F538}" sibTransId="{AEA5D563-394E-4523-921C-D00D5E0870B0}"/>
    <dgm:cxn modelId="{4E6E5D5F-C820-411C-B366-DDF5EFCB0760}" type="presOf" srcId="{0AF1B99C-77E4-4CFB-961B-52426DA1B899}" destId="{5B21DCB3-F9B5-4D3F-8FD1-266A07F06D17}" srcOrd="0" destOrd="0" presId="urn:microsoft.com/office/officeart/2005/8/layout/bProcess2"/>
    <dgm:cxn modelId="{531B0773-2E1B-4BC5-95BF-8520AE551AC8}" type="presOf" srcId="{231ECB87-11DC-46AF-B51B-D29F1AD35DB6}" destId="{736C4699-0B69-41AE-A772-78B301738CF1}" srcOrd="0" destOrd="0" presId="urn:microsoft.com/office/officeart/2005/8/layout/bProcess2"/>
    <dgm:cxn modelId="{8163047C-14E8-4806-9F32-CB6FCA7DB29D}" type="presOf" srcId="{EF8282D3-A6D5-4576-A249-1BBB33135D99}" destId="{2A8FC596-68EF-44BC-965D-B98B0B55B0B6}" srcOrd="0" destOrd="0" presId="urn:microsoft.com/office/officeart/2005/8/layout/bProcess2"/>
    <dgm:cxn modelId="{7D2050E3-B27A-40E8-8A3B-8458635A94E2}" type="presOf" srcId="{2D8A7DB9-F2E1-44DC-A721-D8F48685193E}" destId="{605F9BB4-2312-40A8-8C4F-66332BBC6E0A}" srcOrd="0" destOrd="0" presId="urn:microsoft.com/office/officeart/2005/8/layout/bProcess2"/>
    <dgm:cxn modelId="{E8B65B87-D2C9-4149-ABC1-3EA454A98E4C}" type="presParOf" srcId="{79861F2A-8202-4F1D-B836-29B41BA1AC59}" destId="{605F9BB4-2312-40A8-8C4F-66332BBC6E0A}" srcOrd="0" destOrd="0" presId="urn:microsoft.com/office/officeart/2005/8/layout/bProcess2"/>
    <dgm:cxn modelId="{DEA49C8D-5036-46BE-844E-7079E45EB60C}" type="presParOf" srcId="{79861F2A-8202-4F1D-B836-29B41BA1AC59}" destId="{B8FEACF6-C4BA-4E89-9AEF-60D833837D67}" srcOrd="1" destOrd="0" presId="urn:microsoft.com/office/officeart/2005/8/layout/bProcess2"/>
    <dgm:cxn modelId="{1623B4EF-8837-4A23-BC0B-90F2AF36CAC2}" type="presParOf" srcId="{79861F2A-8202-4F1D-B836-29B41BA1AC59}" destId="{4175C934-5D0D-4314-8DA2-B262DC0DC2EB}" srcOrd="2" destOrd="0" presId="urn:microsoft.com/office/officeart/2005/8/layout/bProcess2"/>
    <dgm:cxn modelId="{F08EC363-D0ED-407C-A23E-4AC7D431A835}" type="presParOf" srcId="{4175C934-5D0D-4314-8DA2-B262DC0DC2EB}" destId="{2A20B1EB-4379-4FD8-AA2D-4CD2CDFDB5D1}" srcOrd="0" destOrd="0" presId="urn:microsoft.com/office/officeart/2005/8/layout/bProcess2"/>
    <dgm:cxn modelId="{09F38AB7-7789-45F6-BBB0-24C9DA72A7D6}" type="presParOf" srcId="{4175C934-5D0D-4314-8DA2-B262DC0DC2EB}" destId="{29422CC0-80C6-43AC-A92C-044FE0CCDF64}" srcOrd="1" destOrd="0" presId="urn:microsoft.com/office/officeart/2005/8/layout/bProcess2"/>
    <dgm:cxn modelId="{9B9D5622-2948-412B-9ED4-34FA29060452}" type="presParOf" srcId="{79861F2A-8202-4F1D-B836-29B41BA1AC59}" destId="{7D9D539B-C33C-46F7-B38B-89DBBAB2DFD6}" srcOrd="3" destOrd="0" presId="urn:microsoft.com/office/officeart/2005/8/layout/bProcess2"/>
    <dgm:cxn modelId="{DA6BD6E3-1DAD-4BFF-ADF4-04CA0792C84D}" type="presParOf" srcId="{79861F2A-8202-4F1D-B836-29B41BA1AC59}" destId="{49E593D9-B578-49C9-83F8-22C7C0BE19B7}" srcOrd="4" destOrd="0" presId="urn:microsoft.com/office/officeart/2005/8/layout/bProcess2"/>
    <dgm:cxn modelId="{E16B782D-EBB8-47F4-8C5B-00FDE2DC2D0D}" type="presParOf" srcId="{49E593D9-B578-49C9-83F8-22C7C0BE19B7}" destId="{E70597BB-CFF8-41C7-89BF-CA26CA1AB67B}" srcOrd="0" destOrd="0" presId="urn:microsoft.com/office/officeart/2005/8/layout/bProcess2"/>
    <dgm:cxn modelId="{23A3DD10-918D-4BC3-BAD3-AB166DC46634}" type="presParOf" srcId="{49E593D9-B578-49C9-83F8-22C7C0BE19B7}" destId="{5B21DCB3-F9B5-4D3F-8FD1-266A07F06D17}" srcOrd="1" destOrd="0" presId="urn:microsoft.com/office/officeart/2005/8/layout/bProcess2"/>
    <dgm:cxn modelId="{945280E3-7DD7-46A0-B3B0-D85E50CE4C45}" type="presParOf" srcId="{79861F2A-8202-4F1D-B836-29B41BA1AC59}" destId="{31661A8E-1623-4C36-8209-4844B3122C9E}" srcOrd="5" destOrd="0" presId="urn:microsoft.com/office/officeart/2005/8/layout/bProcess2"/>
    <dgm:cxn modelId="{D3D7C3B5-3908-49E1-A2D7-F299B6E45DD9}" type="presParOf" srcId="{79861F2A-8202-4F1D-B836-29B41BA1AC59}" destId="{81CD3EDE-2F84-441E-8037-36133334CEB1}" srcOrd="6" destOrd="0" presId="urn:microsoft.com/office/officeart/2005/8/layout/bProcess2"/>
    <dgm:cxn modelId="{AB1F000B-8092-419B-A02F-9DB7C625403C}" type="presParOf" srcId="{81CD3EDE-2F84-441E-8037-36133334CEB1}" destId="{CE2D9FFF-CD05-404A-B4BB-BBE16D2B72F5}" srcOrd="0" destOrd="0" presId="urn:microsoft.com/office/officeart/2005/8/layout/bProcess2"/>
    <dgm:cxn modelId="{BCE009FA-0F52-465C-B6A7-51896ABEEDB2}" type="presParOf" srcId="{81CD3EDE-2F84-441E-8037-36133334CEB1}" destId="{736C4699-0B69-41AE-A772-78B301738CF1}" srcOrd="1" destOrd="0" presId="urn:microsoft.com/office/officeart/2005/8/layout/bProcess2"/>
    <dgm:cxn modelId="{FAB3A038-217B-49D5-8A36-B2507724EE22}" type="presParOf" srcId="{79861F2A-8202-4F1D-B836-29B41BA1AC59}" destId="{89BD958A-319C-4DC7-A852-CA14420AF803}" srcOrd="7" destOrd="0" presId="urn:microsoft.com/office/officeart/2005/8/layout/bProcess2"/>
    <dgm:cxn modelId="{E49BFCA3-E9EA-4990-9CE2-D47EEFC38548}" type="presParOf" srcId="{79861F2A-8202-4F1D-B836-29B41BA1AC59}" destId="{378A47A0-7BB5-4042-8F68-ED7300CCB96B}" srcOrd="8" destOrd="0" presId="urn:microsoft.com/office/officeart/2005/8/layout/bProcess2"/>
    <dgm:cxn modelId="{78C81F84-290D-486D-921E-02646FF6621C}" type="presParOf" srcId="{378A47A0-7BB5-4042-8F68-ED7300CCB96B}" destId="{B69F957E-5109-44B9-888B-F87483E608FA}" srcOrd="0" destOrd="0" presId="urn:microsoft.com/office/officeart/2005/8/layout/bProcess2"/>
    <dgm:cxn modelId="{D39BA33D-8C44-44A7-91F5-47F57F3F1ADE}" type="presParOf" srcId="{378A47A0-7BB5-4042-8F68-ED7300CCB96B}" destId="{2A8FC596-68EF-44BC-965D-B98B0B55B0B6}" srcOrd="1" destOrd="0" presId="urn:microsoft.com/office/officeart/2005/8/layout/bProcess2"/>
    <dgm:cxn modelId="{904A86CF-FBEC-4772-8DA8-3D9A89DE314F}" type="presParOf" srcId="{79861F2A-8202-4F1D-B836-29B41BA1AC59}" destId="{6331ACA3-55FF-4C8A-A3A0-C1A2AB734F7E}" srcOrd="9" destOrd="0" presId="urn:microsoft.com/office/officeart/2005/8/layout/bProcess2"/>
    <dgm:cxn modelId="{95834146-9BD0-47A9-B447-80D79CD42A7A}" type="presParOf" srcId="{79861F2A-8202-4F1D-B836-29B41BA1AC59}" destId="{498DC98C-9FEE-40F4-9668-EE8DC3CC0083}" srcOrd="10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782F89-BFC0-4BD6-AB9F-5EE663369B31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</dgm:pt>
    <dgm:pt modelId="{77E79363-3708-43E1-B112-329A29E16FA4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ctr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600" b="1" dirty="0" smtClean="0">
            <a:solidFill>
              <a:srgbClr val="0070C0"/>
            </a:solidFill>
          </a:endParaRPr>
        </a:p>
        <a:p>
          <a:pPr algn="ctr"/>
          <a:endParaRPr lang="ru-RU" sz="1600" b="1" dirty="0" smtClean="0">
            <a:solidFill>
              <a:srgbClr val="0070C0"/>
            </a:solidFill>
          </a:endParaRPr>
        </a:p>
        <a:p>
          <a:pPr algn="ctr"/>
          <a:r>
            <a:rPr lang="ru-RU" sz="1600" b="1" dirty="0" smtClean="0">
              <a:solidFill>
                <a:srgbClr val="0070C0"/>
              </a:solidFill>
            </a:rPr>
            <a:t>Современный магазин без продавца</a:t>
          </a:r>
        </a:p>
        <a:p>
          <a:pPr algn="l"/>
          <a:r>
            <a:rPr lang="ru-RU" sz="1400" dirty="0" smtClean="0">
              <a:solidFill>
                <a:schemeClr val="bg1"/>
              </a:solidFill>
            </a:rPr>
            <a:t>Для совершения покупки покупатель выбирает товар с кодом и сканирует свои покупки с помощью смартфона и через него совершает оплату.</a:t>
          </a:r>
        </a:p>
        <a:p>
          <a:pPr algn="l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400" dirty="0" smtClean="0"/>
        </a:p>
        <a:p>
          <a:pPr algn="ctr"/>
          <a:endParaRPr lang="ru-RU" sz="1400" dirty="0" smtClean="0"/>
        </a:p>
      </dgm:t>
    </dgm:pt>
    <dgm:pt modelId="{1D003A67-9EBF-4CBF-B551-34E95C7F8F1E}" type="parTrans" cxnId="{35DBC56A-3C2C-474A-A6CF-05E935E20294}">
      <dgm:prSet/>
      <dgm:spPr/>
      <dgm:t>
        <a:bodyPr/>
        <a:lstStyle/>
        <a:p>
          <a:endParaRPr lang="ru-RU"/>
        </a:p>
      </dgm:t>
    </dgm:pt>
    <dgm:pt modelId="{0ABCD7B5-03BD-462E-BAE1-F8B98593D29E}" type="sibTrans" cxnId="{35DBC56A-3C2C-474A-A6CF-05E935E20294}">
      <dgm:prSet/>
      <dgm:spPr/>
      <dgm:t>
        <a:bodyPr/>
        <a:lstStyle/>
        <a:p>
          <a:endParaRPr lang="ru-RU"/>
        </a:p>
      </dgm:t>
    </dgm:pt>
    <dgm:pt modelId="{8E559E04-D3A3-4719-9285-E08D50ED2767}">
      <dgm:prSet phldrT="[Текст]" custT="1"/>
      <dgm:spPr>
        <a:solidFill>
          <a:schemeClr val="accent6"/>
        </a:solidFill>
      </dgm:spPr>
      <dgm:t>
        <a:bodyPr/>
        <a:lstStyle/>
        <a:p>
          <a:pPr algn="ctr">
            <a:spcAft>
              <a:spcPts val="0"/>
            </a:spcAft>
          </a:pPr>
          <a:endParaRPr lang="ru-RU" sz="1600" b="1" dirty="0" smtClean="0">
            <a:solidFill>
              <a:srgbClr val="FFFF00"/>
            </a:solidFill>
          </a:endParaRPr>
        </a:p>
        <a:p>
          <a:pPr algn="ctr">
            <a:spcAft>
              <a:spcPts val="0"/>
            </a:spcAft>
          </a:pPr>
          <a:endParaRPr lang="ru-RU" sz="1600" b="1" dirty="0" smtClean="0">
            <a:solidFill>
              <a:srgbClr val="FFFF00"/>
            </a:solidFill>
          </a:endParaRPr>
        </a:p>
        <a:p>
          <a:pPr algn="ctr">
            <a:spcAft>
              <a:spcPts val="0"/>
            </a:spcAft>
          </a:pPr>
          <a:endParaRPr lang="ru-RU" sz="1600" b="1" dirty="0" smtClean="0">
            <a:solidFill>
              <a:srgbClr val="FFFF00"/>
            </a:solidFill>
          </a:endParaRP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rgbClr val="FFFF00"/>
              </a:solidFill>
            </a:rPr>
            <a:t>Работают роботы,</a:t>
          </a:r>
        </a:p>
        <a:p>
          <a:pPr algn="ctr">
            <a:spcAft>
              <a:spcPts val="0"/>
            </a:spcAft>
          </a:pPr>
          <a:r>
            <a:rPr lang="ru-RU" sz="1600" b="1" dirty="0" smtClean="0">
              <a:solidFill>
                <a:srgbClr val="FFFF00"/>
              </a:solidFill>
            </a:rPr>
            <a:t> а не человек</a:t>
          </a:r>
        </a:p>
        <a:p>
          <a:pPr algn="ctr">
            <a:spcAft>
              <a:spcPts val="0"/>
            </a:spcAft>
          </a:pPr>
          <a:endParaRPr lang="ru-RU" sz="1600" b="1" dirty="0" smtClean="0">
            <a:solidFill>
              <a:srgbClr val="FFFF00"/>
            </a:solidFill>
          </a:endParaRPr>
        </a:p>
        <a:p>
          <a:pPr algn="l">
            <a:spcAft>
              <a:spcPct val="35000"/>
            </a:spcAft>
          </a:pPr>
          <a:r>
            <a:rPr lang="ru-RU" sz="1400" dirty="0" smtClean="0">
              <a:solidFill>
                <a:schemeClr val="bg1"/>
              </a:solidFill>
            </a:rPr>
            <a:t>Я электронный помощник человека, способен выполнять торговые операции по заложенной во мне программе и реагировать на покупателей.</a:t>
          </a:r>
          <a:endParaRPr lang="ru-RU" sz="1400" dirty="0">
            <a:solidFill>
              <a:schemeClr val="bg1"/>
            </a:solidFill>
          </a:endParaRPr>
        </a:p>
      </dgm:t>
    </dgm:pt>
    <dgm:pt modelId="{4F00661D-341B-4AF2-B164-3784CC4B2400}" type="parTrans" cxnId="{A12ECFF9-1C54-459A-AEDE-2E835B17880A}">
      <dgm:prSet/>
      <dgm:spPr/>
      <dgm:t>
        <a:bodyPr/>
        <a:lstStyle/>
        <a:p>
          <a:endParaRPr lang="ru-RU"/>
        </a:p>
      </dgm:t>
    </dgm:pt>
    <dgm:pt modelId="{DD914671-800B-4389-8AE5-FC9A8F341F7D}" type="sibTrans" cxnId="{A12ECFF9-1C54-459A-AEDE-2E835B17880A}">
      <dgm:prSet/>
      <dgm:spPr/>
      <dgm:t>
        <a:bodyPr/>
        <a:lstStyle/>
        <a:p>
          <a:endParaRPr lang="ru-RU"/>
        </a:p>
      </dgm:t>
    </dgm:pt>
    <dgm:pt modelId="{AC6DD933-A504-45E4-A9BD-41C410E90BE4}">
      <dgm:prSet custT="1"/>
      <dgm:spPr>
        <a:solidFill>
          <a:schemeClr val="tx1">
            <a:lumMod val="65000"/>
          </a:schemeClr>
        </a:solidFill>
      </dgm:spPr>
      <dgm:t>
        <a:bodyPr/>
        <a:lstStyle/>
        <a:p>
          <a:pPr algn="l"/>
          <a:endParaRPr lang="ru-RU" sz="1600" dirty="0" smtClean="0"/>
        </a:p>
        <a:p>
          <a:pPr algn="l"/>
          <a:endParaRPr lang="ru-RU" sz="1600" dirty="0" smtClean="0"/>
        </a:p>
        <a:p>
          <a:pPr algn="l"/>
          <a:endParaRPr lang="ru-RU" sz="1600" dirty="0" smtClean="0"/>
        </a:p>
        <a:p>
          <a:pPr algn="l"/>
          <a:endParaRPr lang="ru-RU" sz="1600" dirty="0" smtClean="0"/>
        </a:p>
        <a:p>
          <a:pPr algn="l"/>
          <a:endParaRPr lang="ru-RU" sz="1600" dirty="0" smtClean="0"/>
        </a:p>
        <a:p>
          <a:pPr algn="l"/>
          <a:endParaRPr lang="ru-RU" sz="1600" dirty="0" smtClean="0">
            <a:solidFill>
              <a:srgbClr val="7030A0"/>
            </a:solidFill>
          </a:endParaRPr>
        </a:p>
        <a:p>
          <a:pPr algn="ctr"/>
          <a:r>
            <a:rPr lang="ru-RU" sz="1600" b="1" dirty="0" smtClean="0">
              <a:solidFill>
                <a:srgbClr val="7030A0"/>
              </a:solidFill>
            </a:rPr>
            <a:t> </a:t>
          </a:r>
        </a:p>
        <a:p>
          <a:pPr algn="ctr"/>
          <a:r>
            <a:rPr lang="ru-RU" sz="1600" b="1" dirty="0" smtClean="0">
              <a:solidFill>
                <a:srgbClr val="7030A0"/>
              </a:solidFill>
            </a:rPr>
            <a:t>Умная тележка</a:t>
          </a:r>
        </a:p>
        <a:p>
          <a:pPr algn="l"/>
          <a:r>
            <a:rPr lang="ru-RU" sz="1400" dirty="0" smtClean="0">
              <a:solidFill>
                <a:schemeClr val="bg1"/>
              </a:solidFill>
            </a:rPr>
            <a:t>В ближайшее время она заменит привычные кассы, так как снабжена сенсорными датчиками которые регистрируют продукт когда их помещают в корзину. Ещё она умеет взвешивать продукты, считывает сумму покупки и производит расчёт по картам.</a:t>
          </a:r>
        </a:p>
        <a:p>
          <a:pPr algn="ctr"/>
          <a:endParaRPr lang="ru-RU" sz="1600" dirty="0" smtClean="0"/>
        </a:p>
        <a:p>
          <a:pPr algn="ctr"/>
          <a:endParaRPr lang="ru-RU" sz="1600" dirty="0" smtClean="0"/>
        </a:p>
        <a:p>
          <a:pPr algn="ctr"/>
          <a:r>
            <a:rPr lang="ru-RU" sz="1600" dirty="0" smtClean="0"/>
            <a:t> </a:t>
          </a:r>
        </a:p>
        <a:p>
          <a:pPr algn="ctr"/>
          <a:endParaRPr lang="ru-RU" sz="1600" dirty="0"/>
        </a:p>
      </dgm:t>
    </dgm:pt>
    <dgm:pt modelId="{D2DF9C08-5E4B-4771-A7AC-B0640679614B}" type="parTrans" cxnId="{14BF91DB-31BB-4A17-BD72-5464E0A5DFA0}">
      <dgm:prSet/>
      <dgm:spPr/>
      <dgm:t>
        <a:bodyPr/>
        <a:lstStyle/>
        <a:p>
          <a:endParaRPr lang="ru-RU"/>
        </a:p>
      </dgm:t>
    </dgm:pt>
    <dgm:pt modelId="{9DE9F290-51F8-4D72-BE50-CD3067AECEC3}" type="sibTrans" cxnId="{14BF91DB-31BB-4A17-BD72-5464E0A5DFA0}">
      <dgm:prSet/>
      <dgm:spPr/>
      <dgm:t>
        <a:bodyPr/>
        <a:lstStyle/>
        <a:p>
          <a:endParaRPr lang="ru-RU"/>
        </a:p>
      </dgm:t>
    </dgm:pt>
    <dgm:pt modelId="{D1C55957-2CEB-4060-991F-71DDA21BF350}" type="pres">
      <dgm:prSet presAssocID="{06782F89-BFC0-4BD6-AB9F-5EE663369B31}" presName="Name0" presStyleCnt="0">
        <dgm:presLayoutVars>
          <dgm:dir/>
          <dgm:resizeHandles val="exact"/>
        </dgm:presLayoutVars>
      </dgm:prSet>
      <dgm:spPr/>
    </dgm:pt>
    <dgm:pt modelId="{3E4B0A88-C60B-4817-97B7-8238753F376A}" type="pres">
      <dgm:prSet presAssocID="{06782F89-BFC0-4BD6-AB9F-5EE663369B31}" presName="fgShape" presStyleLbl="fgShp" presStyleIdx="0" presStyleCnt="1" custScaleX="3874" custScaleY="8369" custLinFactNeighborX="15062" custLinFactNeighborY="16455"/>
      <dgm:spPr/>
    </dgm:pt>
    <dgm:pt modelId="{A24336E5-B6A3-49BF-820A-85512C6288C9}" type="pres">
      <dgm:prSet presAssocID="{06782F89-BFC0-4BD6-AB9F-5EE663369B31}" presName="linComp" presStyleCnt="0"/>
      <dgm:spPr/>
    </dgm:pt>
    <dgm:pt modelId="{38B93C2D-6575-4E50-B0A4-6B6101274AE3}" type="pres">
      <dgm:prSet presAssocID="{AC6DD933-A504-45E4-A9BD-41C410E90BE4}" presName="compNode" presStyleCnt="0"/>
      <dgm:spPr/>
    </dgm:pt>
    <dgm:pt modelId="{1FEB3D00-FC24-47F5-AB1B-3BFCDC04528A}" type="pres">
      <dgm:prSet presAssocID="{AC6DD933-A504-45E4-A9BD-41C410E90BE4}" presName="bkgdShape" presStyleLbl="node1" presStyleIdx="0" presStyleCnt="3"/>
      <dgm:spPr/>
      <dgm:t>
        <a:bodyPr/>
        <a:lstStyle/>
        <a:p>
          <a:endParaRPr lang="ru-RU"/>
        </a:p>
      </dgm:t>
    </dgm:pt>
    <dgm:pt modelId="{FB8682E6-6B99-483B-BFD8-075C0C890C25}" type="pres">
      <dgm:prSet presAssocID="{AC6DD933-A504-45E4-A9BD-41C410E90BE4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B9C7EA-9584-41F4-9287-7D2C20A517F8}" type="pres">
      <dgm:prSet presAssocID="{AC6DD933-A504-45E4-A9BD-41C410E90BE4}" presName="invisiNode" presStyleLbl="node1" presStyleIdx="0" presStyleCnt="3"/>
      <dgm:spPr/>
    </dgm:pt>
    <dgm:pt modelId="{9BC2FDFA-8E57-4BDF-95BB-974823A24EC7}" type="pres">
      <dgm:prSet presAssocID="{AC6DD933-A504-45E4-A9BD-41C410E90BE4}" presName="imagNode" presStyleLbl="fgImgPlace1" presStyleIdx="0" presStyleCnt="3" custScaleX="154829" custScaleY="12710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2067D85-9B81-4043-AEC6-3C9CFEFFC272}" type="pres">
      <dgm:prSet presAssocID="{9DE9F290-51F8-4D72-BE50-CD3067AECEC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8B0EF93-2FB9-41D7-A2AB-43BBB989E45C}" type="pres">
      <dgm:prSet presAssocID="{77E79363-3708-43E1-B112-329A29E16FA4}" presName="compNode" presStyleCnt="0"/>
      <dgm:spPr/>
    </dgm:pt>
    <dgm:pt modelId="{73D5D0AC-5C46-481C-8B1C-3282004E8525}" type="pres">
      <dgm:prSet presAssocID="{77E79363-3708-43E1-B112-329A29E16FA4}" presName="bkgdShape" presStyleLbl="node1" presStyleIdx="1" presStyleCnt="3"/>
      <dgm:spPr/>
      <dgm:t>
        <a:bodyPr/>
        <a:lstStyle/>
        <a:p>
          <a:endParaRPr lang="ru-RU"/>
        </a:p>
      </dgm:t>
    </dgm:pt>
    <dgm:pt modelId="{929EC5DB-B53E-4F40-8D89-E1AC2FCCFD2E}" type="pres">
      <dgm:prSet presAssocID="{77E79363-3708-43E1-B112-329A29E16FA4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7B5F1-32F6-4927-96F3-BE52EC9CA769}" type="pres">
      <dgm:prSet presAssocID="{77E79363-3708-43E1-B112-329A29E16FA4}" presName="invisiNode" presStyleLbl="node1" presStyleIdx="1" presStyleCnt="3"/>
      <dgm:spPr/>
    </dgm:pt>
    <dgm:pt modelId="{1686EA2F-A5DD-43A1-B979-FCD1BF061351}" type="pres">
      <dgm:prSet presAssocID="{77E79363-3708-43E1-B112-329A29E16FA4}" presName="imagNode" presStyleLbl="fgImgPlace1" presStyleIdx="1" presStyleCnt="3" custScaleX="151092" custScaleY="11861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BA8C2F0-EAC6-463E-BC84-AC2AD48F6B82}" type="pres">
      <dgm:prSet presAssocID="{0ABCD7B5-03BD-462E-BAE1-F8B98593D29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E559B60-66CE-4566-8F86-2E71608ED385}" type="pres">
      <dgm:prSet presAssocID="{8E559E04-D3A3-4719-9285-E08D50ED2767}" presName="compNode" presStyleCnt="0"/>
      <dgm:spPr/>
    </dgm:pt>
    <dgm:pt modelId="{E905EA96-9175-4120-937D-CD857F67D9AB}" type="pres">
      <dgm:prSet presAssocID="{8E559E04-D3A3-4719-9285-E08D50ED2767}" presName="bkgdShape" presStyleLbl="node1" presStyleIdx="2" presStyleCnt="3"/>
      <dgm:spPr/>
      <dgm:t>
        <a:bodyPr/>
        <a:lstStyle/>
        <a:p>
          <a:endParaRPr lang="ru-RU"/>
        </a:p>
      </dgm:t>
    </dgm:pt>
    <dgm:pt modelId="{FE1A8BEF-569D-462B-BB14-0FBF1CCF9F12}" type="pres">
      <dgm:prSet presAssocID="{8E559E04-D3A3-4719-9285-E08D50ED276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31607-9745-4E6E-A523-03D2E463E173}" type="pres">
      <dgm:prSet presAssocID="{8E559E04-D3A3-4719-9285-E08D50ED2767}" presName="invisiNode" presStyleLbl="node1" presStyleIdx="2" presStyleCnt="3"/>
      <dgm:spPr/>
    </dgm:pt>
    <dgm:pt modelId="{D12CDC9E-1900-4A4F-9B94-DA8531D30F3C}" type="pres">
      <dgm:prSet presAssocID="{8E559E04-D3A3-4719-9285-E08D50ED2767}" presName="imagNode" presStyleLbl="fgImgPlace1" presStyleIdx="2" presStyleCnt="3" custScaleX="152092" custScaleY="112293" custLinFactNeighborX="234" custLinFactNeighborY="-361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FB6F75EF-D5C7-4104-BDC8-85078EE51EDE}" type="presOf" srcId="{AC6DD933-A504-45E4-A9BD-41C410E90BE4}" destId="{1FEB3D00-FC24-47F5-AB1B-3BFCDC04528A}" srcOrd="0" destOrd="0" presId="urn:microsoft.com/office/officeart/2005/8/layout/hList7#1"/>
    <dgm:cxn modelId="{EB272A00-A289-4C2D-BDD1-744998091FAE}" type="presOf" srcId="{8E559E04-D3A3-4719-9285-E08D50ED2767}" destId="{E905EA96-9175-4120-937D-CD857F67D9AB}" srcOrd="0" destOrd="0" presId="urn:microsoft.com/office/officeart/2005/8/layout/hList7#1"/>
    <dgm:cxn modelId="{6A6E375B-E0F2-4A5C-AEF5-C4F963FA4011}" type="presOf" srcId="{06782F89-BFC0-4BD6-AB9F-5EE663369B31}" destId="{D1C55957-2CEB-4060-991F-71DDA21BF350}" srcOrd="0" destOrd="0" presId="urn:microsoft.com/office/officeart/2005/8/layout/hList7#1"/>
    <dgm:cxn modelId="{14BF91DB-31BB-4A17-BD72-5464E0A5DFA0}" srcId="{06782F89-BFC0-4BD6-AB9F-5EE663369B31}" destId="{AC6DD933-A504-45E4-A9BD-41C410E90BE4}" srcOrd="0" destOrd="0" parTransId="{D2DF9C08-5E4B-4771-A7AC-B0640679614B}" sibTransId="{9DE9F290-51F8-4D72-BE50-CD3067AECEC3}"/>
    <dgm:cxn modelId="{2EDEA732-BAFC-431E-B9CA-E6EA9D75CF9A}" type="presOf" srcId="{8E559E04-D3A3-4719-9285-E08D50ED2767}" destId="{FE1A8BEF-569D-462B-BB14-0FBF1CCF9F12}" srcOrd="1" destOrd="0" presId="urn:microsoft.com/office/officeart/2005/8/layout/hList7#1"/>
    <dgm:cxn modelId="{3B891504-B784-4367-B829-479EF4D9C0A4}" type="presOf" srcId="{9DE9F290-51F8-4D72-BE50-CD3067AECEC3}" destId="{22067D85-9B81-4043-AEC6-3C9CFEFFC272}" srcOrd="0" destOrd="0" presId="urn:microsoft.com/office/officeart/2005/8/layout/hList7#1"/>
    <dgm:cxn modelId="{35DBC56A-3C2C-474A-A6CF-05E935E20294}" srcId="{06782F89-BFC0-4BD6-AB9F-5EE663369B31}" destId="{77E79363-3708-43E1-B112-329A29E16FA4}" srcOrd="1" destOrd="0" parTransId="{1D003A67-9EBF-4CBF-B551-34E95C7F8F1E}" sibTransId="{0ABCD7B5-03BD-462E-BAE1-F8B98593D29E}"/>
    <dgm:cxn modelId="{A12ECFF9-1C54-459A-AEDE-2E835B17880A}" srcId="{06782F89-BFC0-4BD6-AB9F-5EE663369B31}" destId="{8E559E04-D3A3-4719-9285-E08D50ED2767}" srcOrd="2" destOrd="0" parTransId="{4F00661D-341B-4AF2-B164-3784CC4B2400}" sibTransId="{DD914671-800B-4389-8AE5-FC9A8F341F7D}"/>
    <dgm:cxn modelId="{83C9E89A-FE51-4C76-88DF-4C90D90C6D55}" type="presOf" srcId="{77E79363-3708-43E1-B112-329A29E16FA4}" destId="{929EC5DB-B53E-4F40-8D89-E1AC2FCCFD2E}" srcOrd="1" destOrd="0" presId="urn:microsoft.com/office/officeart/2005/8/layout/hList7#1"/>
    <dgm:cxn modelId="{21756F11-42C0-4F39-A0BF-67505D84E5BE}" type="presOf" srcId="{0ABCD7B5-03BD-462E-BAE1-F8B98593D29E}" destId="{EBA8C2F0-EAC6-463E-BC84-AC2AD48F6B82}" srcOrd="0" destOrd="0" presId="urn:microsoft.com/office/officeart/2005/8/layout/hList7#1"/>
    <dgm:cxn modelId="{053354A4-A99B-4E60-9D84-BD5F999DDDE1}" type="presOf" srcId="{77E79363-3708-43E1-B112-329A29E16FA4}" destId="{73D5D0AC-5C46-481C-8B1C-3282004E8525}" srcOrd="0" destOrd="0" presId="urn:microsoft.com/office/officeart/2005/8/layout/hList7#1"/>
    <dgm:cxn modelId="{8E1C7AB8-3502-443D-8B27-B881766CD778}" type="presOf" srcId="{AC6DD933-A504-45E4-A9BD-41C410E90BE4}" destId="{FB8682E6-6B99-483B-BFD8-075C0C890C25}" srcOrd="1" destOrd="0" presId="urn:microsoft.com/office/officeart/2005/8/layout/hList7#1"/>
    <dgm:cxn modelId="{D27555F0-6E00-42B2-ABCD-F4CA1EA2FE78}" type="presParOf" srcId="{D1C55957-2CEB-4060-991F-71DDA21BF350}" destId="{3E4B0A88-C60B-4817-97B7-8238753F376A}" srcOrd="0" destOrd="0" presId="urn:microsoft.com/office/officeart/2005/8/layout/hList7#1"/>
    <dgm:cxn modelId="{A6B21DF1-8D7C-463D-9FC6-5BC702D3B11E}" type="presParOf" srcId="{D1C55957-2CEB-4060-991F-71DDA21BF350}" destId="{A24336E5-B6A3-49BF-820A-85512C6288C9}" srcOrd="1" destOrd="0" presId="urn:microsoft.com/office/officeart/2005/8/layout/hList7#1"/>
    <dgm:cxn modelId="{1DD22ADC-9346-46B3-89DF-377E94B2A13A}" type="presParOf" srcId="{A24336E5-B6A3-49BF-820A-85512C6288C9}" destId="{38B93C2D-6575-4E50-B0A4-6B6101274AE3}" srcOrd="0" destOrd="0" presId="urn:microsoft.com/office/officeart/2005/8/layout/hList7#1"/>
    <dgm:cxn modelId="{0F290BA9-BE02-4325-80CA-AF0B28380CEE}" type="presParOf" srcId="{38B93C2D-6575-4E50-B0A4-6B6101274AE3}" destId="{1FEB3D00-FC24-47F5-AB1B-3BFCDC04528A}" srcOrd="0" destOrd="0" presId="urn:microsoft.com/office/officeart/2005/8/layout/hList7#1"/>
    <dgm:cxn modelId="{5AE8EE20-06A5-4456-A83A-D4F270BB1A0C}" type="presParOf" srcId="{38B93C2D-6575-4E50-B0A4-6B6101274AE3}" destId="{FB8682E6-6B99-483B-BFD8-075C0C890C25}" srcOrd="1" destOrd="0" presId="urn:microsoft.com/office/officeart/2005/8/layout/hList7#1"/>
    <dgm:cxn modelId="{BD77142A-3A60-4FB2-A1EE-B10B0C5DD208}" type="presParOf" srcId="{38B93C2D-6575-4E50-B0A4-6B6101274AE3}" destId="{9AB9C7EA-9584-41F4-9287-7D2C20A517F8}" srcOrd="2" destOrd="0" presId="urn:microsoft.com/office/officeart/2005/8/layout/hList7#1"/>
    <dgm:cxn modelId="{EA708C3F-4382-42B2-B075-35788994743B}" type="presParOf" srcId="{38B93C2D-6575-4E50-B0A4-6B6101274AE3}" destId="{9BC2FDFA-8E57-4BDF-95BB-974823A24EC7}" srcOrd="3" destOrd="0" presId="urn:microsoft.com/office/officeart/2005/8/layout/hList7#1"/>
    <dgm:cxn modelId="{D87E0B74-C788-42AD-9632-E1DE617B6650}" type="presParOf" srcId="{A24336E5-B6A3-49BF-820A-85512C6288C9}" destId="{22067D85-9B81-4043-AEC6-3C9CFEFFC272}" srcOrd="1" destOrd="0" presId="urn:microsoft.com/office/officeart/2005/8/layout/hList7#1"/>
    <dgm:cxn modelId="{80C92E8B-9734-4D6B-A049-A5EB6034ACDA}" type="presParOf" srcId="{A24336E5-B6A3-49BF-820A-85512C6288C9}" destId="{B8B0EF93-2FB9-41D7-A2AB-43BBB989E45C}" srcOrd="2" destOrd="0" presId="urn:microsoft.com/office/officeart/2005/8/layout/hList7#1"/>
    <dgm:cxn modelId="{B927279E-1EF4-48ED-8B81-DF279C327605}" type="presParOf" srcId="{B8B0EF93-2FB9-41D7-A2AB-43BBB989E45C}" destId="{73D5D0AC-5C46-481C-8B1C-3282004E8525}" srcOrd="0" destOrd="0" presId="urn:microsoft.com/office/officeart/2005/8/layout/hList7#1"/>
    <dgm:cxn modelId="{CDD094E9-2A2C-442A-9ADE-6A821499125B}" type="presParOf" srcId="{B8B0EF93-2FB9-41D7-A2AB-43BBB989E45C}" destId="{929EC5DB-B53E-4F40-8D89-E1AC2FCCFD2E}" srcOrd="1" destOrd="0" presId="urn:microsoft.com/office/officeart/2005/8/layout/hList7#1"/>
    <dgm:cxn modelId="{EB3BFD70-34C7-4D97-B610-4D03D81FE503}" type="presParOf" srcId="{B8B0EF93-2FB9-41D7-A2AB-43BBB989E45C}" destId="{41D7B5F1-32F6-4927-96F3-BE52EC9CA769}" srcOrd="2" destOrd="0" presId="urn:microsoft.com/office/officeart/2005/8/layout/hList7#1"/>
    <dgm:cxn modelId="{F1689C1F-C4CD-4B02-834B-6834A6FF6E21}" type="presParOf" srcId="{B8B0EF93-2FB9-41D7-A2AB-43BBB989E45C}" destId="{1686EA2F-A5DD-43A1-B979-FCD1BF061351}" srcOrd="3" destOrd="0" presId="urn:microsoft.com/office/officeart/2005/8/layout/hList7#1"/>
    <dgm:cxn modelId="{46041093-9826-4667-B444-8B1803B4371B}" type="presParOf" srcId="{A24336E5-B6A3-49BF-820A-85512C6288C9}" destId="{EBA8C2F0-EAC6-463E-BC84-AC2AD48F6B82}" srcOrd="3" destOrd="0" presId="urn:microsoft.com/office/officeart/2005/8/layout/hList7#1"/>
    <dgm:cxn modelId="{A9C13234-BC4A-40EC-A0DA-A2786B39F476}" type="presParOf" srcId="{A24336E5-B6A3-49BF-820A-85512C6288C9}" destId="{0E559B60-66CE-4566-8F86-2E71608ED385}" srcOrd="4" destOrd="0" presId="urn:microsoft.com/office/officeart/2005/8/layout/hList7#1"/>
    <dgm:cxn modelId="{0178B280-B9D2-4306-B866-951D91317BF8}" type="presParOf" srcId="{0E559B60-66CE-4566-8F86-2E71608ED385}" destId="{E905EA96-9175-4120-937D-CD857F67D9AB}" srcOrd="0" destOrd="0" presId="urn:microsoft.com/office/officeart/2005/8/layout/hList7#1"/>
    <dgm:cxn modelId="{7A283958-2BA5-46A5-A0F3-083C5D7F76D3}" type="presParOf" srcId="{0E559B60-66CE-4566-8F86-2E71608ED385}" destId="{FE1A8BEF-569D-462B-BB14-0FBF1CCF9F12}" srcOrd="1" destOrd="0" presId="urn:microsoft.com/office/officeart/2005/8/layout/hList7#1"/>
    <dgm:cxn modelId="{1724982D-9DF5-4C7B-89D0-E443D712D28D}" type="presParOf" srcId="{0E559B60-66CE-4566-8F86-2E71608ED385}" destId="{31D31607-9745-4E6E-A523-03D2E463E173}" srcOrd="2" destOrd="0" presId="urn:microsoft.com/office/officeart/2005/8/layout/hList7#1"/>
    <dgm:cxn modelId="{B9870160-2590-4E39-A1B5-859933B38841}" type="presParOf" srcId="{0E559B60-66CE-4566-8F86-2E71608ED385}" destId="{D12CDC9E-1900-4A4F-9B94-DA8531D30F3C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7D504A9-76AE-46E9-B41C-868057FD316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D6B435-5A6B-4B65-8E88-A7138E03BB6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Математик со смекалкой - </a:t>
          </a:r>
          <a:r>
            <a:rPr lang="ru-RU" sz="1600" dirty="0" smtClean="0"/>
            <a:t>готов идти на скидки и уступки</a:t>
          </a:r>
          <a:endParaRPr lang="ru-RU" sz="1600" dirty="0"/>
        </a:p>
      </dgm:t>
    </dgm:pt>
    <dgm:pt modelId="{C6673BC2-E505-4C59-86AE-2D1C1E654412}" type="parTrans" cxnId="{ED0AC804-4F78-41E2-A43F-AFC65288C372}">
      <dgm:prSet/>
      <dgm:spPr/>
      <dgm:t>
        <a:bodyPr/>
        <a:lstStyle/>
        <a:p>
          <a:endParaRPr lang="ru-RU"/>
        </a:p>
      </dgm:t>
    </dgm:pt>
    <dgm:pt modelId="{0810DDF3-37A1-41A1-B1DE-FD8CF5E10C6D}" type="sibTrans" cxnId="{ED0AC804-4F78-41E2-A43F-AFC65288C372}">
      <dgm:prSet/>
      <dgm:spPr/>
      <dgm:t>
        <a:bodyPr/>
        <a:lstStyle/>
        <a:p>
          <a:endParaRPr lang="ru-RU"/>
        </a:p>
      </dgm:t>
    </dgm:pt>
    <dgm:pt modelId="{AE47B680-CE41-4FDB-8528-A424066F151C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Артист, танцор - </a:t>
          </a:r>
          <a:r>
            <a:rPr lang="ru-RU" sz="1600" dirty="0" smtClean="0"/>
            <a:t>с клиентом танго мастерски ведёт</a:t>
          </a:r>
          <a:endParaRPr lang="ru-RU" sz="1600" dirty="0"/>
        </a:p>
      </dgm:t>
    </dgm:pt>
    <dgm:pt modelId="{89FD9ACF-6BE8-490C-878A-B16D8E61D1DF}" type="parTrans" cxnId="{7ACBD95E-460D-4B56-B128-9273E150C8F5}">
      <dgm:prSet/>
      <dgm:spPr/>
      <dgm:t>
        <a:bodyPr/>
        <a:lstStyle/>
        <a:p>
          <a:endParaRPr lang="ru-RU"/>
        </a:p>
      </dgm:t>
    </dgm:pt>
    <dgm:pt modelId="{DD2FB37A-EF7C-4A1F-BD39-DBB57757D8F8}" type="sibTrans" cxnId="{7ACBD95E-460D-4B56-B128-9273E150C8F5}">
      <dgm:prSet/>
      <dgm:spPr/>
      <dgm:t>
        <a:bodyPr/>
        <a:lstStyle/>
        <a:p>
          <a:endParaRPr lang="ru-RU"/>
        </a:p>
      </dgm:t>
    </dgm:pt>
    <dgm:pt modelId="{E8D4822E-A4BA-470B-B8BD-57A6C5111026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Контроллер  дотошный – </a:t>
          </a:r>
          <a:r>
            <a:rPr lang="ru-RU" sz="1600" dirty="0" smtClean="0"/>
            <a:t>ведет контроль  за качеством товара</a:t>
          </a:r>
          <a:endParaRPr lang="ru-RU" sz="1600" dirty="0"/>
        </a:p>
      </dgm:t>
    </dgm:pt>
    <dgm:pt modelId="{5BE38ACE-46D6-4980-B0A6-990397DCAF68}" type="parTrans" cxnId="{165F2A49-648F-4B75-AE10-637DD3F49A6B}">
      <dgm:prSet/>
      <dgm:spPr/>
      <dgm:t>
        <a:bodyPr/>
        <a:lstStyle/>
        <a:p>
          <a:endParaRPr lang="ru-RU"/>
        </a:p>
      </dgm:t>
    </dgm:pt>
    <dgm:pt modelId="{E7D74CC9-7DEC-4466-9203-4E2E7823D7AD}" type="sibTrans" cxnId="{165F2A49-648F-4B75-AE10-637DD3F49A6B}">
      <dgm:prSet/>
      <dgm:spPr/>
      <dgm:t>
        <a:bodyPr/>
        <a:lstStyle/>
        <a:p>
          <a:endParaRPr lang="ru-RU"/>
        </a:p>
      </dgm:t>
    </dgm:pt>
    <dgm:pt modelId="{AC3AB28F-09B0-45A0-AC2D-2984A5B31DAF}">
      <dgm:prSet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Психолог  тонкий - </a:t>
          </a:r>
          <a:r>
            <a:rPr lang="ru-RU" sz="1600" dirty="0" smtClean="0"/>
            <a:t>работа с людьми мое призвание</a:t>
          </a:r>
          <a:endParaRPr lang="ru-RU" sz="1600" dirty="0"/>
        </a:p>
      </dgm:t>
    </dgm:pt>
    <dgm:pt modelId="{D5D64F48-F12F-42D2-9CCB-594883929B2C}" type="parTrans" cxnId="{F1011581-3CC3-4689-993D-EFEF26E816DD}">
      <dgm:prSet/>
      <dgm:spPr/>
      <dgm:t>
        <a:bodyPr/>
        <a:lstStyle/>
        <a:p>
          <a:endParaRPr lang="ru-RU"/>
        </a:p>
      </dgm:t>
    </dgm:pt>
    <dgm:pt modelId="{B74B278E-E9D2-44BD-9FE0-725A85EED3AB}" type="sibTrans" cxnId="{F1011581-3CC3-4689-993D-EFEF26E816DD}">
      <dgm:prSet/>
      <dgm:spPr/>
      <dgm:t>
        <a:bodyPr/>
        <a:lstStyle/>
        <a:p>
          <a:endParaRPr lang="ru-RU"/>
        </a:p>
      </dgm:t>
    </dgm:pt>
    <dgm:pt modelId="{28A78C8D-559C-4F5E-A761-5A264C7AB4CC}">
      <dgm:prSet custT="1"/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Мудрый  консультант- </a:t>
          </a:r>
          <a:r>
            <a:rPr lang="ru-RU" sz="1600" dirty="0" smtClean="0"/>
            <a:t>всё знать, уметь и продолжать учиться, вперед по зову времени идти</a:t>
          </a:r>
          <a:endParaRPr lang="ru-RU" sz="1600" dirty="0"/>
        </a:p>
      </dgm:t>
    </dgm:pt>
    <dgm:pt modelId="{B31D8AE3-5D6C-4CCE-B413-19C63587D595}" type="parTrans" cxnId="{6D19FC90-3FAE-4425-B181-5D5BE438FD58}">
      <dgm:prSet/>
      <dgm:spPr/>
      <dgm:t>
        <a:bodyPr/>
        <a:lstStyle/>
        <a:p>
          <a:endParaRPr lang="ru-RU"/>
        </a:p>
      </dgm:t>
    </dgm:pt>
    <dgm:pt modelId="{F2F11979-1063-4595-8A85-AD51588801B2}" type="sibTrans" cxnId="{6D19FC90-3FAE-4425-B181-5D5BE438FD58}">
      <dgm:prSet/>
      <dgm:spPr/>
      <dgm:t>
        <a:bodyPr/>
        <a:lstStyle/>
        <a:p>
          <a:endParaRPr lang="ru-RU"/>
        </a:p>
      </dgm:t>
    </dgm:pt>
    <dgm:pt modelId="{9F622909-AAB9-4A1E-8B1C-6FA2AE319112}">
      <dgm:prSet/>
      <dgm:spPr/>
      <dgm:t>
        <a:bodyPr/>
        <a:lstStyle/>
        <a:p>
          <a:endParaRPr lang="ru-RU" dirty="0"/>
        </a:p>
      </dgm:t>
    </dgm:pt>
    <dgm:pt modelId="{78E4710B-3E93-4BD2-B049-7669085979A6}" type="parTrans" cxnId="{2E518DE6-732B-47C4-9485-5AA847EC9A7B}">
      <dgm:prSet/>
      <dgm:spPr/>
      <dgm:t>
        <a:bodyPr/>
        <a:lstStyle/>
        <a:p>
          <a:endParaRPr lang="ru-RU"/>
        </a:p>
      </dgm:t>
    </dgm:pt>
    <dgm:pt modelId="{A04EB73C-820F-471B-AAE7-90128D2FFB02}" type="sibTrans" cxnId="{2E518DE6-732B-47C4-9485-5AA847EC9A7B}">
      <dgm:prSet/>
      <dgm:spPr/>
      <dgm:t>
        <a:bodyPr/>
        <a:lstStyle/>
        <a:p>
          <a:endParaRPr lang="ru-RU"/>
        </a:p>
      </dgm:t>
    </dgm:pt>
    <dgm:pt modelId="{232167D5-B695-4565-827C-EB3E15ACBF95}" type="pres">
      <dgm:prSet presAssocID="{87D504A9-76AE-46E9-B41C-868057FD316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1BDFEE-5BA6-44F6-9765-EA759CF0B634}" type="pres">
      <dgm:prSet presAssocID="{CCD6B435-5A6B-4B65-8E88-A7138E03BB64}" presName="parentLin" presStyleCnt="0"/>
      <dgm:spPr/>
    </dgm:pt>
    <dgm:pt modelId="{B248D045-202C-4BB7-9D28-D824A33DC4FE}" type="pres">
      <dgm:prSet presAssocID="{CCD6B435-5A6B-4B65-8E88-A7138E03BB6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4B27352D-02B8-496A-92CA-93A5A7E58D67}" type="pres">
      <dgm:prSet presAssocID="{CCD6B435-5A6B-4B65-8E88-A7138E03BB64}" presName="parentText" presStyleLbl="node1" presStyleIdx="0" presStyleCnt="5" custScaleX="96584" custScaleY="27360" custLinFactX="17330" custLinFactNeighborX="100000" custLinFactNeighborY="-486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A429B-4F61-4762-800F-DFD1E0D59429}" type="pres">
      <dgm:prSet presAssocID="{CCD6B435-5A6B-4B65-8E88-A7138E03BB64}" presName="negativeSpace" presStyleCnt="0"/>
      <dgm:spPr/>
    </dgm:pt>
    <dgm:pt modelId="{30BF64F7-8F1D-4E5F-A087-C76B4E44C281}" type="pres">
      <dgm:prSet presAssocID="{CCD6B435-5A6B-4B65-8E88-A7138E03BB64}" presName="childText" presStyleLbl="conFgAcc1" presStyleIdx="0" presStyleCnt="5" custFlipVert="1" custFlipHor="1" custScaleX="525" custScaleY="8838" custLinFactY="-74442" custLinFactNeighborX="4426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7A890D-7F19-42C4-BCA4-F17E3F57EC37}" type="pres">
      <dgm:prSet presAssocID="{0810DDF3-37A1-41A1-B1DE-FD8CF5E10C6D}" presName="spaceBetweenRectangles" presStyleCnt="0"/>
      <dgm:spPr/>
    </dgm:pt>
    <dgm:pt modelId="{AB3863AD-BB3E-4379-A26D-EF96F3085DDF}" type="pres">
      <dgm:prSet presAssocID="{AC3AB28F-09B0-45A0-AC2D-2984A5B31DAF}" presName="parentLin" presStyleCnt="0"/>
      <dgm:spPr/>
    </dgm:pt>
    <dgm:pt modelId="{1B5D671D-F8D1-4CCF-BC9B-48061D12722D}" type="pres">
      <dgm:prSet presAssocID="{AC3AB28F-09B0-45A0-AC2D-2984A5B31DAF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CEF7A89-2764-40E6-AA56-8F446E574085}" type="pres">
      <dgm:prSet presAssocID="{AC3AB28F-09B0-45A0-AC2D-2984A5B31DAF}" presName="parentText" presStyleLbl="node1" presStyleIdx="1" presStyleCnt="5" custScaleX="87353" custScaleY="29716" custLinFactX="31382" custLinFactNeighborX="100000" custLinFactNeighborY="-220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09CE2-C59D-4DBB-9E38-0788518A833A}" type="pres">
      <dgm:prSet presAssocID="{AC3AB28F-09B0-45A0-AC2D-2984A5B31DAF}" presName="negativeSpace" presStyleCnt="0"/>
      <dgm:spPr/>
    </dgm:pt>
    <dgm:pt modelId="{EF42F55E-20A7-4411-8A00-B67A53939124}" type="pres">
      <dgm:prSet presAssocID="{AC3AB28F-09B0-45A0-AC2D-2984A5B31DAF}" presName="childText" presStyleLbl="conFgAcc1" presStyleIdx="1" presStyleCnt="5" custScaleX="3181" custScaleY="22619" custLinFactY="-89670" custLinFactNeighborX="4098" custLinFactNeighborY="-100000">
        <dgm:presLayoutVars>
          <dgm:bulletEnabled val="1"/>
        </dgm:presLayoutVars>
      </dgm:prSet>
      <dgm:spPr/>
    </dgm:pt>
    <dgm:pt modelId="{2EBA8148-3A35-4B10-8EFF-B9D97D2124F8}" type="pres">
      <dgm:prSet presAssocID="{B74B278E-E9D2-44BD-9FE0-725A85EED3AB}" presName="spaceBetweenRectangles" presStyleCnt="0"/>
      <dgm:spPr/>
    </dgm:pt>
    <dgm:pt modelId="{A892ED57-C8D8-4E2C-B822-8BF88743DBC9}" type="pres">
      <dgm:prSet presAssocID="{AE47B680-CE41-4FDB-8528-A424066F151C}" presName="parentLin" presStyleCnt="0"/>
      <dgm:spPr/>
    </dgm:pt>
    <dgm:pt modelId="{83CF1C8A-3DA0-4BD2-8D40-01FD1A959E3E}" type="pres">
      <dgm:prSet presAssocID="{AE47B680-CE41-4FDB-8528-A424066F151C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E10A436F-BCD8-43EB-957C-46C35577A7A2}" type="pres">
      <dgm:prSet presAssocID="{AE47B680-CE41-4FDB-8528-A424066F151C}" presName="parentText" presStyleLbl="node1" presStyleIdx="2" presStyleCnt="5" custScaleX="88289" custScaleY="26069" custLinFactX="40749" custLinFactNeighborX="100000" custLinFactNeighborY="-58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F5F3F0-0254-43D2-8ACC-95B1BBE8B404}" type="pres">
      <dgm:prSet presAssocID="{AE47B680-CE41-4FDB-8528-A424066F151C}" presName="negativeSpace" presStyleCnt="0"/>
      <dgm:spPr/>
    </dgm:pt>
    <dgm:pt modelId="{AD69C30E-3BC0-4F6C-AEB2-3BF1013FC2EC}" type="pres">
      <dgm:prSet presAssocID="{AE47B680-CE41-4FDB-8528-A424066F151C}" presName="childText" presStyleLbl="conFgAcc1" presStyleIdx="2" presStyleCnt="5" custFlipVert="1" custFlipHor="0" custScaleX="696" custScaleY="9878" custLinFactY="-92600" custLinFactNeighborX="1721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C8227-9F55-4B03-9431-01E022229249}" type="pres">
      <dgm:prSet presAssocID="{DD2FB37A-EF7C-4A1F-BD39-DBB57757D8F8}" presName="spaceBetweenRectangles" presStyleCnt="0"/>
      <dgm:spPr/>
    </dgm:pt>
    <dgm:pt modelId="{374EED45-321C-412B-A314-576D7384CFB2}" type="pres">
      <dgm:prSet presAssocID="{28A78C8D-559C-4F5E-A761-5A264C7AB4CC}" presName="parentLin" presStyleCnt="0"/>
      <dgm:spPr/>
    </dgm:pt>
    <dgm:pt modelId="{F78CF8D3-AC63-417A-83E8-CA6F2CC41B39}" type="pres">
      <dgm:prSet presAssocID="{28A78C8D-559C-4F5E-A761-5A264C7AB4CC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5EABE30C-EE4B-4314-B3BC-521B7657DE85}" type="pres">
      <dgm:prSet presAssocID="{28A78C8D-559C-4F5E-A761-5A264C7AB4CC}" presName="parentText" presStyleLbl="node1" presStyleIdx="3" presStyleCnt="5" custScaleX="714460" custScaleY="32006" custLinFactY="-39530" custLinFactNeighborX="-1710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DD5A90-4081-4851-9018-1509DCC54E94}" type="pres">
      <dgm:prSet presAssocID="{28A78C8D-559C-4F5E-A761-5A264C7AB4CC}" presName="negativeSpace" presStyleCnt="0"/>
      <dgm:spPr/>
    </dgm:pt>
    <dgm:pt modelId="{F66DEFFC-DA11-4C98-86EC-6839D2CA94B6}" type="pres">
      <dgm:prSet presAssocID="{28A78C8D-559C-4F5E-A761-5A264C7AB4CC}" presName="childText" presStyleLbl="conFgAcc1" presStyleIdx="3" presStyleCnt="5" custFlipVert="1" custFlipHor="1" custScaleX="695" custScaleY="10305" custLinFactY="-100000" custLinFactNeighborX="64754" custLinFactNeighborY="-113196">
        <dgm:presLayoutVars>
          <dgm:bulletEnabled val="1"/>
        </dgm:presLayoutVars>
      </dgm:prSet>
      <dgm:spPr/>
    </dgm:pt>
    <dgm:pt modelId="{11E43ACC-3103-450A-8053-B3993DB283E5}" type="pres">
      <dgm:prSet presAssocID="{F2F11979-1063-4595-8A85-AD51588801B2}" presName="spaceBetweenRectangles" presStyleCnt="0"/>
      <dgm:spPr/>
    </dgm:pt>
    <dgm:pt modelId="{332FBD2F-B412-4B73-A0DB-21582EF75D01}" type="pres">
      <dgm:prSet presAssocID="{E8D4822E-A4BA-470B-B8BD-57A6C5111026}" presName="parentLin" presStyleCnt="0"/>
      <dgm:spPr/>
    </dgm:pt>
    <dgm:pt modelId="{309B1708-BCFB-4F06-A237-72D6B17C2033}" type="pres">
      <dgm:prSet presAssocID="{E8D4822E-A4BA-470B-B8BD-57A6C511102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C7AB816C-D48F-4767-9E58-308DF13A78E7}" type="pres">
      <dgm:prSet presAssocID="{E8D4822E-A4BA-470B-B8BD-57A6C5111026}" presName="parentText" presStyleLbl="node1" presStyleIdx="4" presStyleCnt="5" custScaleX="103435" custScaleY="30719" custLinFactY="-14547" custLinFactNeighborX="8032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7EB158-807A-49B9-AA0E-E9B16B5654DE}" type="pres">
      <dgm:prSet presAssocID="{E8D4822E-A4BA-470B-B8BD-57A6C5111026}" presName="negativeSpace" presStyleCnt="0"/>
      <dgm:spPr/>
    </dgm:pt>
    <dgm:pt modelId="{4EDF730E-83B9-47F6-8957-6C6901D6470C}" type="pres">
      <dgm:prSet presAssocID="{E8D4822E-A4BA-470B-B8BD-57A6C5111026}" presName="childText" presStyleLbl="conFgAcc1" presStyleIdx="4" presStyleCnt="5" custFlipVert="1" custFlipHor="1" custScaleX="695" custScaleY="9593" custLinFactY="-100000" custLinFactNeighborX="1639" custLinFactNeighborY="-101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BF1B8D-58EB-4C90-88EC-5F08C0EDC209}" type="presOf" srcId="{AE47B680-CE41-4FDB-8528-A424066F151C}" destId="{E10A436F-BCD8-43EB-957C-46C35577A7A2}" srcOrd="1" destOrd="0" presId="urn:microsoft.com/office/officeart/2005/8/layout/list1"/>
    <dgm:cxn modelId="{6D19FC90-3FAE-4425-B181-5D5BE438FD58}" srcId="{87D504A9-76AE-46E9-B41C-868057FD3169}" destId="{28A78C8D-559C-4F5E-A761-5A264C7AB4CC}" srcOrd="3" destOrd="0" parTransId="{B31D8AE3-5D6C-4CCE-B413-19C63587D595}" sibTransId="{F2F11979-1063-4595-8A85-AD51588801B2}"/>
    <dgm:cxn modelId="{F1011581-3CC3-4689-993D-EFEF26E816DD}" srcId="{87D504A9-76AE-46E9-B41C-868057FD3169}" destId="{AC3AB28F-09B0-45A0-AC2D-2984A5B31DAF}" srcOrd="1" destOrd="0" parTransId="{D5D64F48-F12F-42D2-9CCB-594883929B2C}" sibTransId="{B74B278E-E9D2-44BD-9FE0-725A85EED3AB}"/>
    <dgm:cxn modelId="{8B435E59-A79B-4EFF-AD13-453DE1B004F8}" type="presOf" srcId="{AE47B680-CE41-4FDB-8528-A424066F151C}" destId="{83CF1C8A-3DA0-4BD2-8D40-01FD1A959E3E}" srcOrd="0" destOrd="0" presId="urn:microsoft.com/office/officeart/2005/8/layout/list1"/>
    <dgm:cxn modelId="{2E518DE6-732B-47C4-9485-5AA847EC9A7B}" srcId="{AE47B680-CE41-4FDB-8528-A424066F151C}" destId="{9F622909-AAB9-4A1E-8B1C-6FA2AE319112}" srcOrd="0" destOrd="0" parTransId="{78E4710B-3E93-4BD2-B049-7669085979A6}" sibTransId="{A04EB73C-820F-471B-AAE7-90128D2FFB02}"/>
    <dgm:cxn modelId="{7CC3ECD4-D685-4B98-ACDE-083835D633A4}" type="presOf" srcId="{9F622909-AAB9-4A1E-8B1C-6FA2AE319112}" destId="{AD69C30E-3BC0-4F6C-AEB2-3BF1013FC2EC}" srcOrd="0" destOrd="0" presId="urn:microsoft.com/office/officeart/2005/8/layout/list1"/>
    <dgm:cxn modelId="{B78902BA-313D-47D4-93E8-F8B23C198BCD}" type="presOf" srcId="{E8D4822E-A4BA-470B-B8BD-57A6C5111026}" destId="{309B1708-BCFB-4F06-A237-72D6B17C2033}" srcOrd="0" destOrd="0" presId="urn:microsoft.com/office/officeart/2005/8/layout/list1"/>
    <dgm:cxn modelId="{F89B6AC6-E742-4213-B408-975611C70759}" type="presOf" srcId="{AC3AB28F-09B0-45A0-AC2D-2984A5B31DAF}" destId="{3CEF7A89-2764-40E6-AA56-8F446E574085}" srcOrd="1" destOrd="0" presId="urn:microsoft.com/office/officeart/2005/8/layout/list1"/>
    <dgm:cxn modelId="{ED0AC804-4F78-41E2-A43F-AFC65288C372}" srcId="{87D504A9-76AE-46E9-B41C-868057FD3169}" destId="{CCD6B435-5A6B-4B65-8E88-A7138E03BB64}" srcOrd="0" destOrd="0" parTransId="{C6673BC2-E505-4C59-86AE-2D1C1E654412}" sibTransId="{0810DDF3-37A1-41A1-B1DE-FD8CF5E10C6D}"/>
    <dgm:cxn modelId="{CB4B12C7-E3B2-474D-837B-8ACEB93CBA37}" type="presOf" srcId="{AC3AB28F-09B0-45A0-AC2D-2984A5B31DAF}" destId="{1B5D671D-F8D1-4CCF-BC9B-48061D12722D}" srcOrd="0" destOrd="0" presId="urn:microsoft.com/office/officeart/2005/8/layout/list1"/>
    <dgm:cxn modelId="{CECCE086-28BB-4ED9-BCDC-2162CC43B5A7}" type="presOf" srcId="{CCD6B435-5A6B-4B65-8E88-A7138E03BB64}" destId="{4B27352D-02B8-496A-92CA-93A5A7E58D67}" srcOrd="1" destOrd="0" presId="urn:microsoft.com/office/officeart/2005/8/layout/list1"/>
    <dgm:cxn modelId="{C204F50F-34D4-4D2F-80D9-B9C0B2B11228}" type="presOf" srcId="{28A78C8D-559C-4F5E-A761-5A264C7AB4CC}" destId="{5EABE30C-EE4B-4314-B3BC-521B7657DE85}" srcOrd="1" destOrd="0" presId="urn:microsoft.com/office/officeart/2005/8/layout/list1"/>
    <dgm:cxn modelId="{4C9DD56C-7318-4B14-A9D4-2D11D9AD71C6}" type="presOf" srcId="{E8D4822E-A4BA-470B-B8BD-57A6C5111026}" destId="{C7AB816C-D48F-4767-9E58-308DF13A78E7}" srcOrd="1" destOrd="0" presId="urn:microsoft.com/office/officeart/2005/8/layout/list1"/>
    <dgm:cxn modelId="{A6682CF3-5FDD-4ADD-AE73-3BB26F83DE9C}" type="presOf" srcId="{CCD6B435-5A6B-4B65-8E88-A7138E03BB64}" destId="{B248D045-202C-4BB7-9D28-D824A33DC4FE}" srcOrd="0" destOrd="0" presId="urn:microsoft.com/office/officeart/2005/8/layout/list1"/>
    <dgm:cxn modelId="{165F2A49-648F-4B75-AE10-637DD3F49A6B}" srcId="{87D504A9-76AE-46E9-B41C-868057FD3169}" destId="{E8D4822E-A4BA-470B-B8BD-57A6C5111026}" srcOrd="4" destOrd="0" parTransId="{5BE38ACE-46D6-4980-B0A6-990397DCAF68}" sibTransId="{E7D74CC9-7DEC-4466-9203-4E2E7823D7AD}"/>
    <dgm:cxn modelId="{2079D2BC-659C-4A23-9D8E-E6906977353A}" type="presOf" srcId="{87D504A9-76AE-46E9-B41C-868057FD3169}" destId="{232167D5-B695-4565-827C-EB3E15ACBF95}" srcOrd="0" destOrd="0" presId="urn:microsoft.com/office/officeart/2005/8/layout/list1"/>
    <dgm:cxn modelId="{7ACBD95E-460D-4B56-B128-9273E150C8F5}" srcId="{87D504A9-76AE-46E9-B41C-868057FD3169}" destId="{AE47B680-CE41-4FDB-8528-A424066F151C}" srcOrd="2" destOrd="0" parTransId="{89FD9ACF-6BE8-490C-878A-B16D8E61D1DF}" sibTransId="{DD2FB37A-EF7C-4A1F-BD39-DBB57757D8F8}"/>
    <dgm:cxn modelId="{4AEA2CD9-8090-43BB-9C2A-8237B7E70C68}" type="presOf" srcId="{28A78C8D-559C-4F5E-A761-5A264C7AB4CC}" destId="{F78CF8D3-AC63-417A-83E8-CA6F2CC41B39}" srcOrd="0" destOrd="0" presId="urn:microsoft.com/office/officeart/2005/8/layout/list1"/>
    <dgm:cxn modelId="{85AC8F34-0998-4372-8733-5C215535F0DD}" type="presParOf" srcId="{232167D5-B695-4565-827C-EB3E15ACBF95}" destId="{6F1BDFEE-5BA6-44F6-9765-EA759CF0B634}" srcOrd="0" destOrd="0" presId="urn:microsoft.com/office/officeart/2005/8/layout/list1"/>
    <dgm:cxn modelId="{EC131C9D-52AA-4934-8137-36B26FD92607}" type="presParOf" srcId="{6F1BDFEE-5BA6-44F6-9765-EA759CF0B634}" destId="{B248D045-202C-4BB7-9D28-D824A33DC4FE}" srcOrd="0" destOrd="0" presId="urn:microsoft.com/office/officeart/2005/8/layout/list1"/>
    <dgm:cxn modelId="{BC97A3A7-5773-4203-AD88-CB8649688A9F}" type="presParOf" srcId="{6F1BDFEE-5BA6-44F6-9765-EA759CF0B634}" destId="{4B27352D-02B8-496A-92CA-93A5A7E58D67}" srcOrd="1" destOrd="0" presId="urn:microsoft.com/office/officeart/2005/8/layout/list1"/>
    <dgm:cxn modelId="{994D46DD-9566-4BD0-8BBF-7B045A5F7DB9}" type="presParOf" srcId="{232167D5-B695-4565-827C-EB3E15ACBF95}" destId="{FE3A429B-4F61-4762-800F-DFD1E0D59429}" srcOrd="1" destOrd="0" presId="urn:microsoft.com/office/officeart/2005/8/layout/list1"/>
    <dgm:cxn modelId="{7A118DF1-4403-4A19-974D-55D62C582DB4}" type="presParOf" srcId="{232167D5-B695-4565-827C-EB3E15ACBF95}" destId="{30BF64F7-8F1D-4E5F-A087-C76B4E44C281}" srcOrd="2" destOrd="0" presId="urn:microsoft.com/office/officeart/2005/8/layout/list1"/>
    <dgm:cxn modelId="{50FE14C1-F70F-446E-ADD9-47FE4840D572}" type="presParOf" srcId="{232167D5-B695-4565-827C-EB3E15ACBF95}" destId="{047A890D-7F19-42C4-BCA4-F17E3F57EC37}" srcOrd="3" destOrd="0" presId="urn:microsoft.com/office/officeart/2005/8/layout/list1"/>
    <dgm:cxn modelId="{82DEE4E4-8647-4E43-8256-33BC5BB94276}" type="presParOf" srcId="{232167D5-B695-4565-827C-EB3E15ACBF95}" destId="{AB3863AD-BB3E-4379-A26D-EF96F3085DDF}" srcOrd="4" destOrd="0" presId="urn:microsoft.com/office/officeart/2005/8/layout/list1"/>
    <dgm:cxn modelId="{77C263DA-8F61-486A-AE24-98C0327B8EB1}" type="presParOf" srcId="{AB3863AD-BB3E-4379-A26D-EF96F3085DDF}" destId="{1B5D671D-F8D1-4CCF-BC9B-48061D12722D}" srcOrd="0" destOrd="0" presId="urn:microsoft.com/office/officeart/2005/8/layout/list1"/>
    <dgm:cxn modelId="{759B8BD5-B0F6-4C11-96DB-37437DE97515}" type="presParOf" srcId="{AB3863AD-BB3E-4379-A26D-EF96F3085DDF}" destId="{3CEF7A89-2764-40E6-AA56-8F446E574085}" srcOrd="1" destOrd="0" presId="urn:microsoft.com/office/officeart/2005/8/layout/list1"/>
    <dgm:cxn modelId="{3CC7FA06-7304-4722-AC4C-235F7CCFD53F}" type="presParOf" srcId="{232167D5-B695-4565-827C-EB3E15ACBF95}" destId="{B6409CE2-C59D-4DBB-9E38-0788518A833A}" srcOrd="5" destOrd="0" presId="urn:microsoft.com/office/officeart/2005/8/layout/list1"/>
    <dgm:cxn modelId="{1324F9A4-C5C7-4A8E-ADBE-3E3E494D8E9D}" type="presParOf" srcId="{232167D5-B695-4565-827C-EB3E15ACBF95}" destId="{EF42F55E-20A7-4411-8A00-B67A53939124}" srcOrd="6" destOrd="0" presId="urn:microsoft.com/office/officeart/2005/8/layout/list1"/>
    <dgm:cxn modelId="{7784983F-C87C-4447-95E8-DD2D62B5D29F}" type="presParOf" srcId="{232167D5-B695-4565-827C-EB3E15ACBF95}" destId="{2EBA8148-3A35-4B10-8EFF-B9D97D2124F8}" srcOrd="7" destOrd="0" presId="urn:microsoft.com/office/officeart/2005/8/layout/list1"/>
    <dgm:cxn modelId="{286D0324-2C52-454B-9D4F-D9CE2D9EDDDA}" type="presParOf" srcId="{232167D5-B695-4565-827C-EB3E15ACBF95}" destId="{A892ED57-C8D8-4E2C-B822-8BF88743DBC9}" srcOrd="8" destOrd="0" presId="urn:microsoft.com/office/officeart/2005/8/layout/list1"/>
    <dgm:cxn modelId="{E0DCD315-BF05-4035-B0CB-A73BA23527FC}" type="presParOf" srcId="{A892ED57-C8D8-4E2C-B822-8BF88743DBC9}" destId="{83CF1C8A-3DA0-4BD2-8D40-01FD1A959E3E}" srcOrd="0" destOrd="0" presId="urn:microsoft.com/office/officeart/2005/8/layout/list1"/>
    <dgm:cxn modelId="{7A40B28F-8986-4584-8EFB-A396B9EC80C4}" type="presParOf" srcId="{A892ED57-C8D8-4E2C-B822-8BF88743DBC9}" destId="{E10A436F-BCD8-43EB-957C-46C35577A7A2}" srcOrd="1" destOrd="0" presId="urn:microsoft.com/office/officeart/2005/8/layout/list1"/>
    <dgm:cxn modelId="{758F74C6-A7E9-4295-9573-25B5758D6565}" type="presParOf" srcId="{232167D5-B695-4565-827C-EB3E15ACBF95}" destId="{D3F5F3F0-0254-43D2-8ACC-95B1BBE8B404}" srcOrd="9" destOrd="0" presId="urn:microsoft.com/office/officeart/2005/8/layout/list1"/>
    <dgm:cxn modelId="{FB05DB84-6098-4DFA-AB35-E4F421CB4A8C}" type="presParOf" srcId="{232167D5-B695-4565-827C-EB3E15ACBF95}" destId="{AD69C30E-3BC0-4F6C-AEB2-3BF1013FC2EC}" srcOrd="10" destOrd="0" presId="urn:microsoft.com/office/officeart/2005/8/layout/list1"/>
    <dgm:cxn modelId="{08C31102-C6BD-4FD2-8DDF-05AF6DCA5452}" type="presParOf" srcId="{232167D5-B695-4565-827C-EB3E15ACBF95}" destId="{70DC8227-9F55-4B03-9431-01E022229249}" srcOrd="11" destOrd="0" presId="urn:microsoft.com/office/officeart/2005/8/layout/list1"/>
    <dgm:cxn modelId="{7F380A54-E776-4F42-984F-AB69207B29CB}" type="presParOf" srcId="{232167D5-B695-4565-827C-EB3E15ACBF95}" destId="{374EED45-321C-412B-A314-576D7384CFB2}" srcOrd="12" destOrd="0" presId="urn:microsoft.com/office/officeart/2005/8/layout/list1"/>
    <dgm:cxn modelId="{F80963DA-CA61-497D-B425-B86D0035957D}" type="presParOf" srcId="{374EED45-321C-412B-A314-576D7384CFB2}" destId="{F78CF8D3-AC63-417A-83E8-CA6F2CC41B39}" srcOrd="0" destOrd="0" presId="urn:microsoft.com/office/officeart/2005/8/layout/list1"/>
    <dgm:cxn modelId="{15FB6994-2FC8-4103-9F3E-22710329D4F7}" type="presParOf" srcId="{374EED45-321C-412B-A314-576D7384CFB2}" destId="{5EABE30C-EE4B-4314-B3BC-521B7657DE85}" srcOrd="1" destOrd="0" presId="urn:microsoft.com/office/officeart/2005/8/layout/list1"/>
    <dgm:cxn modelId="{1CC2130E-FF7E-4BF0-A40B-FEED2F214E47}" type="presParOf" srcId="{232167D5-B695-4565-827C-EB3E15ACBF95}" destId="{F9DD5A90-4081-4851-9018-1509DCC54E94}" srcOrd="13" destOrd="0" presId="urn:microsoft.com/office/officeart/2005/8/layout/list1"/>
    <dgm:cxn modelId="{0B3B5DB7-23BA-4141-A119-C6FF17B98151}" type="presParOf" srcId="{232167D5-B695-4565-827C-EB3E15ACBF95}" destId="{F66DEFFC-DA11-4C98-86EC-6839D2CA94B6}" srcOrd="14" destOrd="0" presId="urn:microsoft.com/office/officeart/2005/8/layout/list1"/>
    <dgm:cxn modelId="{0E4E84D6-3E63-403E-B1EE-57ABE871ED39}" type="presParOf" srcId="{232167D5-B695-4565-827C-EB3E15ACBF95}" destId="{11E43ACC-3103-450A-8053-B3993DB283E5}" srcOrd="15" destOrd="0" presId="urn:microsoft.com/office/officeart/2005/8/layout/list1"/>
    <dgm:cxn modelId="{295AE37A-EA4A-4F0D-8726-575466659127}" type="presParOf" srcId="{232167D5-B695-4565-827C-EB3E15ACBF95}" destId="{332FBD2F-B412-4B73-A0DB-21582EF75D01}" srcOrd="16" destOrd="0" presId="urn:microsoft.com/office/officeart/2005/8/layout/list1"/>
    <dgm:cxn modelId="{BD4ABB36-3F5F-483F-8160-D4C1605A02A2}" type="presParOf" srcId="{332FBD2F-B412-4B73-A0DB-21582EF75D01}" destId="{309B1708-BCFB-4F06-A237-72D6B17C2033}" srcOrd="0" destOrd="0" presId="urn:microsoft.com/office/officeart/2005/8/layout/list1"/>
    <dgm:cxn modelId="{B7A1B8E1-1A77-46C1-A3B5-ABAAAFF876D3}" type="presParOf" srcId="{332FBD2F-B412-4B73-A0DB-21582EF75D01}" destId="{C7AB816C-D48F-4767-9E58-308DF13A78E7}" srcOrd="1" destOrd="0" presId="urn:microsoft.com/office/officeart/2005/8/layout/list1"/>
    <dgm:cxn modelId="{3528685C-7C04-4451-B49E-DB9C8CDBF872}" type="presParOf" srcId="{232167D5-B695-4565-827C-EB3E15ACBF95}" destId="{3F7EB158-807A-49B9-AA0E-E9B16B5654DE}" srcOrd="17" destOrd="0" presId="urn:microsoft.com/office/officeart/2005/8/layout/list1"/>
    <dgm:cxn modelId="{26AE2E35-C54C-41BC-8D90-0C9177AE16CC}" type="presParOf" srcId="{232167D5-B695-4565-827C-EB3E15ACBF95}" destId="{4EDF730E-83B9-47F6-8957-6C6901D6470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04FDEC-DF13-45AF-B318-073FE61788DB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1714EC-BC58-48CF-9CB2-6931E2A0DB46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EAAAE44-2A2C-4C06-8DDC-B9E739A93087}" type="parTrans" cxnId="{AAAD7E22-55D5-4161-AD22-59E9EDD5D1DE}">
      <dgm:prSet/>
      <dgm:spPr/>
      <dgm:t>
        <a:bodyPr/>
        <a:lstStyle/>
        <a:p>
          <a:endParaRPr lang="ru-RU"/>
        </a:p>
      </dgm:t>
    </dgm:pt>
    <dgm:pt modelId="{8DB2E4EA-2E9C-45DF-A1A8-4A384757FD96}" type="sibTrans" cxnId="{AAAD7E22-55D5-4161-AD22-59E9EDD5D1DE}">
      <dgm:prSet/>
      <dgm:spPr/>
      <dgm:t>
        <a:bodyPr/>
        <a:lstStyle/>
        <a:p>
          <a:endParaRPr lang="ru-RU"/>
        </a:p>
      </dgm:t>
    </dgm:pt>
    <dgm:pt modelId="{2F4D2AA6-B343-4C7B-9F8D-4273237E302C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EF874DE-8836-475A-88B1-C70D50110279}" type="parTrans" cxnId="{A9DEFA4A-39E8-4CAB-9395-29B2A6B68C5F}">
      <dgm:prSet/>
      <dgm:spPr/>
      <dgm:t>
        <a:bodyPr/>
        <a:lstStyle/>
        <a:p>
          <a:endParaRPr lang="ru-RU"/>
        </a:p>
      </dgm:t>
    </dgm:pt>
    <dgm:pt modelId="{7D786362-E055-4F80-B0D1-30EC370BA878}" type="sibTrans" cxnId="{A9DEFA4A-39E8-4CAB-9395-29B2A6B68C5F}">
      <dgm:prSet/>
      <dgm:spPr/>
      <dgm:t>
        <a:bodyPr/>
        <a:lstStyle/>
        <a:p>
          <a:endParaRPr lang="ru-RU"/>
        </a:p>
      </dgm:t>
    </dgm:pt>
    <dgm:pt modelId="{EC582010-B77B-4514-B671-F2E999F5E0BF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E9F2C04C-D5FB-4861-88D2-A750F1BF8320}" type="parTrans" cxnId="{70A103C4-7333-48C7-A87F-3C07F75BA8E8}">
      <dgm:prSet/>
      <dgm:spPr/>
      <dgm:t>
        <a:bodyPr/>
        <a:lstStyle/>
        <a:p>
          <a:endParaRPr lang="ru-RU"/>
        </a:p>
      </dgm:t>
    </dgm:pt>
    <dgm:pt modelId="{601CE5AF-74B2-4CB1-BFC6-F5F6BD86E4DE}" type="sibTrans" cxnId="{70A103C4-7333-48C7-A87F-3C07F75BA8E8}">
      <dgm:prSet/>
      <dgm:spPr/>
      <dgm:t>
        <a:bodyPr/>
        <a:lstStyle/>
        <a:p>
          <a:endParaRPr lang="ru-RU"/>
        </a:p>
      </dgm:t>
    </dgm:pt>
    <dgm:pt modelId="{027FB380-1B51-4C6D-B140-C0E58975BC18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1EA33E3-5A71-4D41-83B7-A1A9F122103E}" type="parTrans" cxnId="{483075A6-0A69-4F21-9141-8EE1BF2C33D7}">
      <dgm:prSet/>
      <dgm:spPr/>
      <dgm:t>
        <a:bodyPr/>
        <a:lstStyle/>
        <a:p>
          <a:endParaRPr lang="ru-RU"/>
        </a:p>
      </dgm:t>
    </dgm:pt>
    <dgm:pt modelId="{DF4D2C87-8781-4461-9823-EA7B45DA0683}" type="sibTrans" cxnId="{483075A6-0A69-4F21-9141-8EE1BF2C33D7}">
      <dgm:prSet/>
      <dgm:spPr/>
      <dgm:t>
        <a:bodyPr/>
        <a:lstStyle/>
        <a:p>
          <a:endParaRPr lang="ru-RU"/>
        </a:p>
      </dgm:t>
    </dgm:pt>
    <dgm:pt modelId="{D7ED6A7A-040C-48F4-900C-1996BA08A65B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B1BC0B0-F4FE-42CC-981A-17630FB29FEF}" type="parTrans" cxnId="{AF4F9319-2C03-4AB0-B532-BAC46207B6E9}">
      <dgm:prSet/>
      <dgm:spPr/>
      <dgm:t>
        <a:bodyPr/>
        <a:lstStyle/>
        <a:p>
          <a:endParaRPr lang="ru-RU"/>
        </a:p>
      </dgm:t>
    </dgm:pt>
    <dgm:pt modelId="{3C4030F8-185B-4483-A7E7-09DC2407DB1C}" type="sibTrans" cxnId="{AF4F9319-2C03-4AB0-B532-BAC46207B6E9}">
      <dgm:prSet/>
      <dgm:spPr/>
      <dgm:t>
        <a:bodyPr/>
        <a:lstStyle/>
        <a:p>
          <a:endParaRPr lang="ru-RU"/>
        </a:p>
      </dgm:t>
    </dgm:pt>
    <dgm:pt modelId="{1ECE66D2-5D04-4639-9B42-6C5053FFA1AC}">
      <dgm:prSet phldrT="[Текст]" phldr="1" custT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sz="800" dirty="0"/>
        </a:p>
      </dgm:t>
    </dgm:pt>
    <dgm:pt modelId="{261541FF-9DA1-4BCB-B212-D6A0799AF014}" type="parTrans" cxnId="{2162AB8D-C4FB-4A11-A24E-B876604DD3B6}">
      <dgm:prSet/>
      <dgm:spPr/>
      <dgm:t>
        <a:bodyPr/>
        <a:lstStyle/>
        <a:p>
          <a:endParaRPr lang="ru-RU"/>
        </a:p>
      </dgm:t>
    </dgm:pt>
    <dgm:pt modelId="{F695265D-BAB6-4605-AB92-392A8DE9BAD2}" type="sibTrans" cxnId="{2162AB8D-C4FB-4A11-A24E-B876604DD3B6}">
      <dgm:prSet/>
      <dgm:spPr/>
      <dgm:t>
        <a:bodyPr/>
        <a:lstStyle/>
        <a:p>
          <a:endParaRPr lang="ru-RU"/>
        </a:p>
      </dgm:t>
    </dgm:pt>
    <dgm:pt modelId="{8C92584A-AB30-4140-A781-8C0ED114CCF8}" type="pres">
      <dgm:prSet presAssocID="{2004FDEC-DF13-45AF-B318-073FE61788D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859CC7-FD7E-4442-8079-74F43D687576}" type="pres">
      <dgm:prSet presAssocID="{B81714EC-BC58-48CF-9CB2-6931E2A0DB46}" presName="node" presStyleLbl="node1" presStyleIdx="0" presStyleCnt="6" custScaleX="190928" custScaleY="194039" custRadScaleRad="63085" custRadScaleInc="-2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CD1760-E49F-41FF-BB07-1FA39C14E67A}" type="pres">
      <dgm:prSet presAssocID="{B81714EC-BC58-48CF-9CB2-6931E2A0DB46}" presName="spNode" presStyleCnt="0"/>
      <dgm:spPr/>
    </dgm:pt>
    <dgm:pt modelId="{AC6750B0-69EF-4EAC-981D-1867B0000CB2}" type="pres">
      <dgm:prSet presAssocID="{8DB2E4EA-2E9C-45DF-A1A8-4A384757FD96}" presName="sibTrans" presStyleLbl="sibTrans1D1" presStyleIdx="0" presStyleCnt="6"/>
      <dgm:spPr/>
      <dgm:t>
        <a:bodyPr/>
        <a:lstStyle/>
        <a:p>
          <a:endParaRPr lang="ru-RU"/>
        </a:p>
      </dgm:t>
    </dgm:pt>
    <dgm:pt modelId="{31ADC09B-25D3-48BA-9947-2968484BC894}" type="pres">
      <dgm:prSet presAssocID="{2F4D2AA6-B343-4C7B-9F8D-4273237E302C}" presName="node" presStyleLbl="node1" presStyleIdx="1" presStyleCnt="6" custScaleX="180140" custScaleY="227945" custRadScaleRad="163711" custRadScaleInc="28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3028F-46ED-4A5A-ACBD-9F9E1F0D4FF9}" type="pres">
      <dgm:prSet presAssocID="{2F4D2AA6-B343-4C7B-9F8D-4273237E302C}" presName="spNode" presStyleCnt="0"/>
      <dgm:spPr/>
    </dgm:pt>
    <dgm:pt modelId="{A7333507-E3DB-49CF-B38D-5EE967669BDE}" type="pres">
      <dgm:prSet presAssocID="{7D786362-E055-4F80-B0D1-30EC370BA878}" presName="sibTrans" presStyleLbl="sibTrans1D1" presStyleIdx="1" presStyleCnt="6"/>
      <dgm:spPr/>
      <dgm:t>
        <a:bodyPr/>
        <a:lstStyle/>
        <a:p>
          <a:endParaRPr lang="ru-RU"/>
        </a:p>
      </dgm:t>
    </dgm:pt>
    <dgm:pt modelId="{9DBAF2F0-7257-4E32-B529-8447D8F62C14}" type="pres">
      <dgm:prSet presAssocID="{EC582010-B77B-4514-B671-F2E999F5E0BF}" presName="node" presStyleLbl="node1" presStyleIdx="2" presStyleCnt="6" custScaleX="165819" custScaleY="175513" custRadScaleRad="167849" custRadScaleInc="-10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8FA21A-AC36-4776-94E3-44F76B3E96AF}" type="pres">
      <dgm:prSet presAssocID="{EC582010-B77B-4514-B671-F2E999F5E0BF}" presName="spNode" presStyleCnt="0"/>
      <dgm:spPr/>
    </dgm:pt>
    <dgm:pt modelId="{04551863-6FD8-48D6-B902-BD8CB927D35A}" type="pres">
      <dgm:prSet presAssocID="{601CE5AF-74B2-4CB1-BFC6-F5F6BD86E4DE}" presName="sibTrans" presStyleLbl="sibTrans1D1" presStyleIdx="2" presStyleCnt="6"/>
      <dgm:spPr/>
      <dgm:t>
        <a:bodyPr/>
        <a:lstStyle/>
        <a:p>
          <a:endParaRPr lang="ru-RU"/>
        </a:p>
      </dgm:t>
    </dgm:pt>
    <dgm:pt modelId="{FC512C2D-30C9-4407-9D4B-20E3AEF08DE6}" type="pres">
      <dgm:prSet presAssocID="{027FB380-1B51-4C6D-B140-C0E58975BC18}" presName="node" presStyleLbl="node1" presStyleIdx="3" presStyleCnt="6" custScaleX="205100" custScaleY="188851" custRadScaleRad="66110" custRadScaleInc="15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ECB58-58A8-49E8-84BE-326F061F4117}" type="pres">
      <dgm:prSet presAssocID="{027FB380-1B51-4C6D-B140-C0E58975BC18}" presName="spNode" presStyleCnt="0"/>
      <dgm:spPr/>
    </dgm:pt>
    <dgm:pt modelId="{9A3B83A0-9D86-4A74-A844-5962A50626C7}" type="pres">
      <dgm:prSet presAssocID="{DF4D2C87-8781-4461-9823-EA7B45DA0683}" presName="sibTrans" presStyleLbl="sibTrans1D1" presStyleIdx="3" presStyleCnt="6"/>
      <dgm:spPr/>
      <dgm:t>
        <a:bodyPr/>
        <a:lstStyle/>
        <a:p>
          <a:endParaRPr lang="ru-RU"/>
        </a:p>
      </dgm:t>
    </dgm:pt>
    <dgm:pt modelId="{75B00DA4-B965-4BCA-9EFC-BDD60A275CF2}" type="pres">
      <dgm:prSet presAssocID="{D7ED6A7A-040C-48F4-900C-1996BA08A65B}" presName="node" presStyleLbl="node1" presStyleIdx="4" presStyleCnt="6" custScaleX="182940" custScaleY="175512" custRadScaleRad="180006" custRadScaleInc="13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0A79A3-AE83-447A-8A1D-047E3A7F8B36}" type="pres">
      <dgm:prSet presAssocID="{D7ED6A7A-040C-48F4-900C-1996BA08A65B}" presName="spNode" presStyleCnt="0"/>
      <dgm:spPr/>
    </dgm:pt>
    <dgm:pt modelId="{347D6F3B-F646-47C4-AB64-CBCA0E525B0F}" type="pres">
      <dgm:prSet presAssocID="{3C4030F8-185B-4483-A7E7-09DC2407DB1C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59DA026-9FB4-4133-B2D0-394A13B464BF}" type="pres">
      <dgm:prSet presAssocID="{1ECE66D2-5D04-4639-9B42-6C5053FFA1AC}" presName="node" presStyleLbl="node1" presStyleIdx="5" presStyleCnt="6" custScaleX="212758" custScaleY="224160" custRadScaleRad="166609" custRadScaleInc="-57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C2304-6F55-45B9-83B5-17BD723C193A}" type="pres">
      <dgm:prSet presAssocID="{1ECE66D2-5D04-4639-9B42-6C5053FFA1AC}" presName="spNode" presStyleCnt="0"/>
      <dgm:spPr/>
    </dgm:pt>
    <dgm:pt modelId="{5B04C5AF-56DB-4D51-8E55-27C98F15BECE}" type="pres">
      <dgm:prSet presAssocID="{F695265D-BAB6-4605-AB92-392A8DE9BAD2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2162AB8D-C4FB-4A11-A24E-B876604DD3B6}" srcId="{2004FDEC-DF13-45AF-B318-073FE61788DB}" destId="{1ECE66D2-5D04-4639-9B42-6C5053FFA1AC}" srcOrd="5" destOrd="0" parTransId="{261541FF-9DA1-4BCB-B212-D6A0799AF014}" sibTransId="{F695265D-BAB6-4605-AB92-392A8DE9BAD2}"/>
    <dgm:cxn modelId="{0946E409-8D57-4BBC-973F-B051977DCA0F}" type="presOf" srcId="{1ECE66D2-5D04-4639-9B42-6C5053FFA1AC}" destId="{059DA026-9FB4-4133-B2D0-394A13B464BF}" srcOrd="0" destOrd="0" presId="urn:microsoft.com/office/officeart/2005/8/layout/cycle6"/>
    <dgm:cxn modelId="{40261776-6E9A-4257-8092-B2FEB7DADD22}" type="presOf" srcId="{027FB380-1B51-4C6D-B140-C0E58975BC18}" destId="{FC512C2D-30C9-4407-9D4B-20E3AEF08DE6}" srcOrd="0" destOrd="0" presId="urn:microsoft.com/office/officeart/2005/8/layout/cycle6"/>
    <dgm:cxn modelId="{A9DEFA4A-39E8-4CAB-9395-29B2A6B68C5F}" srcId="{2004FDEC-DF13-45AF-B318-073FE61788DB}" destId="{2F4D2AA6-B343-4C7B-9F8D-4273237E302C}" srcOrd="1" destOrd="0" parTransId="{CEF874DE-8836-475A-88B1-C70D50110279}" sibTransId="{7D786362-E055-4F80-B0D1-30EC370BA878}"/>
    <dgm:cxn modelId="{DA1E367B-7616-4862-BF3E-20FE91FE4902}" type="presOf" srcId="{601CE5AF-74B2-4CB1-BFC6-F5F6BD86E4DE}" destId="{04551863-6FD8-48D6-B902-BD8CB927D35A}" srcOrd="0" destOrd="0" presId="urn:microsoft.com/office/officeart/2005/8/layout/cycle6"/>
    <dgm:cxn modelId="{44F897FD-1F05-4E33-9653-38DA38BB7197}" type="presOf" srcId="{2F4D2AA6-B343-4C7B-9F8D-4273237E302C}" destId="{31ADC09B-25D3-48BA-9947-2968484BC894}" srcOrd="0" destOrd="0" presId="urn:microsoft.com/office/officeart/2005/8/layout/cycle6"/>
    <dgm:cxn modelId="{AF4F9319-2C03-4AB0-B532-BAC46207B6E9}" srcId="{2004FDEC-DF13-45AF-B318-073FE61788DB}" destId="{D7ED6A7A-040C-48F4-900C-1996BA08A65B}" srcOrd="4" destOrd="0" parTransId="{2B1BC0B0-F4FE-42CC-981A-17630FB29FEF}" sibTransId="{3C4030F8-185B-4483-A7E7-09DC2407DB1C}"/>
    <dgm:cxn modelId="{29A39689-1A75-4823-A11E-264E74D1AD98}" type="presOf" srcId="{DF4D2C87-8781-4461-9823-EA7B45DA0683}" destId="{9A3B83A0-9D86-4A74-A844-5962A50626C7}" srcOrd="0" destOrd="0" presId="urn:microsoft.com/office/officeart/2005/8/layout/cycle6"/>
    <dgm:cxn modelId="{21E2B988-7A5A-4735-A8A8-CF750941C433}" type="presOf" srcId="{EC582010-B77B-4514-B671-F2E999F5E0BF}" destId="{9DBAF2F0-7257-4E32-B529-8447D8F62C14}" srcOrd="0" destOrd="0" presId="urn:microsoft.com/office/officeart/2005/8/layout/cycle6"/>
    <dgm:cxn modelId="{DEA26109-54F8-44A1-9640-0ADEB5BCC992}" type="presOf" srcId="{3C4030F8-185B-4483-A7E7-09DC2407DB1C}" destId="{347D6F3B-F646-47C4-AB64-CBCA0E525B0F}" srcOrd="0" destOrd="0" presId="urn:microsoft.com/office/officeart/2005/8/layout/cycle6"/>
    <dgm:cxn modelId="{AFED0794-75C5-449E-B8BB-3457FFDA402C}" type="presOf" srcId="{2004FDEC-DF13-45AF-B318-073FE61788DB}" destId="{8C92584A-AB30-4140-A781-8C0ED114CCF8}" srcOrd="0" destOrd="0" presId="urn:microsoft.com/office/officeart/2005/8/layout/cycle6"/>
    <dgm:cxn modelId="{483075A6-0A69-4F21-9141-8EE1BF2C33D7}" srcId="{2004FDEC-DF13-45AF-B318-073FE61788DB}" destId="{027FB380-1B51-4C6D-B140-C0E58975BC18}" srcOrd="3" destOrd="0" parTransId="{C1EA33E3-5A71-4D41-83B7-A1A9F122103E}" sibTransId="{DF4D2C87-8781-4461-9823-EA7B45DA0683}"/>
    <dgm:cxn modelId="{74D29270-BE4C-4101-94FC-EDC6BE463F13}" type="presOf" srcId="{B81714EC-BC58-48CF-9CB2-6931E2A0DB46}" destId="{4B859CC7-FD7E-4442-8079-74F43D687576}" srcOrd="0" destOrd="0" presId="urn:microsoft.com/office/officeart/2005/8/layout/cycle6"/>
    <dgm:cxn modelId="{9EFC8623-8B16-4356-8264-CFD46F0AD5F1}" type="presOf" srcId="{D7ED6A7A-040C-48F4-900C-1996BA08A65B}" destId="{75B00DA4-B965-4BCA-9EFC-BDD60A275CF2}" srcOrd="0" destOrd="0" presId="urn:microsoft.com/office/officeart/2005/8/layout/cycle6"/>
    <dgm:cxn modelId="{AAAD7E22-55D5-4161-AD22-59E9EDD5D1DE}" srcId="{2004FDEC-DF13-45AF-B318-073FE61788DB}" destId="{B81714EC-BC58-48CF-9CB2-6931E2A0DB46}" srcOrd="0" destOrd="0" parTransId="{5EAAAE44-2A2C-4C06-8DDC-B9E739A93087}" sibTransId="{8DB2E4EA-2E9C-45DF-A1A8-4A384757FD96}"/>
    <dgm:cxn modelId="{70A103C4-7333-48C7-A87F-3C07F75BA8E8}" srcId="{2004FDEC-DF13-45AF-B318-073FE61788DB}" destId="{EC582010-B77B-4514-B671-F2E999F5E0BF}" srcOrd="2" destOrd="0" parTransId="{E9F2C04C-D5FB-4861-88D2-A750F1BF8320}" sibTransId="{601CE5AF-74B2-4CB1-BFC6-F5F6BD86E4DE}"/>
    <dgm:cxn modelId="{75217ACD-64D1-44A5-B93C-62374471439B}" type="presOf" srcId="{8DB2E4EA-2E9C-45DF-A1A8-4A384757FD96}" destId="{AC6750B0-69EF-4EAC-981D-1867B0000CB2}" srcOrd="0" destOrd="0" presId="urn:microsoft.com/office/officeart/2005/8/layout/cycle6"/>
    <dgm:cxn modelId="{05622832-F161-4B64-9784-774C69E57B63}" type="presOf" srcId="{F695265D-BAB6-4605-AB92-392A8DE9BAD2}" destId="{5B04C5AF-56DB-4D51-8E55-27C98F15BECE}" srcOrd="0" destOrd="0" presId="urn:microsoft.com/office/officeart/2005/8/layout/cycle6"/>
    <dgm:cxn modelId="{F753CB43-5532-41C6-94A6-F0DA27BD63A4}" type="presOf" srcId="{7D786362-E055-4F80-B0D1-30EC370BA878}" destId="{A7333507-E3DB-49CF-B38D-5EE967669BDE}" srcOrd="0" destOrd="0" presId="urn:microsoft.com/office/officeart/2005/8/layout/cycle6"/>
    <dgm:cxn modelId="{25485680-547E-4738-8B44-C3A1BDBB7C65}" type="presParOf" srcId="{8C92584A-AB30-4140-A781-8C0ED114CCF8}" destId="{4B859CC7-FD7E-4442-8079-74F43D687576}" srcOrd="0" destOrd="0" presId="urn:microsoft.com/office/officeart/2005/8/layout/cycle6"/>
    <dgm:cxn modelId="{264C13A7-4839-4090-8C51-5CE0E9CC8A39}" type="presParOf" srcId="{8C92584A-AB30-4140-A781-8C0ED114CCF8}" destId="{7DCD1760-E49F-41FF-BB07-1FA39C14E67A}" srcOrd="1" destOrd="0" presId="urn:microsoft.com/office/officeart/2005/8/layout/cycle6"/>
    <dgm:cxn modelId="{4A87C388-CAEE-4957-AF02-29DEE1A20C9D}" type="presParOf" srcId="{8C92584A-AB30-4140-A781-8C0ED114CCF8}" destId="{AC6750B0-69EF-4EAC-981D-1867B0000CB2}" srcOrd="2" destOrd="0" presId="urn:microsoft.com/office/officeart/2005/8/layout/cycle6"/>
    <dgm:cxn modelId="{6FDB1CF6-A57C-4C9D-BA62-91B0608DE987}" type="presParOf" srcId="{8C92584A-AB30-4140-A781-8C0ED114CCF8}" destId="{31ADC09B-25D3-48BA-9947-2968484BC894}" srcOrd="3" destOrd="0" presId="urn:microsoft.com/office/officeart/2005/8/layout/cycle6"/>
    <dgm:cxn modelId="{39E51C9A-0791-47DC-8A06-75ADB51D312F}" type="presParOf" srcId="{8C92584A-AB30-4140-A781-8C0ED114CCF8}" destId="{03C3028F-46ED-4A5A-ACBD-9F9E1F0D4FF9}" srcOrd="4" destOrd="0" presId="urn:microsoft.com/office/officeart/2005/8/layout/cycle6"/>
    <dgm:cxn modelId="{422CA3EC-A13A-4C23-8B52-A6DF0C9E8B98}" type="presParOf" srcId="{8C92584A-AB30-4140-A781-8C0ED114CCF8}" destId="{A7333507-E3DB-49CF-B38D-5EE967669BDE}" srcOrd="5" destOrd="0" presId="urn:microsoft.com/office/officeart/2005/8/layout/cycle6"/>
    <dgm:cxn modelId="{9669A8CD-D39A-4082-9104-F07906D26857}" type="presParOf" srcId="{8C92584A-AB30-4140-A781-8C0ED114CCF8}" destId="{9DBAF2F0-7257-4E32-B529-8447D8F62C14}" srcOrd="6" destOrd="0" presId="urn:microsoft.com/office/officeart/2005/8/layout/cycle6"/>
    <dgm:cxn modelId="{EBE6C45C-A350-4376-B843-B6E8A6F8AFBC}" type="presParOf" srcId="{8C92584A-AB30-4140-A781-8C0ED114CCF8}" destId="{3F8FA21A-AC36-4776-94E3-44F76B3E96AF}" srcOrd="7" destOrd="0" presId="urn:microsoft.com/office/officeart/2005/8/layout/cycle6"/>
    <dgm:cxn modelId="{03FAC772-03C8-4DFD-BBBA-04680C7DDAC5}" type="presParOf" srcId="{8C92584A-AB30-4140-A781-8C0ED114CCF8}" destId="{04551863-6FD8-48D6-B902-BD8CB927D35A}" srcOrd="8" destOrd="0" presId="urn:microsoft.com/office/officeart/2005/8/layout/cycle6"/>
    <dgm:cxn modelId="{A2270400-1032-486C-9C4C-84F7762BDD4E}" type="presParOf" srcId="{8C92584A-AB30-4140-A781-8C0ED114CCF8}" destId="{FC512C2D-30C9-4407-9D4B-20E3AEF08DE6}" srcOrd="9" destOrd="0" presId="urn:microsoft.com/office/officeart/2005/8/layout/cycle6"/>
    <dgm:cxn modelId="{D0E7A2F3-5E5B-4A80-A94E-C0E47B57E857}" type="presParOf" srcId="{8C92584A-AB30-4140-A781-8C0ED114CCF8}" destId="{C8EECB58-58A8-49E8-84BE-326F061F4117}" srcOrd="10" destOrd="0" presId="urn:microsoft.com/office/officeart/2005/8/layout/cycle6"/>
    <dgm:cxn modelId="{F3EFDB57-FA54-4548-806B-BA4421C0C144}" type="presParOf" srcId="{8C92584A-AB30-4140-A781-8C0ED114CCF8}" destId="{9A3B83A0-9D86-4A74-A844-5962A50626C7}" srcOrd="11" destOrd="0" presId="urn:microsoft.com/office/officeart/2005/8/layout/cycle6"/>
    <dgm:cxn modelId="{F6643BB7-986E-41F3-AD2D-0519E4A77182}" type="presParOf" srcId="{8C92584A-AB30-4140-A781-8C0ED114CCF8}" destId="{75B00DA4-B965-4BCA-9EFC-BDD60A275CF2}" srcOrd="12" destOrd="0" presId="urn:microsoft.com/office/officeart/2005/8/layout/cycle6"/>
    <dgm:cxn modelId="{C342F5D5-CD47-4ABB-B4FD-AEF751BA8CAD}" type="presParOf" srcId="{8C92584A-AB30-4140-A781-8C0ED114CCF8}" destId="{AE0A79A3-AE83-447A-8A1D-047E3A7F8B36}" srcOrd="13" destOrd="0" presId="urn:microsoft.com/office/officeart/2005/8/layout/cycle6"/>
    <dgm:cxn modelId="{741D9B45-CF82-46D1-BE15-9527C63CB908}" type="presParOf" srcId="{8C92584A-AB30-4140-A781-8C0ED114CCF8}" destId="{347D6F3B-F646-47C4-AB64-CBCA0E525B0F}" srcOrd="14" destOrd="0" presId="urn:microsoft.com/office/officeart/2005/8/layout/cycle6"/>
    <dgm:cxn modelId="{AED41725-9D42-47F9-A4C1-75AE02889998}" type="presParOf" srcId="{8C92584A-AB30-4140-A781-8C0ED114CCF8}" destId="{059DA026-9FB4-4133-B2D0-394A13B464BF}" srcOrd="15" destOrd="0" presId="urn:microsoft.com/office/officeart/2005/8/layout/cycle6"/>
    <dgm:cxn modelId="{F88E8F42-AF14-4829-9765-FB6DC2D95EF8}" type="presParOf" srcId="{8C92584A-AB30-4140-A781-8C0ED114CCF8}" destId="{E21C2304-6F55-45B9-83B5-17BD723C193A}" srcOrd="16" destOrd="0" presId="urn:microsoft.com/office/officeart/2005/8/layout/cycle6"/>
    <dgm:cxn modelId="{C90FD699-B94A-4150-861A-9F5C7EB1AC9F}" type="presParOf" srcId="{8C92584A-AB30-4140-A781-8C0ED114CCF8}" destId="{5B04C5AF-56DB-4D51-8E55-27C98F15BECE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9372CF-73E4-43E2-BA3C-E62766FF971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E48571-A144-4B57-A988-573DBE0A471C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57D8157-231B-45A7-9BD7-DF340CC1B1B5}" type="parTrans" cxnId="{502E7128-3806-41F5-AED6-88162F9B2FBD}">
      <dgm:prSet/>
      <dgm:spPr/>
      <dgm:t>
        <a:bodyPr/>
        <a:lstStyle/>
        <a:p>
          <a:endParaRPr lang="ru-RU"/>
        </a:p>
      </dgm:t>
    </dgm:pt>
    <dgm:pt modelId="{07B6538A-2503-4B2F-AE70-9FC351345BF0}" type="sibTrans" cxnId="{502E7128-3806-41F5-AED6-88162F9B2FB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lnSpc>
              <a:spcPct val="50000"/>
            </a:lnSpc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</a:rPr>
            <a:t>Упаковка 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</a:rPr>
            <a:t>  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</a:rPr>
            <a:t>товара</a:t>
          </a:r>
          <a:endParaRPr lang="ru-RU" sz="1200" dirty="0">
            <a:solidFill>
              <a:schemeClr val="bg1"/>
            </a:solidFill>
          </a:endParaRPr>
        </a:p>
      </dgm:t>
    </dgm:pt>
    <dgm:pt modelId="{9F314EC9-9DD9-4EC2-A196-33EE881D7513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6A09C35-ABBC-4DE4-A627-B519517DD294}" type="parTrans" cxnId="{E06982AF-3A00-4D4F-B1E8-60B627BA12D2}">
      <dgm:prSet/>
      <dgm:spPr/>
      <dgm:t>
        <a:bodyPr/>
        <a:lstStyle/>
        <a:p>
          <a:endParaRPr lang="ru-RU"/>
        </a:p>
      </dgm:t>
    </dgm:pt>
    <dgm:pt modelId="{A80DF54E-54E8-4442-AAC2-61DB63647F56}" type="sibTrans" cxnId="{E06982AF-3A00-4D4F-B1E8-60B627BA12D2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bg1"/>
              </a:solidFill>
            </a:rPr>
            <a:t>Размещение на хранение</a:t>
          </a:r>
        </a:p>
      </dgm:t>
    </dgm:pt>
    <dgm:pt modelId="{265782D8-32ED-4A4B-ADF8-9D631D548977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1AE4259E-D9CD-47FF-B5FD-3B363DE5CA08}" type="parTrans" cxnId="{57AC3FB6-6475-490A-8E6D-719CDCC102B0}">
      <dgm:prSet/>
      <dgm:spPr/>
      <dgm:t>
        <a:bodyPr/>
        <a:lstStyle/>
        <a:p>
          <a:endParaRPr lang="ru-RU"/>
        </a:p>
      </dgm:t>
    </dgm:pt>
    <dgm:pt modelId="{99233561-C3A5-4FE1-87F8-258479D7000E}" type="sibTrans" cxnId="{57AC3FB6-6475-490A-8E6D-719CDCC102B0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dirty="0" smtClean="0">
              <a:solidFill>
                <a:schemeClr val="bg1"/>
              </a:solidFill>
            </a:rPr>
            <a:t>Изучение покупательского спроса</a:t>
          </a:r>
          <a:endParaRPr lang="ru-RU" sz="1200" dirty="0">
            <a:solidFill>
              <a:schemeClr val="bg1"/>
            </a:solidFill>
          </a:endParaRPr>
        </a:p>
      </dgm:t>
    </dgm:pt>
    <dgm:pt modelId="{197812CE-9C6A-4267-8D41-08951EAFF9FC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C26F543-941C-46AA-B19D-91FBB59A25EC}" type="sibTrans" cxnId="{3D7B9503-A42B-4E70-BB3E-6CB32F8DF79C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</a:rPr>
            <a:t>Предложение  </a:t>
          </a:r>
        </a:p>
        <a:p>
          <a:pPr>
            <a:spcAft>
              <a:spcPts val="0"/>
            </a:spcAft>
          </a:pPr>
          <a:r>
            <a:rPr lang="ru-RU" sz="1200" dirty="0" smtClean="0">
              <a:solidFill>
                <a:schemeClr val="bg1"/>
              </a:solidFill>
            </a:rPr>
            <a:t>и показ товара</a:t>
          </a:r>
          <a:endParaRPr lang="ru-RU" sz="1200" dirty="0">
            <a:solidFill>
              <a:schemeClr val="bg1"/>
            </a:solidFill>
          </a:endParaRPr>
        </a:p>
      </dgm:t>
    </dgm:pt>
    <dgm:pt modelId="{64DD480B-FF84-484D-B85C-203372CB31B0}" type="parTrans" cxnId="{3D7B9503-A42B-4E70-BB3E-6CB32F8DF79C}">
      <dgm:prSet/>
      <dgm:spPr/>
      <dgm:t>
        <a:bodyPr/>
        <a:lstStyle/>
        <a:p>
          <a:endParaRPr lang="ru-RU"/>
        </a:p>
      </dgm:t>
    </dgm:pt>
    <dgm:pt modelId="{11C3FFD1-A3EA-4DCB-A31D-0DF3150AB4C0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D66A5432-5502-4CFB-8527-A87D168562A2}" type="sibTrans" cxnId="{5B0D1471-C38D-46A0-9782-BB0326259272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dirty="0" smtClean="0">
              <a:solidFill>
                <a:schemeClr val="bg1"/>
              </a:solidFill>
            </a:rPr>
            <a:t>Консультация</a:t>
          </a:r>
          <a:r>
            <a:rPr lang="ru-RU" sz="1200" dirty="0" smtClean="0"/>
            <a:t> </a:t>
          </a:r>
          <a:endParaRPr lang="ru-RU" sz="1200" dirty="0"/>
        </a:p>
      </dgm:t>
    </dgm:pt>
    <dgm:pt modelId="{4828F034-748E-42C7-868D-01A87245511C}" type="parTrans" cxnId="{5B0D1471-C38D-46A0-9782-BB0326259272}">
      <dgm:prSet/>
      <dgm:spPr/>
      <dgm:t>
        <a:bodyPr/>
        <a:lstStyle/>
        <a:p>
          <a:endParaRPr lang="ru-RU"/>
        </a:p>
      </dgm:t>
    </dgm:pt>
    <dgm:pt modelId="{BBB464D2-933B-4374-8BFF-5F81CA2944B0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77EE98D-B48B-49F3-90E1-08552EB59CAA}" type="parTrans" cxnId="{C0F45595-9C53-483B-A048-5778813F9B58}">
      <dgm:prSet/>
      <dgm:spPr/>
      <dgm:t>
        <a:bodyPr/>
        <a:lstStyle/>
        <a:p>
          <a:endParaRPr lang="ru-RU"/>
        </a:p>
      </dgm:t>
    </dgm:pt>
    <dgm:pt modelId="{C416EB4F-7FBC-4EEB-8DB7-108AC6978E31}" type="sibTrans" cxnId="{C0F45595-9C53-483B-A048-5778813F9B58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Расчёт с </a:t>
          </a:r>
        </a:p>
        <a:p>
          <a:r>
            <a:rPr lang="ru-RU" dirty="0" smtClean="0">
              <a:solidFill>
                <a:schemeClr val="bg1"/>
              </a:solidFill>
            </a:rPr>
            <a:t>покупателями</a:t>
          </a:r>
          <a:endParaRPr lang="ru-RU" dirty="0">
            <a:solidFill>
              <a:schemeClr val="bg1"/>
            </a:solidFill>
          </a:endParaRPr>
        </a:p>
      </dgm:t>
    </dgm:pt>
    <dgm:pt modelId="{3B4F39D3-1F28-4CFC-A181-3E2398387DED}" type="pres">
      <dgm:prSet presAssocID="{F49372CF-73E4-43E2-BA3C-E62766FF971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124E5E-D39F-40E1-895C-C67BB6787157}" type="pres">
      <dgm:prSet presAssocID="{197812CE-9C6A-4267-8D41-08951EAFF9FC}" presName="node" presStyleLbl="node1" presStyleIdx="0" presStyleCnt="6" custScaleX="139791" custScaleY="135845" custRadScaleRad="101240" custRadScaleInc="-1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52D1F-9EAD-4892-B7A2-BE972B90F10A}" type="pres">
      <dgm:prSet presAssocID="{3C26F543-941C-46AA-B19D-91FBB59A25EC}" presName="sibTrans" presStyleLbl="sibTrans2D1" presStyleIdx="0" presStyleCnt="6" custScaleX="388930" custLinFactY="-31606" custLinFactNeighborX="49602" custLinFactNeighborY="-100000"/>
      <dgm:spPr/>
      <dgm:t>
        <a:bodyPr/>
        <a:lstStyle/>
        <a:p>
          <a:endParaRPr lang="ru-RU"/>
        </a:p>
      </dgm:t>
    </dgm:pt>
    <dgm:pt modelId="{ADDFB8EC-0590-4F37-B245-8A21C3B10713}" type="pres">
      <dgm:prSet presAssocID="{3C26F543-941C-46AA-B19D-91FBB59A25EC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B7A2F12D-BB62-4F79-B355-44100FABBF28}" type="pres">
      <dgm:prSet presAssocID="{F5E48571-A144-4B57-A988-573DBE0A471C}" presName="node" presStyleLbl="node1" presStyleIdx="1" presStyleCnt="6" custScaleX="127531" custScaleY="109658" custRadScaleRad="142514" custRadScaleInc="-22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7C07C-785F-4259-A340-0780E65F2D2C}" type="pres">
      <dgm:prSet presAssocID="{07B6538A-2503-4B2F-AE70-9FC351345BF0}" presName="sibTrans" presStyleLbl="sibTrans2D1" presStyleIdx="1" presStyleCnt="6" custScaleX="236697" custScaleY="199114" custLinFactX="90721" custLinFactNeighborX="100000" custLinFactNeighborY="57322"/>
      <dgm:spPr/>
      <dgm:t>
        <a:bodyPr/>
        <a:lstStyle/>
        <a:p>
          <a:endParaRPr lang="ru-RU"/>
        </a:p>
      </dgm:t>
    </dgm:pt>
    <dgm:pt modelId="{4593676B-9255-47DB-AB2C-0DB3A91A253A}" type="pres">
      <dgm:prSet presAssocID="{07B6538A-2503-4B2F-AE70-9FC351345BF0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D2AE69E5-FEBB-48C0-BE31-A0F40B6BC20A}" type="pres">
      <dgm:prSet presAssocID="{9F314EC9-9DD9-4EC2-A196-33EE881D7513}" presName="node" presStyleLbl="node1" presStyleIdx="2" presStyleCnt="6" custScaleX="132834" custScaleY="133513" custRadScaleRad="105093" custRadScaleInc="-42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2B7FC-F8B7-4CA7-AD61-07E5E0F6247E}" type="pres">
      <dgm:prSet presAssocID="{A80DF54E-54E8-4442-AAC2-61DB63647F56}" presName="sibTrans" presStyleLbl="sibTrans2D1" presStyleIdx="2" presStyleCnt="6" custScaleX="287639" custLinFactX="86295" custLinFactY="52048" custLinFactNeighborX="100000" custLinFactNeighborY="100000"/>
      <dgm:spPr/>
      <dgm:t>
        <a:bodyPr/>
        <a:lstStyle/>
        <a:p>
          <a:endParaRPr lang="ru-RU"/>
        </a:p>
      </dgm:t>
    </dgm:pt>
    <dgm:pt modelId="{6EB6C094-5C2F-4AD5-B99F-1C4A9BFA3ECA}" type="pres">
      <dgm:prSet presAssocID="{A80DF54E-54E8-4442-AAC2-61DB63647F56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A96743E4-284D-4086-8B5D-7A25609B6F5B}" type="pres">
      <dgm:prSet presAssocID="{265782D8-32ED-4A4B-ADF8-9D631D548977}" presName="node" presStyleLbl="node1" presStyleIdx="3" presStyleCnt="6" custScaleX="121706" custScaleY="96304" custRadScaleRad="97013" custRadScaleInc="-19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FD1850-250E-44E1-A1C6-1375EAB3F69B}" type="pres">
      <dgm:prSet presAssocID="{99233561-C3A5-4FE1-87F8-258479D7000E}" presName="sibTrans" presStyleLbl="sibTrans2D1" presStyleIdx="3" presStyleCnt="6" custScaleX="88447" custScaleY="164575" custLinFactX="-16230" custLinFactY="-25735" custLinFactNeighborX="-100000" custLinFactNeighborY="-100000"/>
      <dgm:spPr/>
      <dgm:t>
        <a:bodyPr/>
        <a:lstStyle/>
        <a:p>
          <a:endParaRPr lang="ru-RU"/>
        </a:p>
      </dgm:t>
    </dgm:pt>
    <dgm:pt modelId="{AD9ACFF4-68A2-4BF9-90E9-2DA335AAB0F8}" type="pres">
      <dgm:prSet presAssocID="{99233561-C3A5-4FE1-87F8-258479D7000E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6E9602DB-7097-4F3E-A7A8-646385B4BBA0}" type="pres">
      <dgm:prSet presAssocID="{11C3FFD1-A3EA-4DCB-A31D-0DF3150AB4C0}" presName="node" presStyleLbl="node1" presStyleIdx="4" presStyleCnt="6" custScaleX="155473" custScaleY="117637" custRadScaleRad="158030" custRadScaleInc="200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5C192-FA73-417E-BDCB-63138BA41691}" type="pres">
      <dgm:prSet presAssocID="{D66A5432-5502-4CFB-8527-A87D168562A2}" presName="sibTrans" presStyleLbl="sibTrans2D1" presStyleIdx="4" presStyleCnt="6" custAng="15764843" custScaleX="187230" custLinFactX="58171" custLinFactY="-222171" custLinFactNeighborX="100000" custLinFactNeighborY="-300000"/>
      <dgm:spPr/>
      <dgm:t>
        <a:bodyPr/>
        <a:lstStyle/>
        <a:p>
          <a:endParaRPr lang="ru-RU"/>
        </a:p>
      </dgm:t>
    </dgm:pt>
    <dgm:pt modelId="{6D5AF4BC-E2E6-4BB1-98A8-C7E371298434}" type="pres">
      <dgm:prSet presAssocID="{D66A5432-5502-4CFB-8527-A87D168562A2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95292FA0-AB63-42D0-A5A5-78DDA8E030FB}" type="pres">
      <dgm:prSet presAssocID="{BBB464D2-933B-4374-8BFF-5F81CA2944B0}" presName="node" presStyleLbl="node1" presStyleIdx="5" presStyleCnt="6" custScaleX="119288" custScaleY="91596" custRadScaleRad="139064" custRadScaleInc="-180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2621E4-6BEF-4D50-8773-0836925034AD}" type="pres">
      <dgm:prSet presAssocID="{C416EB4F-7FBC-4EEB-8DB7-108AC6978E31}" presName="sibTrans" presStyleLbl="sibTrans2D1" presStyleIdx="5" presStyleCnt="6" custAng="3670885" custScaleX="91966" custLinFactY="206034" custLinFactNeighborX="-5235" custLinFactNeighborY="300000"/>
      <dgm:spPr/>
      <dgm:t>
        <a:bodyPr/>
        <a:lstStyle/>
        <a:p>
          <a:endParaRPr lang="ru-RU"/>
        </a:p>
      </dgm:t>
    </dgm:pt>
    <dgm:pt modelId="{A5F6957D-FF47-4E66-8A75-68F4F9B3220C}" type="pres">
      <dgm:prSet presAssocID="{C416EB4F-7FBC-4EEB-8DB7-108AC6978E31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CEBB1EAE-EEE0-4973-8890-290175CEEC70}" type="presOf" srcId="{265782D8-32ED-4A4B-ADF8-9D631D548977}" destId="{A96743E4-284D-4086-8B5D-7A25609B6F5B}" srcOrd="0" destOrd="0" presId="urn:microsoft.com/office/officeart/2005/8/layout/cycle2"/>
    <dgm:cxn modelId="{57AC3FB6-6475-490A-8E6D-719CDCC102B0}" srcId="{F49372CF-73E4-43E2-BA3C-E62766FF971C}" destId="{265782D8-32ED-4A4B-ADF8-9D631D548977}" srcOrd="3" destOrd="0" parTransId="{1AE4259E-D9CD-47FF-B5FD-3B363DE5CA08}" sibTransId="{99233561-C3A5-4FE1-87F8-258479D7000E}"/>
    <dgm:cxn modelId="{335C5552-B444-435C-9210-441C970FD6D2}" type="presOf" srcId="{3C26F543-941C-46AA-B19D-91FBB59A25EC}" destId="{ADDFB8EC-0590-4F37-B245-8A21C3B10713}" srcOrd="1" destOrd="0" presId="urn:microsoft.com/office/officeart/2005/8/layout/cycle2"/>
    <dgm:cxn modelId="{CB9C0C04-8A4B-4620-AE77-00CFEFDBBEF8}" type="presOf" srcId="{197812CE-9C6A-4267-8D41-08951EAFF9FC}" destId="{CC124E5E-D39F-40E1-895C-C67BB6787157}" srcOrd="0" destOrd="0" presId="urn:microsoft.com/office/officeart/2005/8/layout/cycle2"/>
    <dgm:cxn modelId="{6897C277-0A7A-465F-9FF8-9A37962C2546}" type="presOf" srcId="{07B6538A-2503-4B2F-AE70-9FC351345BF0}" destId="{C8A7C07C-785F-4259-A340-0780E65F2D2C}" srcOrd="0" destOrd="0" presId="urn:microsoft.com/office/officeart/2005/8/layout/cycle2"/>
    <dgm:cxn modelId="{CCE62889-81E4-4A1A-B033-28E8041CFDFC}" type="presOf" srcId="{C416EB4F-7FBC-4EEB-8DB7-108AC6978E31}" destId="{A5F6957D-FF47-4E66-8A75-68F4F9B3220C}" srcOrd="1" destOrd="0" presId="urn:microsoft.com/office/officeart/2005/8/layout/cycle2"/>
    <dgm:cxn modelId="{38DD672F-54B2-442E-B67D-C97FB3D1C77C}" type="presOf" srcId="{3C26F543-941C-46AA-B19D-91FBB59A25EC}" destId="{3C952D1F-9EAD-4892-B7A2-BE972B90F10A}" srcOrd="0" destOrd="0" presId="urn:microsoft.com/office/officeart/2005/8/layout/cycle2"/>
    <dgm:cxn modelId="{C44BD289-BDB7-4649-B184-272B2BA72774}" type="presOf" srcId="{BBB464D2-933B-4374-8BFF-5F81CA2944B0}" destId="{95292FA0-AB63-42D0-A5A5-78DDA8E030FB}" srcOrd="0" destOrd="0" presId="urn:microsoft.com/office/officeart/2005/8/layout/cycle2"/>
    <dgm:cxn modelId="{502E7128-3806-41F5-AED6-88162F9B2FBD}" srcId="{F49372CF-73E4-43E2-BA3C-E62766FF971C}" destId="{F5E48571-A144-4B57-A988-573DBE0A471C}" srcOrd="1" destOrd="0" parTransId="{C57D8157-231B-45A7-9BD7-DF340CC1B1B5}" sibTransId="{07B6538A-2503-4B2F-AE70-9FC351345BF0}"/>
    <dgm:cxn modelId="{968A0D50-5835-4B29-A3E0-8EA08A3A7C34}" type="presOf" srcId="{C416EB4F-7FBC-4EEB-8DB7-108AC6978E31}" destId="{232621E4-6BEF-4D50-8773-0836925034AD}" srcOrd="0" destOrd="0" presId="urn:microsoft.com/office/officeart/2005/8/layout/cycle2"/>
    <dgm:cxn modelId="{D2AC0A4F-E10C-4FA2-8695-AF757DC9BCDA}" type="presOf" srcId="{9F314EC9-9DD9-4EC2-A196-33EE881D7513}" destId="{D2AE69E5-FEBB-48C0-BE31-A0F40B6BC20A}" srcOrd="0" destOrd="0" presId="urn:microsoft.com/office/officeart/2005/8/layout/cycle2"/>
    <dgm:cxn modelId="{1F6F4490-496F-4E96-A5FC-BFCE5648677F}" type="presOf" srcId="{A80DF54E-54E8-4442-AAC2-61DB63647F56}" destId="{6EB6C094-5C2F-4AD5-B99F-1C4A9BFA3ECA}" srcOrd="1" destOrd="0" presId="urn:microsoft.com/office/officeart/2005/8/layout/cycle2"/>
    <dgm:cxn modelId="{34861789-9D83-4F5A-B6B0-7301D1E04362}" type="presOf" srcId="{99233561-C3A5-4FE1-87F8-258479D7000E}" destId="{AD9ACFF4-68A2-4BF9-90E9-2DA335AAB0F8}" srcOrd="1" destOrd="0" presId="urn:microsoft.com/office/officeart/2005/8/layout/cycle2"/>
    <dgm:cxn modelId="{BA4695EE-2176-479B-8581-6DD768E2C2BD}" type="presOf" srcId="{07B6538A-2503-4B2F-AE70-9FC351345BF0}" destId="{4593676B-9255-47DB-AB2C-0DB3A91A253A}" srcOrd="1" destOrd="0" presId="urn:microsoft.com/office/officeart/2005/8/layout/cycle2"/>
    <dgm:cxn modelId="{C0F45595-9C53-483B-A048-5778813F9B58}" srcId="{F49372CF-73E4-43E2-BA3C-E62766FF971C}" destId="{BBB464D2-933B-4374-8BFF-5F81CA2944B0}" srcOrd="5" destOrd="0" parTransId="{477EE98D-B48B-49F3-90E1-08552EB59CAA}" sibTransId="{C416EB4F-7FBC-4EEB-8DB7-108AC6978E31}"/>
    <dgm:cxn modelId="{991D2527-0737-4086-9EC8-4E8E5B033972}" type="presOf" srcId="{99233561-C3A5-4FE1-87F8-258479D7000E}" destId="{85FD1850-250E-44E1-A1C6-1375EAB3F69B}" srcOrd="0" destOrd="0" presId="urn:microsoft.com/office/officeart/2005/8/layout/cycle2"/>
    <dgm:cxn modelId="{130412F2-43D7-4D8E-8DD3-7275C27E05FC}" type="presOf" srcId="{F5E48571-A144-4B57-A988-573DBE0A471C}" destId="{B7A2F12D-BB62-4F79-B355-44100FABBF28}" srcOrd="0" destOrd="0" presId="urn:microsoft.com/office/officeart/2005/8/layout/cycle2"/>
    <dgm:cxn modelId="{B488E8BC-F40E-40B0-A9D7-CD3E450FEC57}" type="presOf" srcId="{D66A5432-5502-4CFB-8527-A87D168562A2}" destId="{6D5AF4BC-E2E6-4BB1-98A8-C7E371298434}" srcOrd="1" destOrd="0" presId="urn:microsoft.com/office/officeart/2005/8/layout/cycle2"/>
    <dgm:cxn modelId="{3D7B9503-A42B-4E70-BB3E-6CB32F8DF79C}" srcId="{F49372CF-73E4-43E2-BA3C-E62766FF971C}" destId="{197812CE-9C6A-4267-8D41-08951EAFF9FC}" srcOrd="0" destOrd="0" parTransId="{64DD480B-FF84-484D-B85C-203372CB31B0}" sibTransId="{3C26F543-941C-46AA-B19D-91FBB59A25EC}"/>
    <dgm:cxn modelId="{BC70CF64-7B4E-413F-AA37-203773D5217B}" type="presOf" srcId="{F49372CF-73E4-43E2-BA3C-E62766FF971C}" destId="{3B4F39D3-1F28-4CFC-A181-3E2398387DED}" srcOrd="0" destOrd="0" presId="urn:microsoft.com/office/officeart/2005/8/layout/cycle2"/>
    <dgm:cxn modelId="{E06982AF-3A00-4D4F-B1E8-60B627BA12D2}" srcId="{F49372CF-73E4-43E2-BA3C-E62766FF971C}" destId="{9F314EC9-9DD9-4EC2-A196-33EE881D7513}" srcOrd="2" destOrd="0" parTransId="{26A09C35-ABBC-4DE4-A627-B519517DD294}" sibTransId="{A80DF54E-54E8-4442-AAC2-61DB63647F56}"/>
    <dgm:cxn modelId="{5B0D1471-C38D-46A0-9782-BB0326259272}" srcId="{F49372CF-73E4-43E2-BA3C-E62766FF971C}" destId="{11C3FFD1-A3EA-4DCB-A31D-0DF3150AB4C0}" srcOrd="4" destOrd="0" parTransId="{4828F034-748E-42C7-868D-01A87245511C}" sibTransId="{D66A5432-5502-4CFB-8527-A87D168562A2}"/>
    <dgm:cxn modelId="{341DFF38-B876-409B-A92A-48961CEFB577}" type="presOf" srcId="{A80DF54E-54E8-4442-AAC2-61DB63647F56}" destId="{2F52B7FC-F8B7-4CA7-AD61-07E5E0F6247E}" srcOrd="0" destOrd="0" presId="urn:microsoft.com/office/officeart/2005/8/layout/cycle2"/>
    <dgm:cxn modelId="{90948FD6-3140-43FD-B8B9-84109558E173}" type="presOf" srcId="{11C3FFD1-A3EA-4DCB-A31D-0DF3150AB4C0}" destId="{6E9602DB-7097-4F3E-A7A8-646385B4BBA0}" srcOrd="0" destOrd="0" presId="urn:microsoft.com/office/officeart/2005/8/layout/cycle2"/>
    <dgm:cxn modelId="{69C7A596-E5F8-45C9-B444-E061CBB4E8A9}" type="presOf" srcId="{D66A5432-5502-4CFB-8527-A87D168562A2}" destId="{C435C192-FA73-417E-BDCB-63138BA41691}" srcOrd="0" destOrd="0" presId="urn:microsoft.com/office/officeart/2005/8/layout/cycle2"/>
    <dgm:cxn modelId="{92B6F97D-4097-4CF2-A323-A0895458DF88}" type="presParOf" srcId="{3B4F39D3-1F28-4CFC-A181-3E2398387DED}" destId="{CC124E5E-D39F-40E1-895C-C67BB6787157}" srcOrd="0" destOrd="0" presId="urn:microsoft.com/office/officeart/2005/8/layout/cycle2"/>
    <dgm:cxn modelId="{420EE842-30D0-402E-A92E-17D31BD8D549}" type="presParOf" srcId="{3B4F39D3-1F28-4CFC-A181-3E2398387DED}" destId="{3C952D1F-9EAD-4892-B7A2-BE972B90F10A}" srcOrd="1" destOrd="0" presId="urn:microsoft.com/office/officeart/2005/8/layout/cycle2"/>
    <dgm:cxn modelId="{A99ECEF7-C3D1-41A7-87DF-8ECFB9B829F2}" type="presParOf" srcId="{3C952D1F-9EAD-4892-B7A2-BE972B90F10A}" destId="{ADDFB8EC-0590-4F37-B245-8A21C3B10713}" srcOrd="0" destOrd="0" presId="urn:microsoft.com/office/officeart/2005/8/layout/cycle2"/>
    <dgm:cxn modelId="{8B239F6E-AAFD-481A-914C-8C17EFCED4CE}" type="presParOf" srcId="{3B4F39D3-1F28-4CFC-A181-3E2398387DED}" destId="{B7A2F12D-BB62-4F79-B355-44100FABBF28}" srcOrd="2" destOrd="0" presId="urn:microsoft.com/office/officeart/2005/8/layout/cycle2"/>
    <dgm:cxn modelId="{3621279E-E632-42DF-9495-8EE9672ACE0E}" type="presParOf" srcId="{3B4F39D3-1F28-4CFC-A181-3E2398387DED}" destId="{C8A7C07C-785F-4259-A340-0780E65F2D2C}" srcOrd="3" destOrd="0" presId="urn:microsoft.com/office/officeart/2005/8/layout/cycle2"/>
    <dgm:cxn modelId="{BADB4651-9567-4A30-A092-F3B4AFCA0B40}" type="presParOf" srcId="{C8A7C07C-785F-4259-A340-0780E65F2D2C}" destId="{4593676B-9255-47DB-AB2C-0DB3A91A253A}" srcOrd="0" destOrd="0" presId="urn:microsoft.com/office/officeart/2005/8/layout/cycle2"/>
    <dgm:cxn modelId="{73EB5425-C263-4E2A-86C8-ED6962446E5F}" type="presParOf" srcId="{3B4F39D3-1F28-4CFC-A181-3E2398387DED}" destId="{D2AE69E5-FEBB-48C0-BE31-A0F40B6BC20A}" srcOrd="4" destOrd="0" presId="urn:microsoft.com/office/officeart/2005/8/layout/cycle2"/>
    <dgm:cxn modelId="{00A14A88-62C0-408E-A551-3E1F61B51F2F}" type="presParOf" srcId="{3B4F39D3-1F28-4CFC-A181-3E2398387DED}" destId="{2F52B7FC-F8B7-4CA7-AD61-07E5E0F6247E}" srcOrd="5" destOrd="0" presId="urn:microsoft.com/office/officeart/2005/8/layout/cycle2"/>
    <dgm:cxn modelId="{CC1006E1-C857-4AF5-A613-B9F5D6C53965}" type="presParOf" srcId="{2F52B7FC-F8B7-4CA7-AD61-07E5E0F6247E}" destId="{6EB6C094-5C2F-4AD5-B99F-1C4A9BFA3ECA}" srcOrd="0" destOrd="0" presId="urn:microsoft.com/office/officeart/2005/8/layout/cycle2"/>
    <dgm:cxn modelId="{13B689FC-207D-48BB-B2B3-013BF2FCCFBE}" type="presParOf" srcId="{3B4F39D3-1F28-4CFC-A181-3E2398387DED}" destId="{A96743E4-284D-4086-8B5D-7A25609B6F5B}" srcOrd="6" destOrd="0" presId="urn:microsoft.com/office/officeart/2005/8/layout/cycle2"/>
    <dgm:cxn modelId="{BFD5EB6A-77F4-46F0-AA53-BEF74C11F2DD}" type="presParOf" srcId="{3B4F39D3-1F28-4CFC-A181-3E2398387DED}" destId="{85FD1850-250E-44E1-A1C6-1375EAB3F69B}" srcOrd="7" destOrd="0" presId="urn:microsoft.com/office/officeart/2005/8/layout/cycle2"/>
    <dgm:cxn modelId="{3BFB692A-0C3A-4876-9703-C3E2023A0583}" type="presParOf" srcId="{85FD1850-250E-44E1-A1C6-1375EAB3F69B}" destId="{AD9ACFF4-68A2-4BF9-90E9-2DA335AAB0F8}" srcOrd="0" destOrd="0" presId="urn:microsoft.com/office/officeart/2005/8/layout/cycle2"/>
    <dgm:cxn modelId="{7C5212BF-004D-4F5E-8381-3284BB162C69}" type="presParOf" srcId="{3B4F39D3-1F28-4CFC-A181-3E2398387DED}" destId="{6E9602DB-7097-4F3E-A7A8-646385B4BBA0}" srcOrd="8" destOrd="0" presId="urn:microsoft.com/office/officeart/2005/8/layout/cycle2"/>
    <dgm:cxn modelId="{E972DE6D-34A3-46B8-9206-6FB4431550E9}" type="presParOf" srcId="{3B4F39D3-1F28-4CFC-A181-3E2398387DED}" destId="{C435C192-FA73-417E-BDCB-63138BA41691}" srcOrd="9" destOrd="0" presId="urn:microsoft.com/office/officeart/2005/8/layout/cycle2"/>
    <dgm:cxn modelId="{1A342D4D-11CC-47E1-B092-FFAFD136D529}" type="presParOf" srcId="{C435C192-FA73-417E-BDCB-63138BA41691}" destId="{6D5AF4BC-E2E6-4BB1-98A8-C7E371298434}" srcOrd="0" destOrd="0" presId="urn:microsoft.com/office/officeart/2005/8/layout/cycle2"/>
    <dgm:cxn modelId="{4343D84C-A9D2-439F-BA85-835C35D87401}" type="presParOf" srcId="{3B4F39D3-1F28-4CFC-A181-3E2398387DED}" destId="{95292FA0-AB63-42D0-A5A5-78DDA8E030FB}" srcOrd="10" destOrd="0" presId="urn:microsoft.com/office/officeart/2005/8/layout/cycle2"/>
    <dgm:cxn modelId="{869F9776-AAEA-4339-939B-621A68EA6846}" type="presParOf" srcId="{3B4F39D3-1F28-4CFC-A181-3E2398387DED}" destId="{232621E4-6BEF-4D50-8773-0836925034AD}" srcOrd="11" destOrd="0" presId="urn:microsoft.com/office/officeart/2005/8/layout/cycle2"/>
    <dgm:cxn modelId="{BFE3333B-D6EC-4C77-A5CD-14C7A93931E5}" type="presParOf" srcId="{232621E4-6BEF-4D50-8773-0836925034AD}" destId="{A5F6957D-FF47-4E66-8A75-68F4F9B3220C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D0C994-365E-4225-A25C-AB47D9529C64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925B6D-EF09-49DF-94AB-05CFE2B8D77A}" type="pres">
      <dgm:prSet presAssocID="{14D0C994-365E-4225-A25C-AB47D9529C6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03E75CD-A47C-4014-B9DE-4DEB4F687167}" type="presOf" srcId="{14D0C994-365E-4225-A25C-AB47D9529C64}" destId="{18925B6D-EF09-49DF-94AB-05CFE2B8D77A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E5C20AA-39E9-4FF2-8D60-D9584B820ED8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C2C1C3-FC90-4687-BCCF-3CAC7DBCAE83}" type="pres">
      <dgm:prSet presAssocID="{BE5C20AA-39E9-4FF2-8D60-D9584B820ED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55C206C-3B87-4E5A-97AE-FA271B1E696D}" type="presOf" srcId="{BE5C20AA-39E9-4FF2-8D60-D9584B820ED8}" destId="{BBC2C1C3-FC90-4687-BCCF-3CAC7DBCAE83}" srcOrd="0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AF81532-98CE-45EF-AA2C-C92F020A153F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885026-8E6C-4755-8832-4331E4AC929B}">
      <dgm:prSet custT="1"/>
      <dgm:spPr/>
      <dgm:t>
        <a:bodyPr/>
        <a:lstStyle/>
        <a:p>
          <a:r>
            <a:rPr lang="ru-RU" sz="2800" dirty="0" smtClean="0"/>
            <a:t>Внедрение прогрессивных методов торгового обслуживания</a:t>
          </a:r>
          <a:endParaRPr lang="ru-RU" sz="2800" dirty="0"/>
        </a:p>
      </dgm:t>
    </dgm:pt>
    <dgm:pt modelId="{4C44A18A-95E7-4302-BAAB-834582E948FA}" type="parTrans" cxnId="{4C3A5E72-17C5-43F0-ACD0-9CFD83A59DBE}">
      <dgm:prSet/>
      <dgm:spPr/>
      <dgm:t>
        <a:bodyPr/>
        <a:lstStyle/>
        <a:p>
          <a:endParaRPr lang="ru-RU"/>
        </a:p>
      </dgm:t>
    </dgm:pt>
    <dgm:pt modelId="{02C4A460-6FBD-482D-9FCB-CCB6A8B21A47}" type="sibTrans" cxnId="{4C3A5E72-17C5-43F0-ACD0-9CFD83A59DBE}">
      <dgm:prSet/>
      <dgm:spPr/>
      <dgm:t>
        <a:bodyPr/>
        <a:lstStyle/>
        <a:p>
          <a:endParaRPr lang="ru-RU"/>
        </a:p>
      </dgm:t>
    </dgm:pt>
    <dgm:pt modelId="{104C5EC2-C688-48DD-8AA8-E2E3CCAC9331}" type="pres">
      <dgm:prSet presAssocID="{3AF81532-98CE-45EF-AA2C-C92F020A153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363A52-24F7-40BD-BE56-24A03FC8CEEF}" type="pres">
      <dgm:prSet presAssocID="{09885026-8E6C-4755-8832-4331E4AC929B}" presName="roof" presStyleLbl="dkBgShp" presStyleIdx="0" presStyleCnt="2" custScaleY="81213"/>
      <dgm:spPr/>
      <dgm:t>
        <a:bodyPr/>
        <a:lstStyle/>
        <a:p>
          <a:endParaRPr lang="ru-RU"/>
        </a:p>
      </dgm:t>
    </dgm:pt>
    <dgm:pt modelId="{8C91F620-09B5-47ED-AA73-A1A3F0F4BF22}" type="pres">
      <dgm:prSet presAssocID="{09885026-8E6C-4755-8832-4331E4AC929B}" presName="pillars" presStyleCnt="0"/>
      <dgm:spPr/>
    </dgm:pt>
    <dgm:pt modelId="{82E8AFCB-1A4F-41F3-BA72-35DC85C77C97}" type="pres">
      <dgm:prSet presAssocID="{09885026-8E6C-4755-8832-4331E4AC929B}" presName="pillar1" presStyleLbl="node1" presStyleIdx="0" presStyleCnt="1" custScaleY="129837">
        <dgm:presLayoutVars>
          <dgm:bulletEnabled val="1"/>
        </dgm:presLayoutVars>
      </dgm:prSet>
      <dgm:spPr/>
    </dgm:pt>
    <dgm:pt modelId="{4225ECC7-4CCC-48F8-BBA4-594EFE34B084}" type="pres">
      <dgm:prSet presAssocID="{09885026-8E6C-4755-8832-4331E4AC929B}" presName="base" presStyleLbl="dkBgShp" presStyleIdx="1" presStyleCnt="2"/>
      <dgm:spPr/>
    </dgm:pt>
  </dgm:ptLst>
  <dgm:cxnLst>
    <dgm:cxn modelId="{61B1777E-E03A-4E43-924D-7E8D1B4B6489}" type="presOf" srcId="{3AF81532-98CE-45EF-AA2C-C92F020A153F}" destId="{104C5EC2-C688-48DD-8AA8-E2E3CCAC9331}" srcOrd="0" destOrd="0" presId="urn:microsoft.com/office/officeart/2005/8/layout/hList3"/>
    <dgm:cxn modelId="{4C3A5E72-17C5-43F0-ACD0-9CFD83A59DBE}" srcId="{3AF81532-98CE-45EF-AA2C-C92F020A153F}" destId="{09885026-8E6C-4755-8832-4331E4AC929B}" srcOrd="0" destOrd="0" parTransId="{4C44A18A-95E7-4302-BAAB-834582E948FA}" sibTransId="{02C4A460-6FBD-482D-9FCB-CCB6A8B21A47}"/>
    <dgm:cxn modelId="{E011611F-FBA7-44A0-ABE6-85178E000AFE}" type="presOf" srcId="{09885026-8E6C-4755-8832-4331E4AC929B}" destId="{A8363A52-24F7-40BD-BE56-24A03FC8CEEF}" srcOrd="0" destOrd="0" presId="urn:microsoft.com/office/officeart/2005/8/layout/hList3"/>
    <dgm:cxn modelId="{86D68B4E-6A3F-4BBC-A2CD-EAABC91A6B43}" type="presParOf" srcId="{104C5EC2-C688-48DD-8AA8-E2E3CCAC9331}" destId="{A8363A52-24F7-40BD-BE56-24A03FC8CEEF}" srcOrd="0" destOrd="0" presId="urn:microsoft.com/office/officeart/2005/8/layout/hList3"/>
    <dgm:cxn modelId="{BF705BBE-FFEB-4B59-B1AD-A230B6F1EEF6}" type="presParOf" srcId="{104C5EC2-C688-48DD-8AA8-E2E3CCAC9331}" destId="{8C91F620-09B5-47ED-AA73-A1A3F0F4BF22}" srcOrd="1" destOrd="0" presId="urn:microsoft.com/office/officeart/2005/8/layout/hList3"/>
    <dgm:cxn modelId="{78D81FF8-417C-4D4F-B803-0A3318586048}" type="presParOf" srcId="{8C91F620-09B5-47ED-AA73-A1A3F0F4BF22}" destId="{82E8AFCB-1A4F-41F3-BA72-35DC85C77C97}" srcOrd="0" destOrd="0" presId="urn:microsoft.com/office/officeart/2005/8/layout/hList3"/>
    <dgm:cxn modelId="{042E8BFF-6748-4B2C-AD87-DFD27FEC7930}" type="presParOf" srcId="{104C5EC2-C688-48DD-8AA8-E2E3CCAC9331}" destId="{4225ECC7-4CCC-48F8-BBA4-594EFE34B08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16C180F-32AD-4EAD-953E-3A4A902EE766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802767-4662-4825-9946-F53C14C36976}">
      <dgm:prSet phldrT="[Текст]" custT="1"/>
      <dgm:spPr>
        <a:solidFill>
          <a:srgbClr val="FFC000"/>
        </a:solidFill>
        <a:scene3d>
          <a:camera prst="perspectiveContrastingRightFacing"/>
          <a:lightRig rig="threePt" dir="t"/>
        </a:scene3d>
      </dgm:spPr>
      <dgm:t>
        <a:bodyPr/>
        <a:lstStyle/>
        <a:p>
          <a:pPr algn="ctr"/>
          <a:r>
            <a:rPr lang="ru-RU" sz="1400" b="1" dirty="0" smtClean="0">
              <a:solidFill>
                <a:srgbClr val="002060"/>
              </a:solidFill>
            </a:rPr>
            <a:t>Значительно изменятся характер содержание труда торговых работников, их профессиональный состав. </a:t>
          </a:r>
          <a:endParaRPr lang="ru-RU" sz="1400" b="1" dirty="0">
            <a:solidFill>
              <a:srgbClr val="002060"/>
            </a:solidFill>
          </a:endParaRPr>
        </a:p>
      </dgm:t>
    </dgm:pt>
    <dgm:pt modelId="{75AC8C33-6A04-4C61-8170-CF733CB97EE6}" type="parTrans" cxnId="{3B4E2E3E-1ECD-4885-9234-67FA94DB9D73}">
      <dgm:prSet/>
      <dgm:spPr/>
      <dgm:t>
        <a:bodyPr/>
        <a:lstStyle/>
        <a:p>
          <a:endParaRPr lang="ru-RU"/>
        </a:p>
      </dgm:t>
    </dgm:pt>
    <dgm:pt modelId="{D7DD4BC1-775A-42C0-A5CF-AA4EDBFB620D}" type="sibTrans" cxnId="{3B4E2E3E-1ECD-4885-9234-67FA94DB9D73}">
      <dgm:prSet/>
      <dgm:spPr/>
      <dgm:t>
        <a:bodyPr/>
        <a:lstStyle/>
        <a:p>
          <a:endParaRPr lang="ru-RU"/>
        </a:p>
      </dgm:t>
    </dgm:pt>
    <dgm:pt modelId="{58602894-5673-4EF9-9E8A-B612D2AE0BDE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 dirty="0"/>
        </a:p>
      </dgm:t>
    </dgm:pt>
    <dgm:pt modelId="{B89FB393-C079-4F4F-A180-273805F7435D}" type="parTrans" cxnId="{3EF1C7DE-4C97-445C-B4DF-2E5F502228FE}">
      <dgm:prSet/>
      <dgm:spPr/>
      <dgm:t>
        <a:bodyPr/>
        <a:lstStyle/>
        <a:p>
          <a:endParaRPr lang="ru-RU"/>
        </a:p>
      </dgm:t>
    </dgm:pt>
    <dgm:pt modelId="{FF1C1C6E-B344-4891-8ECD-111ABC5112FC}" type="sibTrans" cxnId="{3EF1C7DE-4C97-445C-B4DF-2E5F502228FE}">
      <dgm:prSet/>
      <dgm:spPr/>
      <dgm:t>
        <a:bodyPr/>
        <a:lstStyle/>
        <a:p>
          <a:endParaRPr lang="ru-RU"/>
        </a:p>
      </dgm:t>
    </dgm:pt>
    <dgm:pt modelId="{3000052C-5E17-497E-A378-0C8F79B9725D}">
      <dgm:prSet phldrT="[Текст]" custT="1"/>
      <dgm:spPr>
        <a:solidFill>
          <a:schemeClr val="accent5">
            <a:lumMod val="60000"/>
            <a:lumOff val="40000"/>
          </a:schemeClr>
        </a:solidFill>
        <a:scene3d>
          <a:camera prst="perspectiveContrastingLeftFacing"/>
          <a:lightRig rig="threePt" dir="t"/>
        </a:scene3d>
      </dgm:spPr>
      <dgm:t>
        <a:bodyPr/>
        <a:lstStyle/>
        <a:p>
          <a:r>
            <a:rPr lang="ru-RU" sz="1400" b="1" dirty="0" smtClean="0">
              <a:solidFill>
                <a:srgbClr val="002060"/>
              </a:solidFill>
            </a:rPr>
            <a:t>Замена ручного труда на </a:t>
          </a:r>
          <a:r>
            <a:rPr lang="ru-RU" sz="1400" b="1" dirty="0" err="1" smtClean="0">
              <a:solidFill>
                <a:srgbClr val="002060"/>
              </a:solidFill>
            </a:rPr>
            <a:t>электролизацию</a:t>
          </a:r>
          <a:r>
            <a:rPr lang="ru-RU" sz="1400" b="1" dirty="0" smtClean="0">
              <a:solidFill>
                <a:srgbClr val="002060"/>
              </a:solidFill>
            </a:rPr>
            <a:t> торговых операций.</a:t>
          </a:r>
          <a:endParaRPr lang="ru-RU" sz="1400" b="1" dirty="0">
            <a:solidFill>
              <a:srgbClr val="002060"/>
            </a:solidFill>
          </a:endParaRPr>
        </a:p>
      </dgm:t>
    </dgm:pt>
    <dgm:pt modelId="{C33AFFD3-0E39-42FE-9316-A9BBEE4A8A7B}" type="parTrans" cxnId="{6B3670C0-3D09-42F7-8FB3-347C16C91072}">
      <dgm:prSet/>
      <dgm:spPr/>
      <dgm:t>
        <a:bodyPr/>
        <a:lstStyle/>
        <a:p>
          <a:endParaRPr lang="ru-RU"/>
        </a:p>
      </dgm:t>
    </dgm:pt>
    <dgm:pt modelId="{F885E56B-A72A-4736-9617-12F88AF32533}" type="sibTrans" cxnId="{6B3670C0-3D09-42F7-8FB3-347C16C91072}">
      <dgm:prSet/>
      <dgm:spPr/>
      <dgm:t>
        <a:bodyPr/>
        <a:lstStyle/>
        <a:p>
          <a:endParaRPr lang="ru-RU"/>
        </a:p>
      </dgm:t>
    </dgm:pt>
    <dgm:pt modelId="{9F9481E9-2869-4AAD-B124-03621152983B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 dirty="0"/>
        </a:p>
      </dgm:t>
    </dgm:pt>
    <dgm:pt modelId="{E7F28B78-2C73-4A58-98AA-BB7846415BB1}" type="parTrans" cxnId="{5DB5DC23-F231-4279-A86C-8126BAEB8C31}">
      <dgm:prSet/>
      <dgm:spPr/>
      <dgm:t>
        <a:bodyPr/>
        <a:lstStyle/>
        <a:p>
          <a:endParaRPr lang="ru-RU"/>
        </a:p>
      </dgm:t>
    </dgm:pt>
    <dgm:pt modelId="{F7215AAD-4E95-45F6-8D55-DF420A8A0C19}" type="sibTrans" cxnId="{5DB5DC23-F231-4279-A86C-8126BAEB8C31}">
      <dgm:prSet/>
      <dgm:spPr/>
      <dgm:t>
        <a:bodyPr/>
        <a:lstStyle/>
        <a:p>
          <a:endParaRPr lang="ru-RU"/>
        </a:p>
      </dgm:t>
    </dgm:pt>
    <dgm:pt modelId="{E2747402-F282-4554-B7EB-746D373DB802}">
      <dgm:prSet phldrT="[Текст]" custT="1"/>
      <dgm:spPr>
        <a:solidFill>
          <a:schemeClr val="accent6">
            <a:lumMod val="60000"/>
            <a:lumOff val="40000"/>
          </a:schemeClr>
        </a:solidFill>
        <a:scene3d>
          <a:camera prst="perspectiveContrastingLeftFacing"/>
          <a:lightRig rig="threePt" dir="t"/>
        </a:scene3d>
      </dgm:spPr>
      <dgm:t>
        <a:bodyPr/>
        <a:lstStyle/>
        <a:p>
          <a:r>
            <a:rPr lang="ru-RU" sz="1400" b="1" dirty="0" smtClean="0">
              <a:solidFill>
                <a:srgbClr val="002060"/>
              </a:solidFill>
            </a:rPr>
            <a:t>Появление новых профессий: специалист по </a:t>
          </a:r>
          <a:r>
            <a:rPr lang="ru-RU" sz="1400" b="1" dirty="0" err="1" smtClean="0">
              <a:solidFill>
                <a:srgbClr val="002060"/>
              </a:solidFill>
            </a:rPr>
            <a:t>рециклингу</a:t>
          </a:r>
          <a:r>
            <a:rPr lang="ru-RU" sz="1400" b="1" dirty="0" smtClean="0">
              <a:solidFill>
                <a:srgbClr val="002060"/>
              </a:solidFill>
            </a:rPr>
            <a:t> одежды, </a:t>
          </a:r>
          <a:r>
            <a:rPr lang="ru-RU" sz="1400" b="1" dirty="0" err="1" smtClean="0">
              <a:solidFill>
                <a:srgbClr val="002060"/>
              </a:solidFill>
            </a:rPr>
            <a:t>веб-разработчик</a:t>
          </a:r>
          <a:r>
            <a:rPr lang="ru-RU" sz="1400" b="1" dirty="0" smtClean="0">
              <a:solidFill>
                <a:srgbClr val="002060"/>
              </a:solidFill>
            </a:rPr>
            <a:t>, </a:t>
          </a:r>
          <a:r>
            <a:rPr lang="ru-RU" sz="1400" b="1" dirty="0" err="1" smtClean="0">
              <a:solidFill>
                <a:srgbClr val="002060"/>
              </a:solidFill>
            </a:rPr>
            <a:t>интернет-маркетолог</a:t>
          </a:r>
          <a:r>
            <a:rPr lang="ru-RU" sz="1400" b="1" dirty="0" smtClean="0">
              <a:solidFill>
                <a:srgbClr val="002060"/>
              </a:solidFill>
            </a:rPr>
            <a:t>.</a:t>
          </a:r>
          <a:endParaRPr lang="ru-RU" sz="1400" b="1" dirty="0">
            <a:solidFill>
              <a:srgbClr val="002060"/>
            </a:solidFill>
          </a:endParaRPr>
        </a:p>
      </dgm:t>
    </dgm:pt>
    <dgm:pt modelId="{6E66897D-2E46-4EE1-AEA6-56764035920C}" type="parTrans" cxnId="{632A9D15-7DAE-482E-8CDB-CB14A6E59673}">
      <dgm:prSet/>
      <dgm:spPr/>
      <dgm:t>
        <a:bodyPr/>
        <a:lstStyle/>
        <a:p>
          <a:endParaRPr lang="ru-RU"/>
        </a:p>
      </dgm:t>
    </dgm:pt>
    <dgm:pt modelId="{2A0CF9B5-B8F7-475E-9421-96AB8026BECD}" type="sibTrans" cxnId="{632A9D15-7DAE-482E-8CDB-CB14A6E59673}">
      <dgm:prSet/>
      <dgm:spPr/>
      <dgm:t>
        <a:bodyPr/>
        <a:lstStyle/>
        <a:p>
          <a:endParaRPr lang="ru-RU"/>
        </a:p>
      </dgm:t>
    </dgm:pt>
    <dgm:pt modelId="{D2B4BBDA-AAE8-48E3-8095-503948F70A9D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  <a:effectLst>
          <a:innerShdw blurRad="63500" dist="50800" dir="16200000">
            <a:prstClr val="black">
              <a:alpha val="50000"/>
            </a:prstClr>
          </a:innerShd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ru-RU" dirty="0"/>
        </a:p>
      </dgm:t>
    </dgm:pt>
    <dgm:pt modelId="{40429B76-EF9D-434E-841F-556E15E45A5E}" type="parTrans" cxnId="{FA30B7F2-5F89-44A4-AF96-950713049D09}">
      <dgm:prSet/>
      <dgm:spPr/>
      <dgm:t>
        <a:bodyPr/>
        <a:lstStyle/>
        <a:p>
          <a:endParaRPr lang="ru-RU"/>
        </a:p>
      </dgm:t>
    </dgm:pt>
    <dgm:pt modelId="{4546E102-CD24-44FD-80C8-348A6925252E}" type="sibTrans" cxnId="{FA30B7F2-5F89-44A4-AF96-950713049D09}">
      <dgm:prSet/>
      <dgm:spPr/>
      <dgm:t>
        <a:bodyPr/>
        <a:lstStyle/>
        <a:p>
          <a:endParaRPr lang="ru-RU"/>
        </a:p>
      </dgm:t>
    </dgm:pt>
    <dgm:pt modelId="{FEA59634-D5DB-40AE-859B-84C1150BD183}" type="pres">
      <dgm:prSet presAssocID="{216C180F-32AD-4EAD-953E-3A4A902EE766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0042A8F-51FA-415D-A01A-3500BFBCBB8D}" type="pres">
      <dgm:prSet presAssocID="{FB802767-4662-4825-9946-F53C14C36976}" presName="firstNode" presStyleLbl="node1" presStyleIdx="0" presStyleCnt="6" custScaleX="368912" custScaleY="149002" custLinFactNeighborX="-25821" custLinFactNeighborY="22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F862-6135-4B41-AE54-77801D94DF74}" type="pres">
      <dgm:prSet presAssocID="{D7DD4BC1-775A-42C0-A5CF-AA4EDBFB620D}" presName="sibTrans" presStyleLbl="sibTrans2D1" presStyleIdx="0" presStyleCnt="5"/>
      <dgm:spPr/>
      <dgm:t>
        <a:bodyPr/>
        <a:lstStyle/>
        <a:p>
          <a:endParaRPr lang="ru-RU"/>
        </a:p>
      </dgm:t>
    </dgm:pt>
    <dgm:pt modelId="{370CDEC5-5245-4B0E-964C-888EC66C887D}" type="pres">
      <dgm:prSet presAssocID="{58602894-5673-4EF9-9E8A-B612D2AE0BDE}" presName="middleNode" presStyleCnt="0"/>
      <dgm:spPr/>
    </dgm:pt>
    <dgm:pt modelId="{7C18E0F3-6EDE-4EF5-9906-29545BA846D7}" type="pres">
      <dgm:prSet presAssocID="{58602894-5673-4EF9-9E8A-B612D2AE0BDE}" presName="padding" presStyleLbl="node1" presStyleIdx="0" presStyleCnt="6"/>
      <dgm:spPr/>
    </dgm:pt>
    <dgm:pt modelId="{1243C191-C14E-46F0-97AF-5419DBD86692}" type="pres">
      <dgm:prSet presAssocID="{58602894-5673-4EF9-9E8A-B612D2AE0BDE}" presName="shape" presStyleLbl="node1" presStyleIdx="1" presStyleCnt="6" custScaleX="449748" custScaleY="353795" custLinFactX="88091" custLinFactNeighborX="100000" custLinFactNeighborY="-60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8FBE8-3F52-4A83-A01B-D57C049833F7}" type="pres">
      <dgm:prSet presAssocID="{FF1C1C6E-B344-4891-8ECD-111ABC5112FC}" presName="sibTrans" presStyleLbl="sibTrans2D1" presStyleIdx="1" presStyleCnt="5"/>
      <dgm:spPr/>
      <dgm:t>
        <a:bodyPr/>
        <a:lstStyle/>
        <a:p>
          <a:endParaRPr lang="ru-RU"/>
        </a:p>
      </dgm:t>
    </dgm:pt>
    <dgm:pt modelId="{6F199463-CFD1-48B3-A10A-8209764569C9}" type="pres">
      <dgm:prSet presAssocID="{3000052C-5E17-497E-A378-0C8F79B9725D}" presName="middleNode" presStyleCnt="0"/>
      <dgm:spPr/>
    </dgm:pt>
    <dgm:pt modelId="{6AF15C91-7C44-4014-B949-DD62EF5AD54D}" type="pres">
      <dgm:prSet presAssocID="{3000052C-5E17-497E-A378-0C8F79B9725D}" presName="padding" presStyleLbl="node1" presStyleIdx="1" presStyleCnt="6"/>
      <dgm:spPr/>
    </dgm:pt>
    <dgm:pt modelId="{70189545-2A26-4D4A-BB25-7D323410B797}" type="pres">
      <dgm:prSet presAssocID="{3000052C-5E17-497E-A378-0C8F79B9725D}" presName="shape" presStyleLbl="node1" presStyleIdx="2" presStyleCnt="6" custScaleX="550814" custScaleY="168921" custLinFactNeighborX="-8731" custLinFactNeighborY="-81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6872E7-815D-4A64-A486-323B9E2342A3}" type="pres">
      <dgm:prSet presAssocID="{F885E56B-A72A-4736-9617-12F88AF32533}" presName="sibTrans" presStyleLbl="sibTrans2D1" presStyleIdx="2" presStyleCnt="5" custLinFactNeighborX="11038" custLinFactNeighborY="-16882"/>
      <dgm:spPr/>
      <dgm:t>
        <a:bodyPr/>
        <a:lstStyle/>
        <a:p>
          <a:endParaRPr lang="ru-RU"/>
        </a:p>
      </dgm:t>
    </dgm:pt>
    <dgm:pt modelId="{06C42675-0BB7-4EAE-9B07-3DCB182EB166}" type="pres">
      <dgm:prSet presAssocID="{9F9481E9-2869-4AAD-B124-03621152983B}" presName="middleNode" presStyleCnt="0"/>
      <dgm:spPr/>
    </dgm:pt>
    <dgm:pt modelId="{7AEA306B-5E29-4392-B2AE-A5A288E40BD0}" type="pres">
      <dgm:prSet presAssocID="{9F9481E9-2869-4AAD-B124-03621152983B}" presName="padding" presStyleLbl="node1" presStyleIdx="2" presStyleCnt="6"/>
      <dgm:spPr/>
    </dgm:pt>
    <dgm:pt modelId="{3DAB52A1-60B1-4AD8-8FF2-700E9EA84F04}" type="pres">
      <dgm:prSet presAssocID="{9F9481E9-2869-4AAD-B124-03621152983B}" presName="shape" presStyleLbl="node1" presStyleIdx="3" presStyleCnt="6" custScaleX="336794" custScaleY="298152" custLinFactNeighborX="-79308" custLinFactNeighborY="-26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44A5B-C1CC-4989-A54A-30064F303202}" type="pres">
      <dgm:prSet presAssocID="{F7215AAD-4E95-45F6-8D55-DF420A8A0C19}" presName="sibTrans" presStyleLbl="sibTrans2D1" presStyleIdx="3" presStyleCnt="5" custLinFactX="300000" custLinFactNeighborX="385845" custLinFactNeighborY="-85876"/>
      <dgm:spPr/>
      <dgm:t>
        <a:bodyPr/>
        <a:lstStyle/>
        <a:p>
          <a:endParaRPr lang="ru-RU"/>
        </a:p>
      </dgm:t>
    </dgm:pt>
    <dgm:pt modelId="{7A42E0E7-D5C9-443C-AC84-8C1011266842}" type="pres">
      <dgm:prSet presAssocID="{E2747402-F282-4554-B7EB-746D373DB802}" presName="middleNode" presStyleCnt="0"/>
      <dgm:spPr/>
    </dgm:pt>
    <dgm:pt modelId="{89347681-571C-4338-B47C-007A7B409685}" type="pres">
      <dgm:prSet presAssocID="{E2747402-F282-4554-B7EB-746D373DB802}" presName="padding" presStyleLbl="node1" presStyleIdx="3" presStyleCnt="6"/>
      <dgm:spPr/>
    </dgm:pt>
    <dgm:pt modelId="{B9139C31-35C4-47B9-931C-C13FB0CD6BBD}" type="pres">
      <dgm:prSet presAssocID="{E2747402-F282-4554-B7EB-746D373DB802}" presName="shape" presStyleLbl="node1" presStyleIdx="4" presStyleCnt="6" custScaleX="694884" custScaleY="150066" custLinFactNeighborX="37984" custLinFactNeighborY="-18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3B820-7A36-4F54-933B-06351EA0A956}" type="pres">
      <dgm:prSet presAssocID="{2A0CF9B5-B8F7-475E-9421-96AB8026BEC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8AA7891-582D-4495-8D35-F457F33C911F}" type="pres">
      <dgm:prSet presAssocID="{D2B4BBDA-AAE8-48E3-8095-503948F70A9D}" presName="lastNode" presStyleLbl="node1" presStyleIdx="5" presStyleCnt="6" custScaleX="227535" custScaleY="164132" custLinFactNeighborX="-39366" custLinFactNeighborY="-21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4E2E3E-1ECD-4885-9234-67FA94DB9D73}" srcId="{216C180F-32AD-4EAD-953E-3A4A902EE766}" destId="{FB802767-4662-4825-9946-F53C14C36976}" srcOrd="0" destOrd="0" parTransId="{75AC8C33-6A04-4C61-8170-CF733CB97EE6}" sibTransId="{D7DD4BC1-775A-42C0-A5CF-AA4EDBFB620D}"/>
    <dgm:cxn modelId="{EE4EAEE1-B67F-4162-9863-15F47A515A40}" type="presOf" srcId="{FB802767-4662-4825-9946-F53C14C36976}" destId="{F0042A8F-51FA-415D-A01A-3500BFBCBB8D}" srcOrd="0" destOrd="0" presId="urn:microsoft.com/office/officeart/2005/8/layout/bProcess2"/>
    <dgm:cxn modelId="{4D03FCB0-1B17-40F0-ACFB-67488F78E202}" type="presOf" srcId="{58602894-5673-4EF9-9E8A-B612D2AE0BDE}" destId="{1243C191-C14E-46F0-97AF-5419DBD86692}" srcOrd="0" destOrd="0" presId="urn:microsoft.com/office/officeart/2005/8/layout/bProcess2"/>
    <dgm:cxn modelId="{FA30B7F2-5F89-44A4-AF96-950713049D09}" srcId="{216C180F-32AD-4EAD-953E-3A4A902EE766}" destId="{D2B4BBDA-AAE8-48E3-8095-503948F70A9D}" srcOrd="5" destOrd="0" parTransId="{40429B76-EF9D-434E-841F-556E15E45A5E}" sibTransId="{4546E102-CD24-44FD-80C8-348A6925252E}"/>
    <dgm:cxn modelId="{5DB5DC23-F231-4279-A86C-8126BAEB8C31}" srcId="{216C180F-32AD-4EAD-953E-3A4A902EE766}" destId="{9F9481E9-2869-4AAD-B124-03621152983B}" srcOrd="3" destOrd="0" parTransId="{E7F28B78-2C73-4A58-98AA-BB7846415BB1}" sibTransId="{F7215AAD-4E95-45F6-8D55-DF420A8A0C19}"/>
    <dgm:cxn modelId="{6FE3E914-606F-40E4-A0CF-A61F125FF2E4}" type="presOf" srcId="{3000052C-5E17-497E-A378-0C8F79B9725D}" destId="{70189545-2A26-4D4A-BB25-7D323410B797}" srcOrd="0" destOrd="0" presId="urn:microsoft.com/office/officeart/2005/8/layout/bProcess2"/>
    <dgm:cxn modelId="{95CC792C-1C18-443F-94BB-7FD7DA07A616}" type="presOf" srcId="{9F9481E9-2869-4AAD-B124-03621152983B}" destId="{3DAB52A1-60B1-4AD8-8FF2-700E9EA84F04}" srcOrd="0" destOrd="0" presId="urn:microsoft.com/office/officeart/2005/8/layout/bProcess2"/>
    <dgm:cxn modelId="{3A8939E7-EF32-4492-8013-6BF5DD053DA3}" type="presOf" srcId="{D7DD4BC1-775A-42C0-A5CF-AA4EDBFB620D}" destId="{0672F862-6135-4B41-AE54-77801D94DF74}" srcOrd="0" destOrd="0" presId="urn:microsoft.com/office/officeart/2005/8/layout/bProcess2"/>
    <dgm:cxn modelId="{ACAB15A9-9414-4EEC-A887-9641B20A244E}" type="presOf" srcId="{216C180F-32AD-4EAD-953E-3A4A902EE766}" destId="{FEA59634-D5DB-40AE-859B-84C1150BD183}" srcOrd="0" destOrd="0" presId="urn:microsoft.com/office/officeart/2005/8/layout/bProcess2"/>
    <dgm:cxn modelId="{6B3670C0-3D09-42F7-8FB3-347C16C91072}" srcId="{216C180F-32AD-4EAD-953E-3A4A902EE766}" destId="{3000052C-5E17-497E-A378-0C8F79B9725D}" srcOrd="2" destOrd="0" parTransId="{C33AFFD3-0E39-42FE-9316-A9BBEE4A8A7B}" sibTransId="{F885E56B-A72A-4736-9617-12F88AF32533}"/>
    <dgm:cxn modelId="{CA9B0D66-786F-4BD7-A823-0D2BA0115CBD}" type="presOf" srcId="{D2B4BBDA-AAE8-48E3-8095-503948F70A9D}" destId="{68AA7891-582D-4495-8D35-F457F33C911F}" srcOrd="0" destOrd="0" presId="urn:microsoft.com/office/officeart/2005/8/layout/bProcess2"/>
    <dgm:cxn modelId="{4368AE62-48D1-4415-8822-5FE2B817B47A}" type="presOf" srcId="{F7215AAD-4E95-45F6-8D55-DF420A8A0C19}" destId="{DBC44A5B-C1CC-4989-A54A-30064F303202}" srcOrd="0" destOrd="0" presId="urn:microsoft.com/office/officeart/2005/8/layout/bProcess2"/>
    <dgm:cxn modelId="{1F773683-CF4E-4E9D-B66E-58F83921CADF}" type="presOf" srcId="{F885E56B-A72A-4736-9617-12F88AF32533}" destId="{7E6872E7-815D-4A64-A486-323B9E2342A3}" srcOrd="0" destOrd="0" presId="urn:microsoft.com/office/officeart/2005/8/layout/bProcess2"/>
    <dgm:cxn modelId="{632A9D15-7DAE-482E-8CDB-CB14A6E59673}" srcId="{216C180F-32AD-4EAD-953E-3A4A902EE766}" destId="{E2747402-F282-4554-B7EB-746D373DB802}" srcOrd="4" destOrd="0" parTransId="{6E66897D-2E46-4EE1-AEA6-56764035920C}" sibTransId="{2A0CF9B5-B8F7-475E-9421-96AB8026BECD}"/>
    <dgm:cxn modelId="{59BF3964-0514-4D1C-8D28-940FB4222B45}" type="presOf" srcId="{E2747402-F282-4554-B7EB-746D373DB802}" destId="{B9139C31-35C4-47B9-931C-C13FB0CD6BBD}" srcOrd="0" destOrd="0" presId="urn:microsoft.com/office/officeart/2005/8/layout/bProcess2"/>
    <dgm:cxn modelId="{3EF1C7DE-4C97-445C-B4DF-2E5F502228FE}" srcId="{216C180F-32AD-4EAD-953E-3A4A902EE766}" destId="{58602894-5673-4EF9-9E8A-B612D2AE0BDE}" srcOrd="1" destOrd="0" parTransId="{B89FB393-C079-4F4F-A180-273805F7435D}" sibTransId="{FF1C1C6E-B344-4891-8ECD-111ABC5112FC}"/>
    <dgm:cxn modelId="{B5120DD8-0421-424A-B9A7-F8114B7C7612}" type="presOf" srcId="{2A0CF9B5-B8F7-475E-9421-96AB8026BECD}" destId="{8D03B820-7A36-4F54-933B-06351EA0A956}" srcOrd="0" destOrd="0" presId="urn:microsoft.com/office/officeart/2005/8/layout/bProcess2"/>
    <dgm:cxn modelId="{F838E87C-681C-4106-8BCE-F0F7724BC64F}" type="presOf" srcId="{FF1C1C6E-B344-4891-8ECD-111ABC5112FC}" destId="{44E8FBE8-3F52-4A83-A01B-D57C049833F7}" srcOrd="0" destOrd="0" presId="urn:microsoft.com/office/officeart/2005/8/layout/bProcess2"/>
    <dgm:cxn modelId="{C5D01F4F-12CF-457D-9662-A348B2F18B11}" type="presParOf" srcId="{FEA59634-D5DB-40AE-859B-84C1150BD183}" destId="{F0042A8F-51FA-415D-A01A-3500BFBCBB8D}" srcOrd="0" destOrd="0" presId="urn:microsoft.com/office/officeart/2005/8/layout/bProcess2"/>
    <dgm:cxn modelId="{3ED13638-DE7F-4A80-A9FA-E594B97762A8}" type="presParOf" srcId="{FEA59634-D5DB-40AE-859B-84C1150BD183}" destId="{0672F862-6135-4B41-AE54-77801D94DF74}" srcOrd="1" destOrd="0" presId="urn:microsoft.com/office/officeart/2005/8/layout/bProcess2"/>
    <dgm:cxn modelId="{F7EDF730-2A26-433A-9EC3-231D08F08111}" type="presParOf" srcId="{FEA59634-D5DB-40AE-859B-84C1150BD183}" destId="{370CDEC5-5245-4B0E-964C-888EC66C887D}" srcOrd="2" destOrd="0" presId="urn:microsoft.com/office/officeart/2005/8/layout/bProcess2"/>
    <dgm:cxn modelId="{6055925B-ECB8-4A05-B023-5893D9767943}" type="presParOf" srcId="{370CDEC5-5245-4B0E-964C-888EC66C887D}" destId="{7C18E0F3-6EDE-4EF5-9906-29545BA846D7}" srcOrd="0" destOrd="0" presId="urn:microsoft.com/office/officeart/2005/8/layout/bProcess2"/>
    <dgm:cxn modelId="{4B9CD6EC-CFD1-48FE-970C-F02ED7414664}" type="presParOf" srcId="{370CDEC5-5245-4B0E-964C-888EC66C887D}" destId="{1243C191-C14E-46F0-97AF-5419DBD86692}" srcOrd="1" destOrd="0" presId="urn:microsoft.com/office/officeart/2005/8/layout/bProcess2"/>
    <dgm:cxn modelId="{E5029ADC-688D-411B-B40F-B6CCA9B391B6}" type="presParOf" srcId="{FEA59634-D5DB-40AE-859B-84C1150BD183}" destId="{44E8FBE8-3F52-4A83-A01B-D57C049833F7}" srcOrd="3" destOrd="0" presId="urn:microsoft.com/office/officeart/2005/8/layout/bProcess2"/>
    <dgm:cxn modelId="{04340F11-6EC2-4854-9076-FFE4894EFC27}" type="presParOf" srcId="{FEA59634-D5DB-40AE-859B-84C1150BD183}" destId="{6F199463-CFD1-48B3-A10A-8209764569C9}" srcOrd="4" destOrd="0" presId="urn:microsoft.com/office/officeart/2005/8/layout/bProcess2"/>
    <dgm:cxn modelId="{2D64637D-145A-4109-B00D-BD8385C56AC8}" type="presParOf" srcId="{6F199463-CFD1-48B3-A10A-8209764569C9}" destId="{6AF15C91-7C44-4014-B949-DD62EF5AD54D}" srcOrd="0" destOrd="0" presId="urn:microsoft.com/office/officeart/2005/8/layout/bProcess2"/>
    <dgm:cxn modelId="{71A3563C-6E2C-429B-88EB-D51CECABDC0E}" type="presParOf" srcId="{6F199463-CFD1-48B3-A10A-8209764569C9}" destId="{70189545-2A26-4D4A-BB25-7D323410B797}" srcOrd="1" destOrd="0" presId="urn:microsoft.com/office/officeart/2005/8/layout/bProcess2"/>
    <dgm:cxn modelId="{9E4243D9-0902-4667-B183-98D166EDADBC}" type="presParOf" srcId="{FEA59634-D5DB-40AE-859B-84C1150BD183}" destId="{7E6872E7-815D-4A64-A486-323B9E2342A3}" srcOrd="5" destOrd="0" presId="urn:microsoft.com/office/officeart/2005/8/layout/bProcess2"/>
    <dgm:cxn modelId="{A15AC9AD-55AA-451F-ABA2-71AAA47522AA}" type="presParOf" srcId="{FEA59634-D5DB-40AE-859B-84C1150BD183}" destId="{06C42675-0BB7-4EAE-9B07-3DCB182EB166}" srcOrd="6" destOrd="0" presId="urn:microsoft.com/office/officeart/2005/8/layout/bProcess2"/>
    <dgm:cxn modelId="{26F5BDD1-1703-40BA-84B6-DA9B1A51F0B3}" type="presParOf" srcId="{06C42675-0BB7-4EAE-9B07-3DCB182EB166}" destId="{7AEA306B-5E29-4392-B2AE-A5A288E40BD0}" srcOrd="0" destOrd="0" presId="urn:microsoft.com/office/officeart/2005/8/layout/bProcess2"/>
    <dgm:cxn modelId="{DC5C690D-A3EB-4193-8D70-C26A4B35B72D}" type="presParOf" srcId="{06C42675-0BB7-4EAE-9B07-3DCB182EB166}" destId="{3DAB52A1-60B1-4AD8-8FF2-700E9EA84F04}" srcOrd="1" destOrd="0" presId="urn:microsoft.com/office/officeart/2005/8/layout/bProcess2"/>
    <dgm:cxn modelId="{770C3E27-5568-44F8-9746-DB4768174880}" type="presParOf" srcId="{FEA59634-D5DB-40AE-859B-84C1150BD183}" destId="{DBC44A5B-C1CC-4989-A54A-30064F303202}" srcOrd="7" destOrd="0" presId="urn:microsoft.com/office/officeart/2005/8/layout/bProcess2"/>
    <dgm:cxn modelId="{200F9AEE-0F18-401D-81BD-774AEB9B73A0}" type="presParOf" srcId="{FEA59634-D5DB-40AE-859B-84C1150BD183}" destId="{7A42E0E7-D5C9-443C-AC84-8C1011266842}" srcOrd="8" destOrd="0" presId="urn:microsoft.com/office/officeart/2005/8/layout/bProcess2"/>
    <dgm:cxn modelId="{6D127491-C617-4395-B4FB-8FCC8FE57953}" type="presParOf" srcId="{7A42E0E7-D5C9-443C-AC84-8C1011266842}" destId="{89347681-571C-4338-B47C-007A7B409685}" srcOrd="0" destOrd="0" presId="urn:microsoft.com/office/officeart/2005/8/layout/bProcess2"/>
    <dgm:cxn modelId="{7E710342-BB7D-48E1-834B-7430E4E6E963}" type="presParOf" srcId="{7A42E0E7-D5C9-443C-AC84-8C1011266842}" destId="{B9139C31-35C4-47B9-931C-C13FB0CD6BBD}" srcOrd="1" destOrd="0" presId="urn:microsoft.com/office/officeart/2005/8/layout/bProcess2"/>
    <dgm:cxn modelId="{259487EE-D12A-4CED-ADAE-40E692CA11F8}" type="presParOf" srcId="{FEA59634-D5DB-40AE-859B-84C1150BD183}" destId="{8D03B820-7A36-4F54-933B-06351EA0A956}" srcOrd="9" destOrd="0" presId="urn:microsoft.com/office/officeart/2005/8/layout/bProcess2"/>
    <dgm:cxn modelId="{935611AA-79C1-4556-B3C7-A3C23EC988EC}" type="presParOf" srcId="{FEA59634-D5DB-40AE-859B-84C1150BD183}" destId="{68AA7891-582D-4495-8D35-F457F33C911F}" srcOrd="10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37E77B-0C24-4AA9-9BDF-C82B259674DA}">
      <dsp:nvSpPr>
        <dsp:cNvPr id="0" name=""/>
        <dsp:cNvSpPr/>
      </dsp:nvSpPr>
      <dsp:spPr>
        <a:xfrm>
          <a:off x="6836" y="0"/>
          <a:ext cx="6994087" cy="71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«Моя профессия – взгляд в будущее»</a:t>
          </a:r>
          <a:endParaRPr lang="ru-RU" sz="3100" kern="1200" dirty="0"/>
        </a:p>
      </dsp:txBody>
      <dsp:txXfrm>
        <a:off x="27759" y="20923"/>
        <a:ext cx="6952241" cy="67253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EB3D00-FC24-47F5-AB1B-3BFCDC04528A}">
      <dsp:nvSpPr>
        <dsp:cNvPr id="0" name=""/>
        <dsp:cNvSpPr/>
      </dsp:nvSpPr>
      <dsp:spPr>
        <a:xfrm>
          <a:off x="1763" y="0"/>
          <a:ext cx="2744298" cy="5197493"/>
        </a:xfrm>
        <a:prstGeom prst="roundRect">
          <a:avLst>
            <a:gd name="adj" fmla="val 10000"/>
          </a:avLst>
        </a:prstGeom>
        <a:solidFill>
          <a:schemeClr val="tx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7030A0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7030A0"/>
              </a:solidFill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7030A0"/>
              </a:solidFill>
            </a:rPr>
            <a:t>Умная тележка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В ближайшее время она заменит привычные кассы, так как снабжена сенсорными датчиками которые регистрируют продукт когда их помещают в корзину. Ещё она умеет взвешивать продукты, считывает сумму покупки и производит расчёт по картам.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1763" y="2078997"/>
        <a:ext cx="2744298" cy="2078997"/>
      </dsp:txXfrm>
    </dsp:sp>
    <dsp:sp modelId="{9BC2FDFA-8E57-4BDF-95BB-974823A24EC7}">
      <dsp:nvSpPr>
        <dsp:cNvPr id="0" name=""/>
        <dsp:cNvSpPr/>
      </dsp:nvSpPr>
      <dsp:spPr>
        <a:xfrm>
          <a:off x="34049" y="77287"/>
          <a:ext cx="2679726" cy="219988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5D0AC-5C46-481C-8B1C-3282004E8525}">
      <dsp:nvSpPr>
        <dsp:cNvPr id="0" name=""/>
        <dsp:cNvSpPr/>
      </dsp:nvSpPr>
      <dsp:spPr>
        <a:xfrm>
          <a:off x="2828390" y="0"/>
          <a:ext cx="2744298" cy="5197493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rgbClr val="0070C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solidFill>
              <a:srgbClr val="0070C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70C0"/>
              </a:solidFill>
            </a:rPr>
            <a:t>Современный магазин без продавца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Для совершения покупки покупатель выбирает товар с кодом и сканирует свои покупки с помощью смартфона и через него совершает оплату.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</dsp:txBody>
      <dsp:txXfrm>
        <a:off x="2828390" y="2078997"/>
        <a:ext cx="2744298" cy="2078997"/>
      </dsp:txXfrm>
    </dsp:sp>
    <dsp:sp modelId="{1686EA2F-A5DD-43A1-B979-FCD1BF061351}">
      <dsp:nvSpPr>
        <dsp:cNvPr id="0" name=""/>
        <dsp:cNvSpPr/>
      </dsp:nvSpPr>
      <dsp:spPr>
        <a:xfrm>
          <a:off x="2893016" y="150741"/>
          <a:ext cx="2615047" cy="205298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05EA96-9175-4120-937D-CD857F67D9AB}">
      <dsp:nvSpPr>
        <dsp:cNvPr id="0" name=""/>
        <dsp:cNvSpPr/>
      </dsp:nvSpPr>
      <dsp:spPr>
        <a:xfrm>
          <a:off x="5655017" y="0"/>
          <a:ext cx="2744298" cy="519749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solidFill>
              <a:srgbClr val="FFFF00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solidFill>
              <a:srgbClr val="FFFF00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solidFill>
              <a:srgbClr val="FFFF00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Работают роботы,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FFFF00"/>
              </a:solidFill>
            </a:rPr>
            <a:t> а не человек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solidFill>
              <a:srgbClr val="FFFF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Я электронный помощник человека, способен выполнять торговые операции по заложенной во мне программе и реагировать на покупателей.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5655017" y="2078997"/>
        <a:ext cx="2744298" cy="2078997"/>
      </dsp:txXfrm>
    </dsp:sp>
    <dsp:sp modelId="{D12CDC9E-1900-4A4F-9B94-DA8531D30F3C}">
      <dsp:nvSpPr>
        <dsp:cNvPr id="0" name=""/>
        <dsp:cNvSpPr/>
      </dsp:nvSpPr>
      <dsp:spPr>
        <a:xfrm>
          <a:off x="5715039" y="142883"/>
          <a:ext cx="2632355" cy="19435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4B0A88-C60B-4817-97B7-8238753F376A}">
      <dsp:nvSpPr>
        <dsp:cNvPr id="0" name=""/>
        <dsp:cNvSpPr/>
      </dsp:nvSpPr>
      <dsp:spPr>
        <a:xfrm>
          <a:off x="5214970" y="4643470"/>
          <a:ext cx="299421" cy="6524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BF64F7-8F1D-4E5F-A087-C76B4E44C281}">
      <dsp:nvSpPr>
        <dsp:cNvPr id="0" name=""/>
        <dsp:cNvSpPr/>
      </dsp:nvSpPr>
      <dsp:spPr>
        <a:xfrm flipH="1" flipV="1">
          <a:off x="3857626" y="428624"/>
          <a:ext cx="45756" cy="1447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7352D-02B8-496A-92CA-93A5A7E58D67}">
      <dsp:nvSpPr>
        <dsp:cNvPr id="0" name=""/>
        <dsp:cNvSpPr/>
      </dsp:nvSpPr>
      <dsp:spPr>
        <a:xfrm>
          <a:off x="1928813" y="1500192"/>
          <a:ext cx="5892401" cy="5249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Математик со смекалкой - </a:t>
          </a:r>
          <a:r>
            <a:rPr lang="ru-RU" sz="1600" kern="1200" dirty="0" smtClean="0"/>
            <a:t>готов идти на скидки и уступки</a:t>
          </a:r>
          <a:endParaRPr lang="ru-RU" sz="1600" kern="1200" dirty="0"/>
        </a:p>
      </dsp:txBody>
      <dsp:txXfrm>
        <a:off x="1954441" y="1525820"/>
        <a:ext cx="5841145" cy="473727"/>
      </dsp:txXfrm>
    </dsp:sp>
    <dsp:sp modelId="{EF42F55E-20A7-4411-8A00-B67A53939124}">
      <dsp:nvSpPr>
        <dsp:cNvPr id="0" name=""/>
        <dsp:cNvSpPr/>
      </dsp:nvSpPr>
      <dsp:spPr>
        <a:xfrm>
          <a:off x="357158" y="285746"/>
          <a:ext cx="277238" cy="3704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EF7A89-2764-40E6-AA56-8F446E574085}">
      <dsp:nvSpPr>
        <dsp:cNvPr id="0" name=""/>
        <dsp:cNvSpPr/>
      </dsp:nvSpPr>
      <dsp:spPr>
        <a:xfrm>
          <a:off x="2786098" y="2071693"/>
          <a:ext cx="5329236" cy="570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Психолог  тонкий - </a:t>
          </a:r>
          <a:r>
            <a:rPr lang="ru-RU" sz="1600" kern="1200" dirty="0" smtClean="0"/>
            <a:t>работа с людьми мое призвание</a:t>
          </a:r>
          <a:endParaRPr lang="ru-RU" sz="1600" kern="1200" dirty="0"/>
        </a:p>
      </dsp:txBody>
      <dsp:txXfrm>
        <a:off x="2813932" y="2099527"/>
        <a:ext cx="5273568" cy="514522"/>
      </dsp:txXfrm>
    </dsp:sp>
    <dsp:sp modelId="{AD69C30E-3BC0-4F6C-AEB2-3BF1013FC2EC}">
      <dsp:nvSpPr>
        <dsp:cNvPr id="0" name=""/>
        <dsp:cNvSpPr/>
      </dsp:nvSpPr>
      <dsp:spPr>
        <a:xfrm flipV="1">
          <a:off x="1500187" y="500064"/>
          <a:ext cx="60659" cy="1618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6415" tIns="1353820" rIns="676415" bIns="462280" numCol="1" spcCol="1270" anchor="t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 dirty="0"/>
        </a:p>
      </dsp:txBody>
      <dsp:txXfrm rot="10800000">
        <a:off x="1500187" y="500064"/>
        <a:ext cx="60659" cy="161801"/>
      </dsp:txXfrm>
    </dsp:sp>
    <dsp:sp modelId="{E10A436F-BCD8-43EB-957C-46C35577A7A2}">
      <dsp:nvSpPr>
        <dsp:cNvPr id="0" name=""/>
        <dsp:cNvSpPr/>
      </dsp:nvSpPr>
      <dsp:spPr>
        <a:xfrm>
          <a:off x="3329096" y="2714637"/>
          <a:ext cx="5386339" cy="5002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Артист, танцор - </a:t>
          </a:r>
          <a:r>
            <a:rPr lang="ru-RU" sz="1600" kern="1200" dirty="0" smtClean="0"/>
            <a:t>с клиентом танго мастерски ведёт</a:t>
          </a:r>
          <a:endParaRPr lang="ru-RU" sz="1600" kern="1200" dirty="0"/>
        </a:p>
      </dsp:txBody>
      <dsp:txXfrm>
        <a:off x="3353514" y="2739055"/>
        <a:ext cx="5337503" cy="451375"/>
      </dsp:txXfrm>
    </dsp:sp>
    <dsp:sp modelId="{F66DEFFC-DA11-4C98-86EC-6839D2CA94B6}">
      <dsp:nvSpPr>
        <dsp:cNvPr id="0" name=""/>
        <dsp:cNvSpPr/>
      </dsp:nvSpPr>
      <dsp:spPr>
        <a:xfrm flipH="1" flipV="1">
          <a:off x="5643593" y="500067"/>
          <a:ext cx="60572" cy="1687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ABE30C-EE4B-4314-B3BC-521B7657DE85}">
      <dsp:nvSpPr>
        <dsp:cNvPr id="0" name=""/>
        <dsp:cNvSpPr/>
      </dsp:nvSpPr>
      <dsp:spPr>
        <a:xfrm>
          <a:off x="71438" y="203352"/>
          <a:ext cx="8619660" cy="6141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0000"/>
              </a:solidFill>
            </a:rPr>
            <a:t>Мудрый  консультант- </a:t>
          </a:r>
          <a:r>
            <a:rPr lang="ru-RU" sz="1600" kern="1200" dirty="0" smtClean="0"/>
            <a:t>всё знать, уметь и продолжать учиться, вперед по зову времени идти</a:t>
          </a:r>
          <a:endParaRPr lang="ru-RU" sz="1600" kern="1200" dirty="0"/>
        </a:p>
      </dsp:txBody>
      <dsp:txXfrm>
        <a:off x="101417" y="233331"/>
        <a:ext cx="8559702" cy="554173"/>
      </dsp:txXfrm>
    </dsp:sp>
    <dsp:sp modelId="{4EDF730E-83B9-47F6-8957-6C6901D6470C}">
      <dsp:nvSpPr>
        <dsp:cNvPr id="0" name=""/>
        <dsp:cNvSpPr/>
      </dsp:nvSpPr>
      <dsp:spPr>
        <a:xfrm flipH="1" flipV="1">
          <a:off x="142845" y="71440"/>
          <a:ext cx="60572" cy="15713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AB816C-D48F-4767-9E58-308DF13A78E7}">
      <dsp:nvSpPr>
        <dsp:cNvPr id="0" name=""/>
        <dsp:cNvSpPr/>
      </dsp:nvSpPr>
      <dsp:spPr>
        <a:xfrm>
          <a:off x="785818" y="857253"/>
          <a:ext cx="6310367" cy="5894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Контроллер  дотошный – </a:t>
          </a:r>
          <a:r>
            <a:rPr lang="ru-RU" sz="1600" kern="1200" dirty="0" smtClean="0"/>
            <a:t>ведет контроль  за качеством товара</a:t>
          </a:r>
          <a:endParaRPr lang="ru-RU" sz="1600" kern="1200" dirty="0"/>
        </a:p>
      </dsp:txBody>
      <dsp:txXfrm>
        <a:off x="814592" y="886027"/>
        <a:ext cx="6252819" cy="5318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859CC7-FD7E-4442-8079-74F43D687576}">
      <dsp:nvSpPr>
        <dsp:cNvPr id="0" name=""/>
        <dsp:cNvSpPr/>
      </dsp:nvSpPr>
      <dsp:spPr>
        <a:xfrm>
          <a:off x="3043231" y="328592"/>
          <a:ext cx="2324668" cy="1535655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0" kern="1200" dirty="0"/>
        </a:p>
      </dsp:txBody>
      <dsp:txXfrm>
        <a:off x="3118195" y="403556"/>
        <a:ext cx="2174740" cy="1385727"/>
      </dsp:txXfrm>
    </dsp:sp>
    <dsp:sp modelId="{AC6750B0-69EF-4EAC-981D-1867B0000CB2}">
      <dsp:nvSpPr>
        <dsp:cNvPr id="0" name=""/>
        <dsp:cNvSpPr/>
      </dsp:nvSpPr>
      <dsp:spPr>
        <a:xfrm>
          <a:off x="3821826" y="1035506"/>
          <a:ext cx="3730960" cy="3730960"/>
        </a:xfrm>
        <a:custGeom>
          <a:avLst/>
          <a:gdLst/>
          <a:ahLst/>
          <a:cxnLst/>
          <a:rect l="0" t="0" r="0" b="0"/>
          <a:pathLst>
            <a:path>
              <a:moveTo>
                <a:pt x="1551326" y="26642"/>
              </a:moveTo>
              <a:arcTo wR="1865480" hR="1865480" stAng="15618299" swAng="96609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DC09B-25D3-48BA-9947-2968484BC894}">
      <dsp:nvSpPr>
        <dsp:cNvPr id="0" name=""/>
        <dsp:cNvSpPr/>
      </dsp:nvSpPr>
      <dsp:spPr>
        <a:xfrm>
          <a:off x="5900757" y="114282"/>
          <a:ext cx="2193317" cy="1803992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5988821" y="202346"/>
        <a:ext cx="2017189" cy="1627864"/>
      </dsp:txXfrm>
    </dsp:sp>
    <dsp:sp modelId="{A7333507-E3DB-49CF-B38D-5EE967669BDE}">
      <dsp:nvSpPr>
        <dsp:cNvPr id="0" name=""/>
        <dsp:cNvSpPr/>
      </dsp:nvSpPr>
      <dsp:spPr>
        <a:xfrm>
          <a:off x="3604116" y="618032"/>
          <a:ext cx="3730960" cy="3730960"/>
        </a:xfrm>
        <a:custGeom>
          <a:avLst/>
          <a:gdLst/>
          <a:ahLst/>
          <a:cxnLst/>
          <a:rect l="0" t="0" r="0" b="0"/>
          <a:pathLst>
            <a:path>
              <a:moveTo>
                <a:pt x="3646642" y="1310974"/>
              </a:moveTo>
              <a:arcTo wR="1865480" hR="1865480" stAng="20562465" swAng="206443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BAF2F0-7257-4E32-B529-8447D8F62C14}">
      <dsp:nvSpPr>
        <dsp:cNvPr id="0" name=""/>
        <dsp:cNvSpPr/>
      </dsp:nvSpPr>
      <dsp:spPr>
        <a:xfrm>
          <a:off x="5972196" y="3043247"/>
          <a:ext cx="2018950" cy="1389037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300" kern="1200" dirty="0"/>
        </a:p>
      </dsp:txBody>
      <dsp:txXfrm>
        <a:off x="6040003" y="3111054"/>
        <a:ext cx="1883336" cy="1253423"/>
      </dsp:txXfrm>
    </dsp:sp>
    <dsp:sp modelId="{04551863-6FD8-48D6-B902-BD8CB927D35A}">
      <dsp:nvSpPr>
        <dsp:cNvPr id="0" name=""/>
        <dsp:cNvSpPr/>
      </dsp:nvSpPr>
      <dsp:spPr>
        <a:xfrm>
          <a:off x="3970476" y="-71235"/>
          <a:ext cx="3730960" cy="3730960"/>
        </a:xfrm>
        <a:custGeom>
          <a:avLst/>
          <a:gdLst/>
          <a:ahLst/>
          <a:cxnLst/>
          <a:rect l="0" t="0" r="0" b="0"/>
          <a:pathLst>
            <a:path>
              <a:moveTo>
                <a:pt x="1995968" y="3726391"/>
              </a:moveTo>
              <a:arcTo wR="1865480" hR="1865480" stAng="5159336" swAng="104552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512C2D-30C9-4407-9D4B-20E3AEF08DE6}">
      <dsp:nvSpPr>
        <dsp:cNvPr id="0" name=""/>
        <dsp:cNvSpPr/>
      </dsp:nvSpPr>
      <dsp:spPr>
        <a:xfrm>
          <a:off x="2900355" y="2757496"/>
          <a:ext cx="2497221" cy="1494596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2973315" y="2830456"/>
        <a:ext cx="2351301" cy="1348676"/>
      </dsp:txXfrm>
    </dsp:sp>
    <dsp:sp modelId="{9A3B83A0-9D86-4A74-A844-5962A50626C7}">
      <dsp:nvSpPr>
        <dsp:cNvPr id="0" name=""/>
        <dsp:cNvSpPr/>
      </dsp:nvSpPr>
      <dsp:spPr>
        <a:xfrm>
          <a:off x="550585" y="-22575"/>
          <a:ext cx="3730960" cy="3730960"/>
        </a:xfrm>
        <a:custGeom>
          <a:avLst/>
          <a:gdLst/>
          <a:ahLst/>
          <a:cxnLst/>
          <a:rect l="0" t="0" r="0" b="0"/>
          <a:pathLst>
            <a:path>
              <a:moveTo>
                <a:pt x="2344338" y="3668453"/>
              </a:moveTo>
              <a:arcTo wR="1865480" hR="1865480" stAng="4507559" swAng="101917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B00DA4-B965-4BCA-9EFC-BDD60A275CF2}">
      <dsp:nvSpPr>
        <dsp:cNvPr id="0" name=""/>
        <dsp:cNvSpPr/>
      </dsp:nvSpPr>
      <dsp:spPr>
        <a:xfrm>
          <a:off x="114282" y="3136933"/>
          <a:ext cx="2227409" cy="1389029"/>
        </a:xfrm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kern="1200" dirty="0"/>
        </a:p>
      </dsp:txBody>
      <dsp:txXfrm>
        <a:off x="182089" y="3204740"/>
        <a:ext cx="2091795" cy="1253415"/>
      </dsp:txXfrm>
    </dsp:sp>
    <dsp:sp modelId="{347D6F3B-F646-47C4-AB64-CBCA0E525B0F}">
      <dsp:nvSpPr>
        <dsp:cNvPr id="0" name=""/>
        <dsp:cNvSpPr/>
      </dsp:nvSpPr>
      <dsp:spPr>
        <a:xfrm>
          <a:off x="951854" y="1114100"/>
          <a:ext cx="3730960" cy="3730960"/>
        </a:xfrm>
        <a:custGeom>
          <a:avLst/>
          <a:gdLst/>
          <a:ahLst/>
          <a:cxnLst/>
          <a:rect l="0" t="0" r="0" b="0"/>
          <a:pathLst>
            <a:path>
              <a:moveTo>
                <a:pt x="5848" y="2013076"/>
              </a:moveTo>
              <a:arcTo wR="1865480" hR="1865480" stAng="10527722" swAng="178914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DA026-9FB4-4133-B2D0-394A13B464BF}">
      <dsp:nvSpPr>
        <dsp:cNvPr id="0" name=""/>
        <dsp:cNvSpPr/>
      </dsp:nvSpPr>
      <dsp:spPr>
        <a:xfrm>
          <a:off x="0" y="400033"/>
          <a:ext cx="2590462" cy="1774037"/>
        </a:xfrm>
        <a:prstGeom prst="round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/>
        </a:p>
      </dsp:txBody>
      <dsp:txXfrm>
        <a:off x="86601" y="486634"/>
        <a:ext cx="2417260" cy="1600835"/>
      </dsp:txXfrm>
    </dsp:sp>
    <dsp:sp modelId="{5B04C5AF-56DB-4D51-8E55-27C98F15BECE}">
      <dsp:nvSpPr>
        <dsp:cNvPr id="0" name=""/>
        <dsp:cNvSpPr/>
      </dsp:nvSpPr>
      <dsp:spPr>
        <a:xfrm>
          <a:off x="1072392" y="1169577"/>
          <a:ext cx="3730960" cy="3730960"/>
        </a:xfrm>
        <a:custGeom>
          <a:avLst/>
          <a:gdLst/>
          <a:ahLst/>
          <a:cxnLst/>
          <a:rect l="0" t="0" r="0" b="0"/>
          <a:pathLst>
            <a:path>
              <a:moveTo>
                <a:pt x="1522528" y="31795"/>
              </a:moveTo>
              <a:arcTo wR="1865480" hR="1865480" stAng="15564386" swAng="82151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59C65-0A59-4913-A95E-7107D4A3C289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3584C-0C83-4DD7-85C0-E4FB177965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89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3584C-0C83-4DD7-85C0-E4FB1779656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3584C-0C83-4DD7-85C0-E4FB1779656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3584C-0C83-4DD7-85C0-E4FB1779656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34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image" Target="../media/image37.jpeg"/><Relationship Id="rId18" Type="http://schemas.microsoft.com/office/2007/relationships/diagramDrawing" Target="../diagrams/drawing8.xml"/><Relationship Id="rId3" Type="http://schemas.openxmlformats.org/officeDocument/2006/relationships/diagramData" Target="../diagrams/data7.xml"/><Relationship Id="rId7" Type="http://schemas.openxmlformats.org/officeDocument/2006/relationships/diagramData" Target="../diagrams/data8.xml"/><Relationship Id="rId12" Type="http://schemas.openxmlformats.org/officeDocument/2006/relationships/image" Target="../media/image36.jpeg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35.jpeg"/><Relationship Id="rId5" Type="http://schemas.openxmlformats.org/officeDocument/2006/relationships/diagramQuickStyle" Target="../diagrams/quickStyle7.xml"/><Relationship Id="rId15" Type="http://schemas.openxmlformats.org/officeDocument/2006/relationships/image" Target="../media/image39.jpeg"/><Relationship Id="rId10" Type="http://schemas.openxmlformats.org/officeDocument/2006/relationships/diagramColors" Target="../diagrams/colors8.xml"/><Relationship Id="rId4" Type="http://schemas.openxmlformats.org/officeDocument/2006/relationships/diagramLayout" Target="../diagrams/layout7.xml"/><Relationship Id="rId9" Type="http://schemas.openxmlformats.org/officeDocument/2006/relationships/diagramQuickStyle" Target="../diagrams/quickStyle8.xml"/><Relationship Id="rId1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57256"/>
          </a:xfr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ГОСУДАРСТВЕННОЕ БЮДЖЕТНОЕ ПРОФЕССИОНАЛЬНОЕ ОБРАЗОВАТЕЛЬНОЕ УЧРЕЖДЕНИЕ </a:t>
            </a:r>
            <a:b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ИРКУТСКОЙ ОБЛАСТИ</a:t>
            </a:r>
            <a:b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«Профессиональное училище № 48 п. Подгорный»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sz="1800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142984"/>
          <a:ext cx="700092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42844" y="2786058"/>
            <a:ext cx="4210693" cy="571504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Продавец продовольственных товаров</a:t>
            </a:r>
            <a:endParaRPr lang="ru-RU" dirty="0"/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302459" y="2517045"/>
            <a:ext cx="4177215" cy="538026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l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kern="1200" dirty="0"/>
          </a:p>
          <a:p>
            <a:pPr marL="57150" lvl="1" indent="-57150" algn="l" defTabSz="48895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100" kern="1200" dirty="0"/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2731351" y="3231425"/>
            <a:ext cx="4177215" cy="538026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l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400" kern="1200" dirty="0"/>
          </a:p>
          <a:p>
            <a:pPr marL="57150" lvl="1" indent="-57150" algn="l" defTabSz="48895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1100" kern="12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57290" y="3429000"/>
            <a:ext cx="4572032" cy="571504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Продавец  непродовольственных товаров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71934" y="4071942"/>
            <a:ext cx="2143140" cy="571504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Контролер-кассир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572264" y="4929198"/>
            <a:ext cx="2286016" cy="15001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Работу представили:</a:t>
            </a:r>
          </a:p>
          <a:p>
            <a:r>
              <a:rPr lang="ru-RU" sz="1200" dirty="0" err="1" smtClean="0">
                <a:solidFill>
                  <a:schemeClr val="bg1"/>
                </a:solidFill>
              </a:rPr>
              <a:t>Дук</a:t>
            </a:r>
            <a:r>
              <a:rPr lang="ru-RU" sz="1200" dirty="0" smtClean="0">
                <a:solidFill>
                  <a:schemeClr val="bg1"/>
                </a:solidFill>
              </a:rPr>
              <a:t> О.Н - преподаватель 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спец. дисциплин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Фадеева А.Е - мастер </a:t>
            </a:r>
            <a:r>
              <a:rPr lang="ru-RU" sz="1200" dirty="0" err="1" smtClean="0">
                <a:solidFill>
                  <a:schemeClr val="bg1"/>
                </a:solidFill>
              </a:rPr>
              <a:t>п</a:t>
            </a:r>
            <a:r>
              <a:rPr lang="ru-RU" sz="1200" dirty="0" smtClean="0">
                <a:solidFill>
                  <a:schemeClr val="bg1"/>
                </a:solidFill>
              </a:rPr>
              <a:t>/о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Барышникова Е.В  - мастер </a:t>
            </a:r>
            <a:r>
              <a:rPr lang="ru-RU" sz="1200" dirty="0" err="1" smtClean="0">
                <a:solidFill>
                  <a:schemeClr val="bg1"/>
                </a:solidFill>
              </a:rPr>
              <a:t>п</a:t>
            </a:r>
            <a:r>
              <a:rPr lang="ru-RU" sz="1200" dirty="0" smtClean="0">
                <a:solidFill>
                  <a:schemeClr val="bg1"/>
                </a:solidFill>
              </a:rPr>
              <a:t>/о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Черных Н.А - мастер </a:t>
            </a:r>
            <a:r>
              <a:rPr lang="ru-RU" sz="1200" dirty="0" err="1" smtClean="0">
                <a:solidFill>
                  <a:schemeClr val="bg1"/>
                </a:solidFill>
              </a:rPr>
              <a:t>п</a:t>
            </a:r>
            <a:r>
              <a:rPr lang="ru-RU" sz="1200" dirty="0" smtClean="0">
                <a:solidFill>
                  <a:schemeClr val="bg1"/>
                </a:solidFill>
              </a:rPr>
              <a:t>/о</a:t>
            </a: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3" name="GIMN_MOLODJOZHI_-_Kto_esli_ne_my_6838698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>
                  <p14:trim st="4340.9384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67730" y="548680"/>
            <a:ext cx="609600" cy="609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571604" y="2000240"/>
            <a:ext cx="6215106" cy="6429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Профессия : Продавец, контролер-кассир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6357958"/>
            <a:ext cx="1785950" cy="3571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п. Подгорный 2020 г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429292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7000">
        <p14:reveal/>
      </p:transition>
    </mc:Choice>
    <mc:Fallback>
      <p:transition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785786" y="571480"/>
            <a:ext cx="8001056" cy="5786478"/>
            <a:chOff x="3043232" y="328611"/>
            <a:chExt cx="2324668" cy="1535655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043232" y="328611"/>
              <a:ext cx="2324668" cy="1535655"/>
            </a:xfrm>
            <a:prstGeom prst="roundRect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118197" y="403576"/>
              <a:ext cx="2174738" cy="13857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0" tIns="190500" rIns="190500" bIns="190500" numCol="1" spcCol="1270" anchor="ctr" anchorCtr="0">
              <a:noAutofit/>
            </a:bodyPr>
            <a:lstStyle/>
            <a:p>
              <a:pPr lvl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0" kern="1200" dirty="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714348" y="785794"/>
            <a:ext cx="7858180" cy="5357850"/>
            <a:chOff x="5900757" y="114282"/>
            <a:chExt cx="2193317" cy="1803992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900757" y="114282"/>
              <a:ext cx="2193317" cy="1803992"/>
            </a:xfrm>
            <a:prstGeom prst="roundRect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5988821" y="202346"/>
              <a:ext cx="2017189" cy="16278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700" kern="1200" dirty="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428728" y="642918"/>
            <a:ext cx="6715173" cy="5643578"/>
            <a:chOff x="114272" y="3114687"/>
            <a:chExt cx="2227409" cy="1389029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14272" y="3114687"/>
              <a:ext cx="2227409" cy="1389029"/>
            </a:xfrm>
            <a:prstGeom prst="roundRect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82079" y="3182494"/>
              <a:ext cx="2091795" cy="12534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 dirty="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000100" y="500042"/>
            <a:ext cx="6429420" cy="6000792"/>
            <a:chOff x="2900355" y="2757496"/>
            <a:chExt cx="2497221" cy="149459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900355" y="2757496"/>
              <a:ext cx="2497221" cy="1494596"/>
            </a:xfrm>
            <a:prstGeom prst="roundRect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973315" y="2830456"/>
              <a:ext cx="2351301" cy="13486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5740" tIns="205740" rIns="205740" bIns="205740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400" kern="1200"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642910" y="428604"/>
            <a:ext cx="7215238" cy="5572164"/>
            <a:chOff x="5972196" y="3043247"/>
            <a:chExt cx="2018950" cy="1389037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972196" y="3043247"/>
              <a:ext cx="2018950" cy="1389037"/>
            </a:xfrm>
            <a:prstGeom prst="roundRect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6040003" y="3111054"/>
              <a:ext cx="1883336" cy="12534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3830" tIns="163830" rIns="163830" bIns="163830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300" kern="1200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Содержимое 17" descr="Кассы самообслуживания в супермаркетах 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214554"/>
            <a:ext cx="2286016" cy="166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Информационные киоски"/>
          <p:cNvPicPr/>
          <p:nvPr/>
        </p:nvPicPr>
        <p:blipFill>
          <a:blip r:embed="rId3"/>
          <a:srcRect l="4252" r="26434" b="-143"/>
          <a:stretch>
            <a:fillRect/>
          </a:stretch>
        </p:blipFill>
        <p:spPr bwMode="auto">
          <a:xfrm>
            <a:off x="5072066" y="3357562"/>
            <a:ext cx="190594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Блок-схема: несколько документов 9"/>
          <p:cNvSpPr/>
          <p:nvPr/>
        </p:nvSpPr>
        <p:spPr>
          <a:xfrm>
            <a:off x="2214546" y="1857364"/>
            <a:ext cx="4071966" cy="2000264"/>
          </a:xfrm>
          <a:prstGeom prst="flowChartMultidocumen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Автоматизация контрольно - кассовых операций на основе современных высокопроизводительных электронных кассовых аппаратов - </a:t>
            </a:r>
            <a:br>
              <a:rPr lang="ru-RU" sz="1400" dirty="0" smtClean="0"/>
            </a:br>
            <a:r>
              <a:rPr lang="ru-RU" sz="1400" dirty="0" smtClean="0"/>
              <a:t>специально оборудованных компьютеров.</a:t>
            </a:r>
            <a:endParaRPr lang="ru-RU" sz="1400" dirty="0"/>
          </a:p>
        </p:txBody>
      </p:sp>
      <p:pic>
        <p:nvPicPr>
          <p:cNvPr id="11" name="Рисунок 10" descr="https://habrastorage.org/webt/h_/q1/_l/h_q1_lnu_xckmxocaalrv-hz_ii.jpeg"/>
          <p:cNvPicPr/>
          <p:nvPr/>
        </p:nvPicPr>
        <p:blipFill>
          <a:blip r:embed="rId4"/>
          <a:srcRect l="32981" t="4192" r="32918" b="6870"/>
          <a:stretch>
            <a:fillRect/>
          </a:stretch>
        </p:blipFill>
        <p:spPr bwMode="auto">
          <a:xfrm>
            <a:off x="500034" y="2428868"/>
            <a:ext cx="152542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УВР\Desktop\7556592853072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642918"/>
            <a:ext cx="200026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ятиугольник 12"/>
          <p:cNvSpPr/>
          <p:nvPr/>
        </p:nvSpPr>
        <p:spPr>
          <a:xfrm>
            <a:off x="214282" y="142852"/>
            <a:ext cx="2571768" cy="1357322"/>
          </a:xfrm>
          <a:prstGeom prst="homePlat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Расчет с покупателями производится не только при помощи банковских карт, но и при помощи биометрических данных: отпечатка пальца, изображения лица.</a:t>
            </a:r>
          </a:p>
          <a:p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500034" y="1714488"/>
            <a:ext cx="1414466" cy="612648"/>
          </a:xfrm>
          <a:prstGeom prst="wedgeRectCallou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r>
              <a:rPr lang="ru-RU" sz="1400" dirty="0" smtClean="0"/>
              <a:t>Компьютерная касса будущего</a:t>
            </a:r>
          </a:p>
          <a:p>
            <a:pPr algn="ctr"/>
            <a:endParaRPr lang="ru-RU" dirty="0"/>
          </a:p>
        </p:txBody>
      </p:sp>
      <p:pic>
        <p:nvPicPr>
          <p:cNvPr id="20" name="Рисунок 19" descr="Картинки по запросу кассы картинки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3786190"/>
            <a:ext cx="1857388" cy="166925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1" name="Рисунок 20" descr="C:\Users\УВР\Desktop\a71b49139117e907c3387c4cf826bfb6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5060950"/>
            <a:ext cx="2695575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s://avatars.mds.yandex.net/get-zen_doc/1901671/pub_5e60a7c09fe6265b37b96d26_5e60a96779f25720b9642a35/scale_120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4643446"/>
            <a:ext cx="29432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s://www.mymeest.md/wp-content/uploads/2017/03/novosty__-1200x56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5429264"/>
            <a:ext cx="2481080" cy="116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Скругленная прямоугольная выноска 26"/>
          <p:cNvSpPr/>
          <p:nvPr/>
        </p:nvSpPr>
        <p:spPr>
          <a:xfrm>
            <a:off x="6286512" y="142852"/>
            <a:ext cx="2714644" cy="1785950"/>
          </a:xfrm>
          <a:prstGeom prst="wedgeRoundRectCallou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/>
              <a:t>Компьютерная касса:</a:t>
            </a:r>
          </a:p>
          <a:p>
            <a:r>
              <a:rPr lang="ru-RU" sz="1200" dirty="0" smtClean="0"/>
              <a:t>- ведёт расчёты с покупателями;</a:t>
            </a:r>
          </a:p>
          <a:p>
            <a:pPr>
              <a:buFontTx/>
              <a:buChar char="-"/>
            </a:pPr>
            <a:r>
              <a:rPr lang="ru-RU" sz="1200" dirty="0" smtClean="0"/>
              <a:t>изучает покупательский спрос;</a:t>
            </a:r>
          </a:p>
          <a:p>
            <a:pPr>
              <a:buFontTx/>
              <a:buChar char="-"/>
            </a:pPr>
            <a:r>
              <a:rPr lang="ru-RU" sz="1200" dirty="0" smtClean="0"/>
              <a:t> обработка магнитных микропроцессорных карт;</a:t>
            </a:r>
          </a:p>
          <a:p>
            <a:pPr>
              <a:buFontTx/>
              <a:buChar char="-"/>
            </a:pPr>
            <a:r>
              <a:rPr lang="ru-RU" sz="1200" dirty="0" smtClean="0"/>
              <a:t> учитывает число покупателей, отслеживает динамику их покупок;</a:t>
            </a:r>
          </a:p>
          <a:p>
            <a:pPr>
              <a:buFontTx/>
              <a:buChar char="-"/>
            </a:pPr>
            <a:r>
              <a:rPr lang="ru-RU" sz="1200" dirty="0" smtClean="0"/>
              <a:t> собственные </a:t>
            </a:r>
            <a:r>
              <a:rPr lang="ru-RU" sz="1200" dirty="0" err="1" smtClean="0"/>
              <a:t>предоплатные</a:t>
            </a:r>
            <a:r>
              <a:rPr lang="ru-RU" sz="1200" dirty="0" smtClean="0"/>
              <a:t> дисконтные карты магазина.  </a:t>
            </a:r>
            <a:endParaRPr lang="ru-RU" sz="1200" dirty="0"/>
          </a:p>
        </p:txBody>
      </p:sp>
      <p:pic>
        <p:nvPicPr>
          <p:cNvPr id="28" name="Рисунок 27" descr="C:\Users\УВР\Desktop\BingoBox2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3857628"/>
            <a:ext cx="1979406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УВР\Desktop\680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29124" y="0"/>
            <a:ext cx="1857388" cy="145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УВР\Desktop\475578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429000"/>
            <a:ext cx="2500330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428860" y="2500306"/>
            <a:ext cx="400052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Электронизация торговых операций</a:t>
            </a:r>
          </a:p>
          <a:p>
            <a:pPr algn="ctr"/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285728"/>
          <a:ext cx="8429684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6000">
        <p14:reveal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28596" y="0"/>
            <a:ext cx="4000528" cy="3000372"/>
            <a:chOff x="0" y="503647"/>
            <a:chExt cx="2466952" cy="1866593"/>
          </a:xfrm>
          <a:scene3d>
            <a:camera prst="orthographicFront"/>
            <a:lightRig rig="threePt" dir="t"/>
          </a:scene3d>
        </p:grpSpPr>
        <p:sp>
          <p:nvSpPr>
            <p:cNvPr id="5" name="Овал 4"/>
            <p:cNvSpPr/>
            <p:nvPr/>
          </p:nvSpPr>
          <p:spPr>
            <a:xfrm>
              <a:off x="0" y="503647"/>
              <a:ext cx="2466952" cy="1866593"/>
            </a:xfrm>
            <a:prstGeom prst="ellipse">
              <a:avLst/>
            </a:prstGeom>
            <a:blipFill rotWithShape="0">
              <a:blip r:embed="rId2"/>
              <a:stretch>
                <a:fillRect/>
              </a:stretch>
            </a:blipFill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Овал 4"/>
            <p:cNvSpPr/>
            <p:nvPr/>
          </p:nvSpPr>
          <p:spPr>
            <a:xfrm>
              <a:off x="361277" y="777003"/>
              <a:ext cx="1744398" cy="13198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8420" tIns="58420" rIns="58420" bIns="5842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6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715008" y="357166"/>
            <a:ext cx="3286148" cy="3286148"/>
            <a:chOff x="2550726" y="-1124522"/>
            <a:chExt cx="3286148" cy="3286148"/>
          </a:xfrm>
        </p:grpSpPr>
        <p:sp>
          <p:nvSpPr>
            <p:cNvPr id="8" name="Овал 7"/>
            <p:cNvSpPr/>
            <p:nvPr/>
          </p:nvSpPr>
          <p:spPr>
            <a:xfrm>
              <a:off x="2550726" y="-1124522"/>
              <a:ext cx="3286148" cy="3286148"/>
            </a:xfrm>
            <a:prstGeom prst="ellipse">
              <a:avLst/>
            </a:prstGeom>
            <a:blipFill rotWithShape="0"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3518504" y="191276"/>
              <a:ext cx="1568447" cy="15241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70" tIns="52070" rIns="52070" bIns="52070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1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857488" y="3286124"/>
            <a:ext cx="3071834" cy="3000396"/>
            <a:chOff x="6018494" y="441147"/>
            <a:chExt cx="2023585" cy="1739987"/>
          </a:xfrm>
        </p:grpSpPr>
        <p:sp>
          <p:nvSpPr>
            <p:cNvPr id="11" name="Овал 10"/>
            <p:cNvSpPr/>
            <p:nvPr/>
          </p:nvSpPr>
          <p:spPr>
            <a:xfrm>
              <a:off x="6018494" y="441147"/>
              <a:ext cx="2023585" cy="1739987"/>
            </a:xfrm>
            <a:prstGeom prst="ellipse">
              <a:avLst/>
            </a:prstGeom>
            <a:blipFill rotWithShape="0">
              <a:blip r:embed="rId4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6314841" y="695962"/>
              <a:ext cx="1430891" cy="12303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6990" tIns="46990" rIns="46990" bIns="46990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700" kern="1200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85720" y="714356"/>
            <a:ext cx="3714776" cy="4286280"/>
            <a:chOff x="5643593" y="3013869"/>
            <a:chExt cx="2107729" cy="2118503"/>
          </a:xfrm>
        </p:grpSpPr>
        <p:sp>
          <p:nvSpPr>
            <p:cNvPr id="5" name="Овал 4"/>
            <p:cNvSpPr/>
            <p:nvPr/>
          </p:nvSpPr>
          <p:spPr>
            <a:xfrm>
              <a:off x="5643593" y="3013869"/>
              <a:ext cx="2107729" cy="2118503"/>
            </a:xfrm>
            <a:prstGeom prst="ellipse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Овал 4"/>
            <p:cNvSpPr/>
            <p:nvPr/>
          </p:nvSpPr>
          <p:spPr>
            <a:xfrm>
              <a:off x="5952263" y="3324116"/>
              <a:ext cx="1490389" cy="14980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9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000628" y="1428736"/>
            <a:ext cx="3357586" cy="2857520"/>
            <a:chOff x="3572914" y="4871253"/>
            <a:chExt cx="1931157" cy="1528093"/>
          </a:xfrm>
        </p:grpSpPr>
        <p:sp>
          <p:nvSpPr>
            <p:cNvPr id="11" name="Овал 10"/>
            <p:cNvSpPr/>
            <p:nvPr/>
          </p:nvSpPr>
          <p:spPr>
            <a:xfrm>
              <a:off x="3572914" y="4871253"/>
              <a:ext cx="1931157" cy="1528093"/>
            </a:xfrm>
            <a:prstGeom prst="ellipse">
              <a:avLst/>
            </a:prstGeom>
            <a:blipFill rotWithShape="0"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3855726" y="5095037"/>
              <a:ext cx="1365533" cy="10805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274638"/>
          <a:ext cx="8229600" cy="5940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>
          <a:xfrm>
            <a:off x="4648200" y="214290"/>
            <a:ext cx="403860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 Физические магазины не исчезнут</a:t>
            </a:r>
          </a:p>
          <a:p>
            <a:pPr>
              <a:buNone/>
            </a:pPr>
            <a:r>
              <a:rPr lang="ru-RU" sz="1800" b="1" dirty="0" smtClean="0"/>
              <a:t>полностью, – они остаются</a:t>
            </a:r>
          </a:p>
          <a:p>
            <a:pPr>
              <a:buNone/>
            </a:pPr>
            <a:r>
              <a:rPr lang="ru-RU" sz="1800" b="1" dirty="0" smtClean="0"/>
              <a:t>экспериментальной площадкой, где</a:t>
            </a:r>
          </a:p>
          <a:p>
            <a:pPr>
              <a:buNone/>
            </a:pPr>
            <a:r>
              <a:rPr lang="ru-RU" sz="1800" b="1" dirty="0" smtClean="0"/>
              <a:t>можно рассмотреть, потрогать,</a:t>
            </a:r>
          </a:p>
          <a:p>
            <a:pPr>
              <a:buNone/>
            </a:pPr>
            <a:r>
              <a:rPr lang="ru-RU" sz="1800" b="1" dirty="0" smtClean="0"/>
              <a:t>понюхать или примерить товар. Такие</a:t>
            </a:r>
          </a:p>
          <a:p>
            <a:pPr>
              <a:buNone/>
            </a:pPr>
            <a:r>
              <a:rPr lang="ru-RU" sz="1800" b="1" dirty="0" smtClean="0"/>
              <a:t>категории, как одежда, аксессуары и</a:t>
            </a:r>
          </a:p>
          <a:p>
            <a:pPr>
              <a:buNone/>
            </a:pPr>
            <a:r>
              <a:rPr lang="ru-RU" sz="1800" b="1" dirty="0" smtClean="0"/>
              <a:t>косметика останутся</a:t>
            </a:r>
          </a:p>
          <a:p>
            <a:pPr>
              <a:buNone/>
            </a:pPr>
            <a:r>
              <a:rPr lang="ru-RU" sz="1800" b="1" dirty="0" smtClean="0"/>
              <a:t>востребованными и в физической</a:t>
            </a:r>
          </a:p>
          <a:p>
            <a:pPr>
              <a:buNone/>
            </a:pPr>
            <a:r>
              <a:rPr lang="ru-RU" sz="1800" b="1" dirty="0" smtClean="0"/>
              <a:t>рознице.</a:t>
            </a:r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endParaRPr lang="ru-RU" sz="1800" b="1" dirty="0" smtClean="0"/>
          </a:p>
          <a:p>
            <a:pPr>
              <a:buNone/>
            </a:pPr>
            <a:r>
              <a:rPr lang="ru-RU" sz="1800" b="1" dirty="0" smtClean="0"/>
              <a:t>Виртуальная реальность и 3D</a:t>
            </a:r>
          </a:p>
          <a:p>
            <a:pPr>
              <a:buNone/>
            </a:pPr>
            <a:r>
              <a:rPr lang="ru-RU" sz="1800" b="1" dirty="0" smtClean="0"/>
              <a:t>изображения и через 20 лет не</a:t>
            </a:r>
          </a:p>
          <a:p>
            <a:pPr>
              <a:buNone/>
            </a:pPr>
            <a:r>
              <a:rPr lang="ru-RU" sz="1800" b="1" dirty="0" smtClean="0"/>
              <a:t>заменят эмоций, которые вызывает</a:t>
            </a:r>
          </a:p>
          <a:p>
            <a:pPr>
              <a:buNone/>
            </a:pPr>
            <a:r>
              <a:rPr lang="ru-RU" sz="1800" b="1" dirty="0" smtClean="0"/>
              <a:t>непосредственный контакт и «живое»</a:t>
            </a:r>
          </a:p>
          <a:p>
            <a:pPr>
              <a:buNone/>
            </a:pPr>
            <a:r>
              <a:rPr lang="ru-RU" sz="1800" b="1" dirty="0" smtClean="0"/>
              <a:t>изучение этих товарных групп. </a:t>
            </a:r>
            <a:br>
              <a:rPr lang="ru-RU" sz="1800" b="1" dirty="0" smtClean="0"/>
            </a:br>
            <a:endParaRPr lang="ru-RU" sz="1800" b="1" dirty="0"/>
          </a:p>
        </p:txBody>
      </p:sp>
      <p:pic>
        <p:nvPicPr>
          <p:cNvPr id="16" name="Содержимое 3" descr="Магазин 2040: как будут выглядеть торговые пространства через 20 лет"/>
          <p:cNvPicPr>
            <a:picLocks noGrp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 bwMode="auto">
          <a:xfrm>
            <a:off x="142844" y="214290"/>
            <a:ext cx="4038600" cy="2692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</p:spPr>
      </p:pic>
      <p:pic>
        <p:nvPicPr>
          <p:cNvPr id="17" name="Рисунок 16" descr="https://img.favpng.com/5/12/11/augmented-reality-retail-virtual-dressing-room-virtuality-png-favpng-7cFGXn7SnjwmWhhNpN1iSJqTj.jpg"/>
          <p:cNvPicPr/>
          <p:nvPr/>
        </p:nvPicPr>
        <p:blipFill>
          <a:blip r:embed="rId7"/>
          <a:srcRect l="15393" t="2047" r="13821" b="-1754"/>
          <a:stretch>
            <a:fillRect/>
          </a:stretch>
        </p:blipFill>
        <p:spPr bwMode="auto">
          <a:xfrm>
            <a:off x="642910" y="3643314"/>
            <a:ext cx="3643338" cy="279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4857784" cy="725470"/>
          </a:xfr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b="1" dirty="0" smtClean="0">
                <a:solidFill>
                  <a:schemeClr val="bg1"/>
                </a:solidFill>
              </a:rPr>
              <a:t>Функции продавца 2020 г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357299"/>
            <a:ext cx="4040188" cy="7143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Обучающаяся ПУ №48 по профессии Продавец, контроллер- кассир 2020 г</a:t>
            </a: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71472" y="2214554"/>
            <a:ext cx="2643206" cy="304007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знаний и практических умений эксплуатации ККТ и  расчетов с покупателями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929191" y="1857364"/>
            <a:ext cx="3286148" cy="211134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12" name="Рисунок 11" descr="C:\Users\УВР\Desktop\IMG-2421c45b31c4bff5b95fcd4f173e3791-V.jpg"/>
          <p:cNvPicPr/>
          <p:nvPr/>
        </p:nvPicPr>
        <p:blipFill>
          <a:blip r:embed="rId3"/>
          <a:srcRect l="12668" t="19567" b="16591"/>
          <a:stretch>
            <a:fillRect/>
          </a:stretch>
        </p:blipFill>
        <p:spPr bwMode="auto">
          <a:xfrm>
            <a:off x="500034" y="1857364"/>
            <a:ext cx="321471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</p:pic>
      <p:pic>
        <p:nvPicPr>
          <p:cNvPr id="10" name="Содержимое 9" descr="http://900igr.net/up/datas/259715/003.jpg"/>
          <p:cNvPicPr>
            <a:picLocks noGrp="1"/>
          </p:cNvPicPr>
          <p:nvPr>
            <p:ph sz="quarter" idx="4"/>
          </p:nvPr>
        </p:nvPicPr>
        <p:blipFill>
          <a:blip r:embed="rId4"/>
          <a:srcRect l="9139" t="18803"/>
          <a:stretch>
            <a:fillRect/>
          </a:stretch>
        </p:blipFill>
        <p:spPr bwMode="auto">
          <a:xfrm>
            <a:off x="4500562" y="1785926"/>
            <a:ext cx="425767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xmlns="" val="369748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1964187886"/>
              </p:ext>
            </p:extLst>
          </p:nvPr>
        </p:nvGraphicFramePr>
        <p:xfrm>
          <a:off x="0" y="404813"/>
          <a:ext cx="8229600" cy="590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214282" y="214290"/>
          <a:ext cx="8643998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596" y="1928802"/>
            <a:ext cx="2571768" cy="4714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Самообслуживание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2000240"/>
            <a:ext cx="2643206" cy="4214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Интернет - магазины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1857364"/>
            <a:ext cx="2357454" cy="4786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Доставка на дом</a:t>
            </a:r>
            <a:endParaRPr lang="ru-RU" dirty="0"/>
          </a:p>
        </p:txBody>
      </p:sp>
      <p:pic>
        <p:nvPicPr>
          <p:cNvPr id="9" name="Рисунок 8" descr="https://www.asiaone.com/sites/default/files/original_images/Mar2016/20160315_fittingroom_st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34" y="1928802"/>
            <a:ext cx="2428892" cy="1857388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bliqueTopLeft"/>
            <a:lightRig rig="threePt" dir="t"/>
          </a:scene3d>
        </p:spPr>
      </p:pic>
      <p:pic>
        <p:nvPicPr>
          <p:cNvPr id="10" name="Рисунок 9" descr="https://ic.pics.livejournal.com/budushchee/66390594/245057/245057_900.jpg"/>
          <p:cNvPicPr/>
          <p:nvPr/>
        </p:nvPicPr>
        <p:blipFill>
          <a:blip r:embed="rId12" cstate="print"/>
          <a:srcRect r="20734" b="19740"/>
          <a:stretch>
            <a:fillRect/>
          </a:stretch>
        </p:blipFill>
        <p:spPr bwMode="auto">
          <a:xfrm>
            <a:off x="428596" y="4429132"/>
            <a:ext cx="2500330" cy="2071702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ttps://avatars.mds.yandex.net/get-zen_doc/195198/pub_5d602bff2f1e4409e4e3ef0c_5d602d8ae3062c00ae0c9d29/scale_1200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15074" y="1928802"/>
            <a:ext cx="2333625" cy="1921351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https://sibprod.info/upload/iblock/4fd/4fdbfe6b1da206d09ca316cbdfe1525f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14678" y="4357694"/>
            <a:ext cx="2714644" cy="1928826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https://wp-uploads.storage.yandexcloud.net/uploads/2019/10/shopping-768x512.jpg"/>
          <p:cNvPicPr/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214678" y="2000240"/>
            <a:ext cx="2643206" cy="1857388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https://dostavka24.pro/wp-content/uploads/2020/05/627ba578a61a23a0cb79e3b6b8be8f71.png"/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286512" y="4714884"/>
            <a:ext cx="2214578" cy="164307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62338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C:\Users\УВР\Desktop\4f9061b5473687ebc95f45772a9d73c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143248"/>
            <a:ext cx="2381250" cy="15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0" name="Рисунок 19" descr="https://ds03.infourok.ru/uploads/ex/0037/000668d6-55d5daa1/img2.jpg"/>
          <p:cNvPicPr/>
          <p:nvPr/>
        </p:nvPicPr>
        <p:blipFill>
          <a:blip r:embed="rId3"/>
          <a:srcRect l="23250" t="59219" r="10529" b="-53"/>
          <a:stretch>
            <a:fillRect/>
          </a:stretch>
        </p:blipFill>
        <p:spPr bwMode="auto">
          <a:xfrm>
            <a:off x="2928926" y="5072074"/>
            <a:ext cx="228601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46158"/>
          </a:xfrm>
        </p:spPr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Пакетные и контейнерные системы товароснабжения рознично - торговой сети.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FFFF00"/>
                </a:solidFill>
              </a:rPr>
              <a:t>Упакованный товар от завода до прилавка</a:t>
            </a:r>
            <a:br>
              <a:rPr lang="ru-RU" sz="2400" dirty="0" smtClean="0">
                <a:solidFill>
                  <a:srgbClr val="FFFF00"/>
                </a:solidFill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7" name="Стрелка влево 6"/>
          <p:cNvSpPr/>
          <p:nvPr/>
        </p:nvSpPr>
        <p:spPr>
          <a:xfrm>
            <a:off x="3000364" y="1357298"/>
            <a:ext cx="5429288" cy="1285884"/>
          </a:xfrm>
          <a:prstGeom prst="lef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/>
              <a:t>Нет необходимости в повторных операциях по  подготовке товаров к отпуску покупателей (фасовка товаров)</a:t>
            </a:r>
          </a:p>
          <a:p>
            <a:pPr algn="ctr"/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786314" y="2428868"/>
            <a:ext cx="4043362" cy="1328734"/>
          </a:xfrm>
          <a:prstGeom prst="lef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400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	Эффективное товароснабжение</a:t>
            </a:r>
            <a:r>
              <a:rPr lang="ru-RU" b="1" dirty="0" smtClean="0"/>
              <a:t> </a:t>
            </a:r>
            <a:r>
              <a:rPr lang="ru-RU" dirty="0" smtClean="0"/>
              <a:t>рознично- торговой сети</a:t>
            </a:r>
          </a:p>
          <a:p>
            <a:endParaRPr lang="ru-RU" dirty="0"/>
          </a:p>
        </p:txBody>
      </p:sp>
      <p:sp>
        <p:nvSpPr>
          <p:cNvPr id="11" name="Стрелка влево 10"/>
          <p:cNvSpPr/>
          <p:nvPr/>
        </p:nvSpPr>
        <p:spPr>
          <a:xfrm>
            <a:off x="6000760" y="5715016"/>
            <a:ext cx="2286016" cy="984698"/>
          </a:xfrm>
          <a:prstGeom prst="lef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Сокращение затрат ручного труда	</a:t>
            </a:r>
            <a:endParaRPr lang="ru-RU" sz="1400" dirty="0"/>
          </a:p>
        </p:txBody>
      </p:sp>
      <p:sp>
        <p:nvSpPr>
          <p:cNvPr id="12" name="Стрелка влево 11"/>
          <p:cNvSpPr/>
          <p:nvPr/>
        </p:nvSpPr>
        <p:spPr>
          <a:xfrm>
            <a:off x="5643570" y="3714752"/>
            <a:ext cx="3286148" cy="1143008"/>
          </a:xfrm>
          <a:prstGeom prst="lef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/>
              <a:t>Сокращаются товарные потери и расходы на упаковку товаров</a:t>
            </a:r>
          </a:p>
          <a:p>
            <a:pPr algn="ctr"/>
            <a:endParaRPr lang="ru-RU" dirty="0"/>
          </a:p>
        </p:txBody>
      </p:sp>
      <p:sp>
        <p:nvSpPr>
          <p:cNvPr id="13" name="Стрелка влево 12"/>
          <p:cNvSpPr/>
          <p:nvPr/>
        </p:nvSpPr>
        <p:spPr>
          <a:xfrm>
            <a:off x="5072066" y="4643446"/>
            <a:ext cx="3929090" cy="1143008"/>
          </a:xfrm>
          <a:prstGeom prst="lef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Индустриализация транспортирования товаров</a:t>
            </a:r>
            <a:endParaRPr lang="ru-RU" sz="1400" dirty="0"/>
          </a:p>
        </p:txBody>
      </p:sp>
      <p:pic>
        <p:nvPicPr>
          <p:cNvPr id="16" name="Рисунок 15" descr="https://greenpeace.ru/wp-content/uploads/2020/11/GP0STTNT5_Medium_res_with_credit_line.jpg"/>
          <p:cNvPicPr/>
          <p:nvPr/>
        </p:nvPicPr>
        <p:blipFill>
          <a:blip r:embed="rId4" cstate="print"/>
          <a:srcRect l="3528" b="7398"/>
          <a:stretch>
            <a:fillRect/>
          </a:stretch>
        </p:blipFill>
        <p:spPr bwMode="auto">
          <a:xfrm>
            <a:off x="142844" y="1142984"/>
            <a:ext cx="2495550" cy="15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obliqueTopLeft"/>
            <a:lightRig rig="threePt" dir="t"/>
          </a:scene3d>
        </p:spPr>
      </p:pic>
      <p:pic>
        <p:nvPicPr>
          <p:cNvPr id="17" name="Рисунок 16" descr="http://belsks.by/images/catalog/stellagi/nabivnye-stell-chemes/nabivnye_palletnye_stellazhi_belsks_il_0104.jpg"/>
          <p:cNvPicPr/>
          <p:nvPr/>
        </p:nvPicPr>
        <p:blipFill>
          <a:blip r:embed="rId5" cstate="print"/>
          <a:srcRect l="8460" r="7847" b="10256"/>
          <a:stretch>
            <a:fillRect/>
          </a:stretch>
        </p:blipFill>
        <p:spPr bwMode="auto">
          <a:xfrm>
            <a:off x="285720" y="4643446"/>
            <a:ext cx="2438400" cy="185738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Рисунок 17" descr="C:\Users\УВР\Desktop\00003847788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857496"/>
            <a:ext cx="21431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617496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071546"/>
          <a:ext cx="8515352" cy="4954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142852"/>
            <a:ext cx="8643998" cy="78581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Мы видим свою профессию в будущем 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629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2852"/>
          <a:ext cx="8229600" cy="5983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2467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Мастерство продавца</a:t>
            </a:r>
            <a:endParaRPr lang="ru-RU" sz="2800" dirty="0"/>
          </a:p>
        </p:txBody>
      </p:sp>
      <p:pic>
        <p:nvPicPr>
          <p:cNvPr id="7" name="Содержимое 6" descr="Технология omni-channel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28680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643306" y="3286124"/>
            <a:ext cx="164307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 descr="C:\Users\Magaz\Documents\Старое\D\Портфель\ролевая игра за прелавком\SAM_89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214686"/>
            <a:ext cx="2000264" cy="1350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90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053488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285750"/>
            <a:ext cx="9144000" cy="597693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200" dirty="0" smtClean="0"/>
          </a:p>
          <a:p>
            <a:pPr marL="0" indent="0" algn="ctr">
              <a:buNone/>
            </a:pP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Желаем  в Вашей трудовой деятельности престижного, интересного, творческого будущего!</a:t>
            </a:r>
            <a:endParaRPr lang="ru-RU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628654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1495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Продавец супермаркета 2035 года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26853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571480"/>
            <a:ext cx="7429552" cy="2214578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ru-RU" sz="1400" dirty="0" smtClean="0"/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Функции продавца будущего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 Управлять автоматизированными торговыми роботами (робототехникой) , которые обладают искусственным интеллектом.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 Вести расчеты с покупателями при помощи специально оборудованными компьютерами.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 Цифровая идентификация посетителей при входе в магазин.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 Маркировка  товаров </a:t>
            </a:r>
            <a:r>
              <a:rPr lang="en-US" sz="1400" dirty="0" smtClean="0"/>
              <a:t>QR - </a:t>
            </a:r>
            <a:r>
              <a:rPr lang="ru-RU" sz="1400" dirty="0" smtClean="0"/>
              <a:t>кодами 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  Работа на оборудовании цифровых технологий: распознающие и сканирующие камеры, умные тележки, виртуальные примерочные кабины.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 Осуществление бесконтактной покупки.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09" y="2806621"/>
            <a:ext cx="7627463" cy="3214667"/>
          </a:xfrm>
          <a:prstGeom prst="rect">
            <a:avLst/>
          </a:prstGeom>
          <a:ln>
            <a:noFill/>
          </a:ln>
          <a:effectLst>
            <a:reflection blurRad="6350" stA="50000" endA="300" endPos="90000" dist="50800" dir="5400000" sy="-100000" algn="bl" rotWithShape="0"/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58204" cy="57150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Современный магазин глазами обучающихся</a:t>
            </a:r>
            <a:endParaRPr lang="ru-RU" sz="2800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285720" y="928670"/>
          <a:ext cx="8401080" cy="5197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57158" y="6143644"/>
            <a:ext cx="8286808" cy="7143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571504"/>
          </a:xfr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Я ПРОДАВЕЦ!    </a:t>
            </a:r>
            <a:r>
              <a:rPr lang="ru-RU" sz="2400" b="1" dirty="0" smtClean="0">
                <a:solidFill>
                  <a:srgbClr val="002060"/>
                </a:solidFill>
              </a:rPr>
              <a:t>Значит в одном лице: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857232"/>
          <a:ext cx="871543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1857356" y="5143512"/>
            <a:ext cx="6357982" cy="50006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/>
          </a:p>
          <a:p>
            <a:pPr lvl="0" algn="ctr"/>
            <a:r>
              <a:rPr lang="ru-RU" dirty="0" smtClean="0">
                <a:solidFill>
                  <a:srgbClr val="FF0000"/>
                </a:solidFill>
              </a:rPr>
              <a:t>Рекламы мастер - </a:t>
            </a:r>
            <a:r>
              <a:rPr lang="ru-RU" sz="1600" dirty="0" smtClean="0"/>
              <a:t>умение презентовать товар вперед к покупке </a:t>
            </a:r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43174" y="4643446"/>
            <a:ext cx="5500726" cy="50006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rgbClr val="FF0000"/>
                </a:solidFill>
              </a:rPr>
              <a:t>Фокусник - </a:t>
            </a:r>
            <a:r>
              <a:rPr lang="ru-RU" sz="1600" dirty="0" smtClean="0"/>
              <a:t>виртуозный помощник  в выборе товара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43240" y="4143380"/>
            <a:ext cx="5357850" cy="50006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/>
          </a:p>
          <a:p>
            <a:pPr lvl="0" algn="ctr"/>
            <a:r>
              <a:rPr lang="ru-RU" dirty="0" smtClean="0">
                <a:solidFill>
                  <a:srgbClr val="FF0000"/>
                </a:solidFill>
              </a:rPr>
              <a:t>Философ -</a:t>
            </a:r>
            <a:r>
              <a:rPr lang="ru-RU" dirty="0" smtClean="0"/>
              <a:t> </a:t>
            </a:r>
            <a:r>
              <a:rPr lang="ru-RU" sz="1600" dirty="0" smtClean="0"/>
              <a:t>чудесник, техник, тонких фраз  создатель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5643578"/>
            <a:ext cx="5786478" cy="50006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Управленец  ловкий - </a:t>
            </a:r>
            <a:r>
              <a:rPr lang="ru-RU" sz="1600" dirty="0" smtClean="0"/>
              <a:t>процент продаж и спрос соотнесёт</a:t>
            </a:r>
            <a:endParaRPr lang="ru-RU" sz="16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4282" y="6215082"/>
            <a:ext cx="5786478" cy="500066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Психолог  тонкий – </a:t>
            </a:r>
            <a:r>
              <a:rPr lang="ru-RU" sz="1600" dirty="0" smtClean="0">
                <a:solidFill>
                  <a:schemeClr val="tx1"/>
                </a:solidFill>
              </a:rPr>
              <a:t>работа с людьми моё призванье 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Магазины будущего: как будут выглядеть торговые пространства через 10-15 лет</a:t>
            </a:r>
            <a:endParaRPr lang="ru-RU" sz="28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115328" cy="1571635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/>
              <a:t>Торговля. Слово, которое вызывает одновременно восторг и страх, особенно, когда речь идет о картине будущего торговли. Неужели на карте рынка совсем не будет магазинов, торговых центров и всего, к чему бизнес и покупатели так привыкли? А если они останутся, то, в каком виде, и какие сценарии взаимодействия с покупателем в них будут применены?</a:t>
            </a:r>
          </a:p>
          <a:p>
            <a:endParaRPr lang="ru-RU" sz="1400" dirty="0"/>
          </a:p>
        </p:txBody>
      </p:sp>
      <p:pic>
        <p:nvPicPr>
          <p:cNvPr id="8" name="Содержимое 7" descr="https://ic.pics.livejournal.com/fritzmorgen/12791732/802338/802338_original.jpg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214282" y="2714620"/>
            <a:ext cx="38576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2571744"/>
            <a:ext cx="4041775" cy="250033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ru-RU" sz="2900" b="0" dirty="0" smtClean="0"/>
              <a:t> А будущем традиционный район с его жилыми, транспортными, коммерческими, развлекательными и торговыми элементами будет наполнен технологиями до отказа. Большинство жителей забудут о привычных офисных локациях и будут проводить рабочее время дома или в </a:t>
            </a:r>
            <a:r>
              <a:rPr lang="ru-RU" sz="2900" b="0" dirty="0" err="1" smtClean="0"/>
              <a:t>коворкингах</a:t>
            </a:r>
            <a:r>
              <a:rPr lang="ru-RU" sz="2900" b="0" dirty="0" smtClean="0"/>
              <a:t>. Потребители смогут получить желаемое, не покидая дома или в максимальной близости от места обитания. 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800" dirty="0" smtClean="0"/>
              <a:t/>
            </a:r>
            <a:br>
              <a:rPr lang="ru-RU" sz="800" dirty="0" smtClean="0"/>
            </a:br>
            <a:endParaRPr lang="ru-RU" sz="14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3438" y="4572008"/>
            <a:ext cx="4286280" cy="24288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2200" dirty="0" smtClean="0"/>
              <a:t>   Торговые точки превратятся в экспериментальные </a:t>
            </a:r>
          </a:p>
          <a:p>
            <a:pPr>
              <a:buNone/>
            </a:pPr>
            <a:r>
              <a:rPr lang="ru-RU" sz="2200" dirty="0" smtClean="0"/>
              <a:t>центры, где покупатели смогут протестировать </a:t>
            </a:r>
          </a:p>
          <a:p>
            <a:pPr>
              <a:buNone/>
            </a:pPr>
            <a:r>
              <a:rPr lang="ru-RU" sz="2200" dirty="0" smtClean="0"/>
              <a:t>товары лишь для того, чтобы заказать их доставку </a:t>
            </a:r>
          </a:p>
          <a:p>
            <a:pPr>
              <a:buNone/>
            </a:pPr>
            <a:r>
              <a:rPr lang="ru-RU" sz="2200" dirty="0" smtClean="0"/>
              <a:t>домой. Границы между реальностью и </a:t>
            </a:r>
          </a:p>
          <a:p>
            <a:pPr>
              <a:buNone/>
            </a:pPr>
            <a:r>
              <a:rPr lang="ru-RU" sz="2200" dirty="0" smtClean="0"/>
              <a:t>виртуальной реальностью будут размываться по </a:t>
            </a:r>
          </a:p>
          <a:p>
            <a:pPr>
              <a:buNone/>
            </a:pPr>
            <a:r>
              <a:rPr lang="ru-RU" sz="2200" dirty="0" smtClean="0"/>
              <a:t>мере того, как потребители будут активнее</a:t>
            </a:r>
          </a:p>
          <a:p>
            <a:pPr>
              <a:buNone/>
            </a:pPr>
            <a:r>
              <a:rPr lang="ru-RU" sz="2200" dirty="0" smtClean="0"/>
              <a:t>охотиться  за развлечениями и новыми </a:t>
            </a:r>
          </a:p>
          <a:p>
            <a:pPr>
              <a:buNone/>
            </a:pPr>
            <a:r>
              <a:rPr lang="ru-RU" sz="2200" dirty="0" smtClean="0"/>
              <a:t>впечатлениями. 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429396"/>
            <a:ext cx="9144000" cy="285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Достижение науки и техники в торговле будут широко применяться: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Автоматизация     трудоёмких    работ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4286256"/>
            <a:ext cx="2686040" cy="500066"/>
          </a:xfrm>
        </p:spPr>
        <p:txBody>
          <a:bodyPr>
            <a:noAutofit/>
          </a:bodyPr>
          <a:lstStyle/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r>
              <a:rPr lang="ru-RU" sz="1800" dirty="0" smtClean="0"/>
              <a:t>Настоящее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85720" y="4786322"/>
            <a:ext cx="3643338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	Многие операции (фасовка, </a:t>
            </a:r>
            <a:r>
              <a:rPr lang="ru-RU" sz="1600" dirty="0" err="1" smtClean="0"/>
              <a:t>внутримагазинное</a:t>
            </a:r>
            <a:r>
              <a:rPr lang="ru-RU" sz="1600" dirty="0" smtClean="0"/>
              <a:t> перемещение товаров) </a:t>
            </a:r>
            <a:r>
              <a:rPr lang="ru-RU" sz="1600" dirty="0" err="1" smtClean="0"/>
              <a:t>погрузочно</a:t>
            </a:r>
            <a:r>
              <a:rPr lang="ru-RU" sz="1600" dirty="0" smtClean="0"/>
              <a:t>- разгрузочные работы выполняются в ручную с привлечением большого числа рабочих.</a:t>
            </a:r>
          </a:p>
          <a:p>
            <a:endParaRPr lang="ru-RU" sz="2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857752" y="4357694"/>
            <a:ext cx="3829048" cy="50006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Будущее</a:t>
            </a:r>
            <a:endParaRPr lang="ru-RU" sz="1800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572000" y="4857760"/>
            <a:ext cx="41148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	В магазинах 2030 года внедрятся системы машин: для транспортировки, складирования, </a:t>
            </a:r>
            <a:r>
              <a:rPr lang="ru-RU" sz="1600" dirty="0" err="1" smtClean="0"/>
              <a:t>погрузочно</a:t>
            </a:r>
            <a:r>
              <a:rPr lang="ru-RU" sz="1600" dirty="0" smtClean="0"/>
              <a:t>- разгрузочных работ, высокопроизводительное фасовочное и </a:t>
            </a:r>
            <a:r>
              <a:rPr lang="ru-RU" sz="1600" dirty="0" err="1" smtClean="0"/>
              <a:t>весоизмериттельное</a:t>
            </a:r>
            <a:r>
              <a:rPr lang="ru-RU" sz="1600" dirty="0" smtClean="0"/>
              <a:t> оборудование.</a:t>
            </a:r>
          </a:p>
          <a:p>
            <a:endParaRPr lang="ru-RU" sz="2000" dirty="0"/>
          </a:p>
        </p:txBody>
      </p:sp>
      <p:pic>
        <p:nvPicPr>
          <p:cNvPr id="9" name="Рисунок 8" descr="C:\Users\УВР\Desktop\image63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728667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Внедрение прогрессивных технологий торгового обслуживания</a:t>
            </a:r>
            <a:br>
              <a:rPr lang="ru-RU" sz="2000" b="1" dirty="0" smtClean="0"/>
            </a:br>
            <a:endParaRPr lang="ru-RU" sz="2000" b="1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ая прямоугольная выноска 9"/>
          <p:cNvSpPr/>
          <p:nvPr/>
        </p:nvSpPr>
        <p:spPr>
          <a:xfrm>
            <a:off x="357158" y="3714752"/>
            <a:ext cx="2500330" cy="928694"/>
          </a:xfrm>
          <a:prstGeom prst="wedgeRoundRectCallou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Электронные ценники – дисплей где с использованием цифр и букв предоставляется информация о товаре.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428992" y="3571876"/>
            <a:ext cx="2500330" cy="714380"/>
          </a:xfrm>
          <a:prstGeom prst="wedgeRoundRectCallou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bg1"/>
              </a:solidFill>
            </a:endParaRPr>
          </a:p>
          <a:p>
            <a:r>
              <a:rPr lang="ru-RU" sz="1200" b="1" dirty="0" smtClean="0">
                <a:solidFill>
                  <a:schemeClr val="bg1"/>
                </a:solidFill>
              </a:rPr>
              <a:t>Использование в оформлении витрин управляемое освещение, экраны, голограммы и проекции.</a:t>
            </a:r>
          </a:p>
          <a:p>
            <a:pPr algn="ctr"/>
            <a:endParaRPr lang="ru-RU" sz="1400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357554" y="928670"/>
            <a:ext cx="2643206" cy="928694"/>
          </a:xfrm>
          <a:prstGeom prst="wedgeRoundRectCallou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Компьютеризированное  зрение</a:t>
            </a:r>
            <a:r>
              <a:rPr lang="ru-RU" sz="1200" b="1" dirty="0" smtClean="0"/>
              <a:t> </a:t>
            </a:r>
            <a:r>
              <a:rPr lang="ru-RU" sz="1200" b="1" dirty="0" smtClean="0">
                <a:solidFill>
                  <a:schemeClr val="bg1"/>
                </a:solidFill>
              </a:rPr>
              <a:t> -  не только виртуальная покупка, но и реальная, где можно рассмотреть, потрогать, понюхать или примерить товар.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357950" y="714356"/>
            <a:ext cx="2357454" cy="928694"/>
          </a:xfrm>
          <a:prstGeom prst="wedgeRoundRectCallou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Умные тележки – в тележку встроены распознающие и сканирующие товар камеры, она взвешивает, подсчитывает и рассчитывает покупателя,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6500826" y="3857628"/>
            <a:ext cx="2000264" cy="714380"/>
          </a:xfrm>
          <a:prstGeom prst="wedgeRoundRectCallou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Робототехника – </a:t>
            </a:r>
            <a:r>
              <a:rPr lang="ru-RU" sz="1200" b="1" dirty="0" err="1" smtClean="0">
                <a:solidFill>
                  <a:schemeClr val="bg1"/>
                </a:solidFill>
              </a:rPr>
              <a:t>неотемленный</a:t>
            </a:r>
            <a:r>
              <a:rPr lang="ru-RU" sz="1200" b="1" dirty="0" smtClean="0">
                <a:solidFill>
                  <a:schemeClr val="bg1"/>
                </a:solidFill>
              </a:rPr>
              <a:t> атрибут магазина будущего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214282" y="857232"/>
            <a:ext cx="3000396" cy="1143008"/>
          </a:xfrm>
          <a:prstGeom prst="wedgeRoundRectCallou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chemeClr val="bg1"/>
              </a:solidFill>
            </a:endParaRPr>
          </a:p>
          <a:p>
            <a:r>
              <a:rPr lang="ru-RU" sz="1200" b="1" dirty="0" smtClean="0">
                <a:solidFill>
                  <a:schemeClr val="bg1"/>
                </a:solidFill>
              </a:rPr>
              <a:t>Умные зеркала - виртуальная реальность и 3D-изображения и через 20 лет не заменят эмоций, которые вызывает непосредственный контакт и «живое» изучение этих товарных групп. 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Click="0" advTm="7000">
        <p14:reveal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000100" y="571480"/>
            <a:ext cx="6858048" cy="5500725"/>
            <a:chOff x="0" y="400046"/>
            <a:chExt cx="2590462" cy="1774037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400046"/>
              <a:ext cx="2590462" cy="1774037"/>
            </a:xfrm>
            <a:prstGeom prst="roundRect">
              <a:avLst/>
            </a:prstGeom>
            <a:blipFill rotWithShape="0">
              <a:blip r:embed="rId2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86601" y="486647"/>
              <a:ext cx="2417260" cy="1600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1801</TotalTime>
  <Words>913</Words>
  <Application>Microsoft Office PowerPoint</Application>
  <PresentationFormat>Экран (4:3)</PresentationFormat>
  <Paragraphs>159</Paragraphs>
  <Slides>25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ГОСУДАРСТВЕННОЕ БЮДЖЕТНОЕ ПРОФЕССИОНАЛЬНОЕ ОБРАЗОВАТЕЛЬНОЕ УЧРЕЖДЕНИЕ  ИРКУТСКОЙ ОБЛАСТИ «Профессиональное училище № 48 п. Подгорный» </vt:lpstr>
      <vt:lpstr>     Функции продавца 2020 г   </vt:lpstr>
      <vt:lpstr>Продавец супермаркета 2035 года </vt:lpstr>
      <vt:lpstr>Современный магазин глазами обучающихся</vt:lpstr>
      <vt:lpstr>Я ПРОДАВЕЦ!    Значит в одном лице:</vt:lpstr>
      <vt:lpstr>Магазины будущего: как будут выглядеть торговые пространства через 10-15 лет</vt:lpstr>
      <vt:lpstr>Автоматизация     трудоёмких    работ</vt:lpstr>
      <vt:lpstr>Внедрение прогрессивных технологий торгового обслуживания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Пакетные и контейнерные системы товароснабжения рознично - торговой сети.  Упакованный товар от завода до прилавка </vt:lpstr>
      <vt:lpstr>Слайд 22</vt:lpstr>
      <vt:lpstr>Слайд 23</vt:lpstr>
      <vt:lpstr>Мастерство продавца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Июльский</dc:creator>
  <cp:lastModifiedBy>УВР</cp:lastModifiedBy>
  <cp:revision>171</cp:revision>
  <dcterms:created xsi:type="dcterms:W3CDTF">2014-12-14T14:47:54Z</dcterms:created>
  <dcterms:modified xsi:type="dcterms:W3CDTF">2022-11-18T02:25:33Z</dcterms:modified>
</cp:coreProperties>
</file>