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6" r:id="rId2"/>
  </p:sldMasterIdLst>
  <p:sldIdLst>
    <p:sldId id="256" r:id="rId3"/>
    <p:sldId id="268" r:id="rId4"/>
    <p:sldId id="257" r:id="rId5"/>
    <p:sldId id="259" r:id="rId6"/>
    <p:sldId id="258" r:id="rId7"/>
    <p:sldId id="260" r:id="rId8"/>
    <p:sldId id="261" r:id="rId9"/>
    <p:sldId id="262" r:id="rId10"/>
    <p:sldId id="269" r:id="rId11"/>
    <p:sldId id="263" r:id="rId12"/>
    <p:sldId id="264" r:id="rId13"/>
    <p:sldId id="265" r:id="rId14"/>
    <p:sldId id="266" r:id="rId15"/>
    <p:sldId id="26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>
        <p:scale>
          <a:sx n="100" d="100"/>
          <a:sy n="100" d="100"/>
        </p:scale>
        <p:origin x="-9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035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900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703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383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903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7030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3074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060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7314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9498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76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9309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6540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737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07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867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548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6682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969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430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671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38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alphaModFix amt="59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043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alphaModFix amt="59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21AB31F-B385-4DF3-8688-351443197F1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E78E8-AB43-4AC8-9022-6BF7B6FED1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002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2900" y="495880"/>
            <a:ext cx="11649075" cy="2387600"/>
          </a:xfrm>
        </p:spPr>
        <p:txBody>
          <a:bodyPr>
            <a:prstTxWarp prst="textWave1">
              <a:avLst>
                <a:gd name="adj1" fmla="val 12500"/>
                <a:gd name="adj2" fmla="val 572"/>
              </a:avLst>
            </a:prstTxWarp>
            <a:noAutofit/>
          </a:bodyPr>
          <a:lstStyle/>
          <a:p>
            <a:r>
              <a:rPr lang="ru-RU" sz="115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Зимующие птицы города Хабаровска</a:t>
            </a:r>
            <a:endParaRPr lang="ru-RU" sz="115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06987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713" y="2374030"/>
            <a:ext cx="5660571" cy="424542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844143" y="1719943"/>
            <a:ext cx="31024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Свиристель</a:t>
            </a:r>
            <a:endParaRPr lang="ru-RU" sz="40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458686" y="424934"/>
            <a:ext cx="947768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/>
              <a:t>Зимующие птицы</a:t>
            </a:r>
          </a:p>
        </p:txBody>
      </p:sp>
    </p:spTree>
    <p:extLst>
      <p:ext uri="{BB962C8B-B14F-4D97-AF65-F5344CB8AC3E}">
        <p14:creationId xmlns:p14="http://schemas.microsoft.com/office/powerpoint/2010/main" val="3690982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8829"/>
          <a:stretch/>
        </p:blipFill>
        <p:spPr>
          <a:xfrm>
            <a:off x="0" y="3009030"/>
            <a:ext cx="6324600" cy="384897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598" y="2210192"/>
            <a:ext cx="53898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Обыкновенная </a:t>
            </a:r>
            <a:r>
              <a:rPr lang="ru-RU" sz="4000" b="1" dirty="0"/>
              <a:t>чечетка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00" y="1"/>
            <a:ext cx="5867400" cy="402434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336199" y="4024347"/>
            <a:ext cx="20217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Снегири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5122539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6029"/>
            <a:ext cx="6226629" cy="433251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8965" y="5758543"/>
            <a:ext cx="53086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err="1" smtClean="0"/>
              <a:t>Большеклювая</a:t>
            </a:r>
            <a:r>
              <a:rPr lang="ru-RU" sz="4000" b="1" dirty="0" smtClean="0"/>
              <a:t> </a:t>
            </a:r>
            <a:r>
              <a:rPr lang="ru-RU" sz="4000" b="1" dirty="0"/>
              <a:t>ворона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8968"/>
          <a:stretch/>
        </p:blipFill>
        <p:spPr>
          <a:xfrm>
            <a:off x="6685594" y="0"/>
            <a:ext cx="5506406" cy="575854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882048" y="5758543"/>
            <a:ext cx="357700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Голубая </a:t>
            </a:r>
            <a:r>
              <a:rPr lang="ru-RU" sz="4000" b="1" dirty="0"/>
              <a:t>сорока</a:t>
            </a:r>
          </a:p>
        </p:txBody>
      </p:sp>
    </p:spTree>
    <p:extLst>
      <p:ext uri="{BB962C8B-B14F-4D97-AF65-F5344CB8AC3E}">
        <p14:creationId xmlns:p14="http://schemas.microsoft.com/office/powerpoint/2010/main" val="37739620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3086" y="2857500"/>
            <a:ext cx="6008914" cy="40005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433308" y="2057791"/>
            <a:ext cx="15166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Сойка</a:t>
            </a:r>
            <a:endParaRPr lang="ru-RU" sz="40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6185509" cy="412568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015800" y="4238047"/>
            <a:ext cx="21514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err="1" smtClean="0"/>
              <a:t>Дербник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5149513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35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362200" y="365760"/>
            <a:ext cx="7832536" cy="1015663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>
            <a:prstTxWarp prst="textStop">
              <a:avLst/>
            </a:prstTxWarp>
            <a:spAutoFit/>
          </a:bodyPr>
          <a:lstStyle/>
          <a:p>
            <a:pPr algn="ctr"/>
            <a:r>
              <a:rPr lang="ru-RU" sz="6000" i="1" dirty="0" smtClean="0">
                <a:solidFill>
                  <a:schemeClr val="bg1"/>
                </a:solidFill>
              </a:rPr>
              <a:t>Спасибо за внимание!</a:t>
            </a:r>
            <a:endParaRPr lang="ru-RU" sz="6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657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i="1" dirty="0" smtClean="0">
                <a:solidFill>
                  <a:srgbClr val="00B0F0"/>
                </a:solidFill>
              </a:rPr>
              <a:t>Команда</a:t>
            </a:r>
            <a:r>
              <a:rPr lang="ru-RU" sz="6600" b="1" i="1" dirty="0" smtClean="0"/>
              <a:t> </a:t>
            </a:r>
            <a:r>
              <a:rPr lang="ru-RU" sz="6600" b="1" i="1" dirty="0" smtClean="0">
                <a:solidFill>
                  <a:srgbClr val="FF0000"/>
                </a:solidFill>
              </a:rPr>
              <a:t>«Снегири»</a:t>
            </a:r>
            <a:endParaRPr lang="ru-RU" sz="66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/>
              <a:t>Наш девиз: «К победе верно мы идем,</a:t>
            </a:r>
          </a:p>
          <a:p>
            <a:pPr marL="0" indent="0">
              <a:buNone/>
            </a:pPr>
            <a:r>
              <a:rPr lang="ru-RU" sz="4400" dirty="0"/>
              <a:t> </a:t>
            </a:r>
            <a:r>
              <a:rPr lang="ru-RU" sz="4400" dirty="0" smtClean="0"/>
              <a:t>                       с дороги этой не свернем!»</a:t>
            </a:r>
          </a:p>
          <a:p>
            <a:pPr marL="0" indent="0">
              <a:buNone/>
            </a:pP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857" t="8571" r="3492" b="10667"/>
          <a:stretch/>
        </p:blipFill>
        <p:spPr>
          <a:xfrm>
            <a:off x="4181598" y="3396342"/>
            <a:ext cx="3842657" cy="346165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00905" y="6317615"/>
            <a:ext cx="24521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Наша </a:t>
            </a:r>
            <a:r>
              <a:rPr lang="ru-RU" sz="2800" dirty="0"/>
              <a:t>эмблема</a:t>
            </a:r>
          </a:p>
        </p:txBody>
      </p:sp>
    </p:spTree>
    <p:extLst>
      <p:ext uri="{BB962C8B-B14F-4D97-AF65-F5344CB8AC3E}">
        <p14:creationId xmlns:p14="http://schemas.microsoft.com/office/powerpoint/2010/main" val="1023598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5126" y="1806702"/>
            <a:ext cx="4260273" cy="631371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+mn-lt"/>
              </a:rPr>
              <a:t>Полевой воробей</a:t>
            </a:r>
            <a:endParaRPr lang="ru-RU" sz="40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28063" y="4244776"/>
            <a:ext cx="4428508" cy="55222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 smtClean="0"/>
              <a:t>Домовый воробей</a:t>
            </a:r>
            <a:endParaRPr lang="ru-RU" sz="4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6514" y="0"/>
            <a:ext cx="6335486" cy="42447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65613"/>
            <a:ext cx="5856515" cy="439238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45229" y="204564"/>
            <a:ext cx="54646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/>
              <a:t>Оседлые птицы</a:t>
            </a:r>
          </a:p>
        </p:txBody>
      </p:sp>
    </p:spTree>
    <p:extLst>
      <p:ext uri="{BB962C8B-B14F-4D97-AF65-F5344CB8AC3E}">
        <p14:creationId xmlns:p14="http://schemas.microsoft.com/office/powerpoint/2010/main" val="222168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9286" y="3929460"/>
            <a:ext cx="2224644" cy="85344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+mn-lt"/>
              </a:rPr>
              <a:t>Сорока</a:t>
            </a:r>
            <a:endParaRPr lang="ru-RU" sz="40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10550" y="1964730"/>
            <a:ext cx="3893621" cy="4869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 smtClean="0"/>
              <a:t>Черная ворона</a:t>
            </a:r>
            <a:endParaRPr lang="ru-RU" sz="4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32714" cy="39294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2715" y="2921853"/>
            <a:ext cx="6259286" cy="393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21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3170" y="4635840"/>
            <a:ext cx="4582887" cy="79465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+mn-lt"/>
              </a:rPr>
              <a:t>Большая синица</a:t>
            </a:r>
            <a:endParaRPr lang="ru-RU" sz="40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0120" y="4698660"/>
            <a:ext cx="5627914" cy="3345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 smtClean="0"/>
              <a:t>Черноголовая гаичка</a:t>
            </a:r>
            <a:endParaRPr lang="ru-RU" sz="4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664029"/>
            <a:ext cx="5557616" cy="36902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2192" y="664029"/>
            <a:ext cx="6579808" cy="370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632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1371" y="1556658"/>
            <a:ext cx="4180115" cy="12192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+mn-lt"/>
              </a:rPr>
              <a:t>Поползень обыкновенный</a:t>
            </a:r>
            <a:endParaRPr lang="ru-RU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08325" y="4811487"/>
            <a:ext cx="5693229" cy="55222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 smtClean="0"/>
              <a:t>Длиннохвостый </a:t>
            </a:r>
            <a:r>
              <a:rPr lang="ru-RU" sz="4000" b="1" dirty="0"/>
              <a:t>снегирь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38400"/>
            <a:ext cx="5892800" cy="441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7881" y="0"/>
            <a:ext cx="5874119" cy="4517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567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2852" r="5200"/>
          <a:stretch/>
        </p:blipFill>
        <p:spPr>
          <a:xfrm>
            <a:off x="6610350" y="1432216"/>
            <a:ext cx="5172075" cy="523054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253278" y="531069"/>
            <a:ext cx="58053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Обыкновенная пустельга</a:t>
            </a:r>
            <a:endParaRPr lang="ru-RU" sz="40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b="5918"/>
          <a:stretch/>
        </p:blipFill>
        <p:spPr>
          <a:xfrm>
            <a:off x="392571" y="1328762"/>
            <a:ext cx="4278086" cy="5334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2571" y="508328"/>
            <a:ext cx="34929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Пестрый дятел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159867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43524"/>
          <a:stretch/>
        </p:blipFill>
        <p:spPr>
          <a:xfrm>
            <a:off x="0" y="508170"/>
            <a:ext cx="5050971" cy="55769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4375" y="508170"/>
            <a:ext cx="6617625" cy="557694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278645" y="6150114"/>
            <a:ext cx="32090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Сизый голубь</a:t>
            </a:r>
            <a:endParaRPr lang="ru-RU" sz="4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52838" y="6150114"/>
            <a:ext cx="29452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Седой дятел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612714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Фазан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663" y="1691322"/>
            <a:ext cx="6096528" cy="457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791905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154</TotalTime>
  <Words>69</Words>
  <Application>Microsoft Office PowerPoint</Application>
  <PresentationFormat>Произвольный</PresentationFormat>
  <Paragraphs>28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HDOfficeLightV0</vt:lpstr>
      <vt:lpstr>1_HDOfficeLightV0</vt:lpstr>
      <vt:lpstr>Зимующие птицы города Хабаровска</vt:lpstr>
      <vt:lpstr>Команда «Снегири»</vt:lpstr>
      <vt:lpstr>Полевой воробей</vt:lpstr>
      <vt:lpstr>Сорока</vt:lpstr>
      <vt:lpstr>Большая синица</vt:lpstr>
      <vt:lpstr>Поползень обыкновенный</vt:lpstr>
      <vt:lpstr>Презентация PowerPoint</vt:lpstr>
      <vt:lpstr>Презентация PowerPoint</vt:lpstr>
      <vt:lpstr>Фазан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Зимующие птицы</dc:title>
  <dc:creator>Adam Smith</dc:creator>
  <cp:lastModifiedBy>Игорь Мирошниченко</cp:lastModifiedBy>
  <cp:revision>19</cp:revision>
  <dcterms:created xsi:type="dcterms:W3CDTF">2019-01-15T06:48:09Z</dcterms:created>
  <dcterms:modified xsi:type="dcterms:W3CDTF">2022-11-18T04:08:03Z</dcterms:modified>
</cp:coreProperties>
</file>