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84" r:id="rId7"/>
    <p:sldId id="261" r:id="rId8"/>
    <p:sldId id="262" r:id="rId9"/>
    <p:sldId id="264" r:id="rId10"/>
    <p:sldId id="265" r:id="rId11"/>
    <p:sldId id="263" r:id="rId12"/>
    <p:sldId id="268" r:id="rId13"/>
    <p:sldId id="266" r:id="rId14"/>
    <p:sldId id="267" r:id="rId15"/>
    <p:sldId id="269" r:id="rId16"/>
    <p:sldId id="270" r:id="rId17"/>
    <p:sldId id="272" r:id="rId18"/>
    <p:sldId id="271" r:id="rId19"/>
    <p:sldId id="273" r:id="rId20"/>
    <p:sldId id="275" r:id="rId21"/>
    <p:sldId id="276" r:id="rId22"/>
    <p:sldId id="277" r:id="rId23"/>
    <p:sldId id="278" r:id="rId24"/>
    <p:sldId id="279" r:id="rId25"/>
    <p:sldId id="283" r:id="rId26"/>
    <p:sldId id="28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6"/>
  </p:normalViewPr>
  <p:slideViewPr>
    <p:cSldViewPr>
      <p:cViewPr varScale="1">
        <p:scale>
          <a:sx n="105" d="100"/>
          <a:sy n="105" d="100"/>
        </p:scale>
        <p:origin x="184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68511-4C0F-4674-B473-168F1DAA63B8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04F80-9218-4F83-A75C-BDDE772ADD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9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E04F80-9218-4F83-A75C-BDDE772ADD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1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13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54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3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87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2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288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818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253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122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9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6B10F-5FED-4F97-A6D9-6C496E3C8D5F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0D928-A787-47B4-9D19-4DB7520EE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842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0658"/>
            <a:ext cx="9582673" cy="684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306528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   </a:t>
            </a:r>
          </a:p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«Времена года»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художественно-эстетическому развитию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использованием различных 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нетрадиционных техник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(Рисование деревьев разных времен года)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32240" y="4231542"/>
            <a:ext cx="2741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воспитатель </a:t>
            </a:r>
          </a:p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МБДОУ  «Д/С №35</a:t>
            </a:r>
          </a:p>
          <a:p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Желнова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Ю.В. </a:t>
            </a:r>
          </a:p>
        </p:txBody>
      </p:sp>
      <p:pic>
        <p:nvPicPr>
          <p:cNvPr id="1032" name="Picture 8" descr="https://avatars.mds.yandex.net/get-pdb/1245924/17473bf6-6b04-4f7f-a512-908cd8acff01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" y="93857"/>
            <a:ext cx="1478933" cy="15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06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50" y="-46038"/>
            <a:ext cx="9742488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404664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.Осеннее дерево в технике «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набрызг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зубной щеткой.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1543258"/>
            <a:ext cx="8676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На белом листе бумаге с помощью кисти коричневой краской рисуем ствол дерева с ветвями. </a:t>
            </a:r>
          </a:p>
        </p:txBody>
      </p:sp>
      <p:pic>
        <p:nvPicPr>
          <p:cNvPr id="10243" name="Picture 3" descr="C:\Users\Goalkeeper\Desktop\Портфолио Заира\фото матер класс\WhatsApp Image 2019-03-25 at 14.43.2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92896"/>
            <a:ext cx="318635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Goalkeeper\Desktop\Портфолио Заира\фото матер класс\WhatsApp Image 2019-03-25 at 14.42.55 (2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2516534"/>
            <a:ext cx="3168625" cy="422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571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937" y="-14733"/>
            <a:ext cx="9742488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04664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Зубную щетку, смоченную в воде, макаем в желтую краску. И направив щетку на лист бумаги, резким движением проводим по ней пальцем по направлению к себе, при этом приближая или отдаляя брызги от плоскости можно менять величину крапинок.</a:t>
            </a:r>
          </a:p>
        </p:txBody>
      </p:sp>
      <p:pic>
        <p:nvPicPr>
          <p:cNvPr id="7171" name="Picture 3" descr="C:\Users\Goalkeeper\Desktop\Портфолио Заира\фото матер класс\WhatsApp Image 2019-03-25 at 14.42.54 (4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64720"/>
            <a:ext cx="3312368" cy="44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Goalkeeper\Desktop\Портфолио Заира\фото матер класс\WhatsApp Image 2019-03-25 at 14.42.54 (1)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t="7622" r="15826" b="6282"/>
          <a:stretch/>
        </p:blipFill>
        <p:spPr bwMode="auto">
          <a:xfrm>
            <a:off x="899592" y="2379304"/>
            <a:ext cx="2952328" cy="439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232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40466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Затем хорошо промыв щетку водой набираем краску другого цвета и повторяем ранее проделанные действия. 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34840"/>
            <a:ext cx="3309937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C:\Users\Goalkeeper\Desktop\Портфолио Заира\фото матер класс\WhatsApp Image 2019-03-25 at 14.42.52 (6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1978066"/>
            <a:ext cx="3287688" cy="438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653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11" y="69269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Таким же образом изображаем опавшую листву.</a:t>
            </a:r>
          </a:p>
        </p:txBody>
      </p:sp>
      <p:pic>
        <p:nvPicPr>
          <p:cNvPr id="11267" name="Picture 3" descr="C:\Users\Goalkeeper\Desktop\Портфолио Заира\фото матер класс\WhatsApp Image 2019-03-25 at 14.42.52 (6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1" t="18158" r="13957" b="6621"/>
          <a:stretch/>
        </p:blipFill>
        <p:spPr bwMode="auto">
          <a:xfrm>
            <a:off x="611560" y="1677174"/>
            <a:ext cx="3456384" cy="485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Goalkeeper\Desktop\Портфолио Заира\фото матер класс\WhatsApp Image 2019-03-25 at 14.42.52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5857" r="4694" b="5145"/>
          <a:stretch/>
        </p:blipFill>
        <p:spPr bwMode="auto">
          <a:xfrm>
            <a:off x="4644008" y="1671001"/>
            <a:ext cx="3478898" cy="486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3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0548" y="548680"/>
            <a:ext cx="84969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Зимнее дерево в технике рисование солью.</a:t>
            </a:r>
          </a:p>
          <a:p>
            <a:r>
              <a:rPr lang="ru-RU" dirty="0"/>
              <a:t>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1348612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Лист бумаги предварительно тонируем в светло - голубой цвет, рисуем ствол дерева с ветвями. </a:t>
            </a:r>
          </a:p>
        </p:txBody>
      </p:sp>
      <p:pic>
        <p:nvPicPr>
          <p:cNvPr id="12291" name="Picture 3" descr="C:\Users\Goalkeeper\Desktop\Портфолио Заира\фото матер класс\WhatsApp Image 2019-03-25 at 14.42.25 (5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1" t="11365" r="3114" b="3514"/>
          <a:stretch/>
        </p:blipFill>
        <p:spPr bwMode="auto">
          <a:xfrm>
            <a:off x="251520" y="2809112"/>
            <a:ext cx="192968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Goalkeeper\Desktop\Портфолио Заира\фото матер класс\WhatsApp Image 2019-03-25 at 14.42.24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1" t="4602" b="5830"/>
          <a:stretch/>
        </p:blipFill>
        <p:spPr bwMode="auto">
          <a:xfrm>
            <a:off x="2411760" y="2796288"/>
            <a:ext cx="190648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96288"/>
            <a:ext cx="1920293" cy="258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804840"/>
            <a:ext cx="1907591" cy="25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81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332656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Покрываем изображение тонким слоем клея ПВА (постепенно, небольшими участками). </a:t>
            </a:r>
          </a:p>
        </p:txBody>
      </p:sp>
      <p:pic>
        <p:nvPicPr>
          <p:cNvPr id="14342" name="Picture 6" descr="C:\Users\Goalkeeper\Desktop\Портфолио Заира\фото матер класс\WhatsApp Image 2019-03-25 at 14.42.5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7" t="3354" r="4447" b="7008"/>
          <a:stretch/>
        </p:blipFill>
        <p:spPr bwMode="auto">
          <a:xfrm>
            <a:off x="2565758" y="1235661"/>
            <a:ext cx="4021239" cy="551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940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4975" y="404664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Участок, на который нанесли клей, посыпаем белой солью. Лишнюю соль стряхиваем на тарелочку.</a:t>
            </a:r>
          </a:p>
        </p:txBody>
      </p:sp>
      <p:pic>
        <p:nvPicPr>
          <p:cNvPr id="16388" name="Picture 4" descr="C:\Users\Goalkeeper\Desktop\Портфолио Заира\фото матер класс\WhatsApp Image 2019-03-25 at 14.42.50 (3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9" t="12529" r="14911" b="8218"/>
          <a:stretch/>
        </p:blipFill>
        <p:spPr bwMode="auto">
          <a:xfrm>
            <a:off x="2627784" y="1336042"/>
            <a:ext cx="3816424" cy="551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05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C:\Users\Goalkeeper\Desktop\Портфолио Заира\фото матер класс\WhatsApp Image 2019-03-25 at 14.42.27 (5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2" t="6722" r="17989" b="20325"/>
          <a:stretch/>
        </p:blipFill>
        <p:spPr bwMode="auto">
          <a:xfrm>
            <a:off x="251518" y="548680"/>
            <a:ext cx="406370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Goalkeeper\Desktop\Портфолио Заира\фото матер класс\WhatsApp Image 2019-03-25 at 14.42.25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6683" r="6475"/>
          <a:stretch/>
        </p:blipFill>
        <p:spPr bwMode="auto">
          <a:xfrm>
            <a:off x="4546997" y="571238"/>
            <a:ext cx="3841427" cy="54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251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8310" y="188640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3. Весеннее дерево в технике пуантилизм    (ватные палочки)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792" y="1196752"/>
            <a:ext cx="9108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 помощью кисточки рисуем на предварительно </a:t>
            </a:r>
            <a:r>
              <a:rPr lang="ru-RU" sz="2400" b="1" dirty="0" err="1"/>
              <a:t>затонированной</a:t>
            </a:r>
            <a:r>
              <a:rPr lang="ru-RU" sz="2400" b="1" dirty="0"/>
              <a:t>    голубой краской бумаге ствол дерева коричневой краской.</a:t>
            </a:r>
          </a:p>
        </p:txBody>
      </p:sp>
      <p:pic>
        <p:nvPicPr>
          <p:cNvPr id="15363" name="Picture 3" descr="C:\Users\Goalkeeper\Desktop\Портфолио Заира\фото матер класс\WhatsApp Image 2019-03-25 at 14.42.24 (5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b="5512"/>
          <a:stretch/>
        </p:blipFill>
        <p:spPr bwMode="auto">
          <a:xfrm>
            <a:off x="2644477" y="2027749"/>
            <a:ext cx="3620553" cy="499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842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1485" y="188640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Далее нам понадобится гуашь розового, салатового цвета. Рисовать мы будем с помощью ватных палочек. Макаем ватные палочки (6 штук, заранее соединенных между собой) в гуашь и методом «тычка» начинаем рисовать цветочки;</a:t>
            </a:r>
          </a:p>
        </p:txBody>
      </p:sp>
      <p:pic>
        <p:nvPicPr>
          <p:cNvPr id="18436" name="Picture 4" descr="C:\Users\Goalkeeper\Desktop\Портфолио Заира\фото матер класс\WhatsApp Image 2019-03-25 at 14.42.24 (4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10754" r="2494" b="5884"/>
          <a:stretch/>
        </p:blipFill>
        <p:spPr bwMode="auto">
          <a:xfrm rot="5400000">
            <a:off x="104589" y="2757827"/>
            <a:ext cx="4802378" cy="335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Goalkeeper\Desktop\Портфолио Заира\фото матер класс\WhatsApp Image 2019-03-25 at 14.42.23 (1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592" y="2069090"/>
            <a:ext cx="3572190" cy="476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71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978" y="0"/>
            <a:ext cx="959997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08520" y="548680"/>
            <a:ext cx="9073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«Чем больше мастерства в детской руке, тем умнее ребенок».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6912767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863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26064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Зубной щеткой рисуем траву. Дополняем рисунок молодыми листочками салатового цвета, используя одну ватную палочку.</a:t>
            </a:r>
          </a:p>
        </p:txBody>
      </p:sp>
      <p:pic>
        <p:nvPicPr>
          <p:cNvPr id="20483" name="Picture 3" descr="C:\Users\Goalkeeper\Desktop\Портфолио Заира\фото матер класс\WhatsApp Image 2019-03-25 at 14.41.50 (3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8" t="9419" r="10207" b="5579"/>
          <a:stretch/>
        </p:blipFill>
        <p:spPr bwMode="auto">
          <a:xfrm>
            <a:off x="755576" y="1532982"/>
            <a:ext cx="3644870" cy="513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Goalkeeper\Desktop\Портфолио Заира\фото матер класс\WhatsApp Image 2019-03-25 at 14.41.48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" r="-1469" b="2394"/>
          <a:stretch/>
        </p:blipFill>
        <p:spPr bwMode="auto">
          <a:xfrm rot="5400000">
            <a:off x="3914098" y="2391588"/>
            <a:ext cx="5211848" cy="349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299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 descr="C:\Users\Goalkeeper\Desktop\Портфолио Заира\фото матер класс\WhatsApp Image 2019-03-25 at 14.41.48 (5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" t="994" b="-1"/>
          <a:stretch/>
        </p:blipFill>
        <p:spPr bwMode="auto">
          <a:xfrm>
            <a:off x="2082440" y="113154"/>
            <a:ext cx="4865824" cy="663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3309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16632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Летнее дерево в технике мятой бумагой и с использованием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штампика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Берем лист бумаги предварительно тонируем его в светло - голубой цвет, рисуем ствол дерева с ветвями.</a:t>
            </a:r>
          </a:p>
        </p:txBody>
      </p:sp>
      <p:pic>
        <p:nvPicPr>
          <p:cNvPr id="21507" name="Picture 3" descr="C:\Users\Goalkeeper\Desktop\Портфолио Заира\фото матер класс\WhatsApp Image 2019-03-25 at 14.40.34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976260"/>
            <a:ext cx="3573831" cy="476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Goalkeeper\Desktop\Портфолио Заира\фото матер класс\WhatsApp Image 2019-03-25 at 14.40.34 (4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76260"/>
            <a:ext cx="3573830" cy="476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0885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0466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Берем бумагу любого цвета и размера, и сминаем ее. Затем смятую бумагу окунаем в зеленую краску и наносим оттиск на ветви нашего дерева.</a:t>
            </a:r>
          </a:p>
        </p:txBody>
      </p:sp>
      <p:pic>
        <p:nvPicPr>
          <p:cNvPr id="23555" name="Picture 3" descr="C:\Users\Goalkeeper\Desktop\Портфолио Заира\фото матер класс\WhatsApp Image 2019-03-25 at 14.40.33 (2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6" t="3506" r="2258" b="7134"/>
          <a:stretch/>
        </p:blipFill>
        <p:spPr bwMode="auto">
          <a:xfrm>
            <a:off x="251520" y="2131432"/>
            <a:ext cx="2595362" cy="358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Goalkeeper\Desktop\Портфолио Заира\фото матер класс\WhatsApp Image 2019-03-25 at 14.40.33 (5)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0" t="1718" b="3680"/>
          <a:stretch/>
        </p:blipFill>
        <p:spPr bwMode="auto">
          <a:xfrm>
            <a:off x="3273131" y="2067856"/>
            <a:ext cx="2597737" cy="365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Goalkeeper\Desktop\Портфолио Заира\фото матер класс\WhatsApp Image 2019-03-25 at 14.40.32 (4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258" y="2072850"/>
            <a:ext cx="2739371" cy="365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296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362471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Далее с помощью заранее изготовленного </a:t>
            </a:r>
            <a:r>
              <a:rPr lang="ru-RU" sz="2400" b="1" dirty="0" err="1"/>
              <a:t>штампика</a:t>
            </a:r>
            <a:r>
              <a:rPr lang="ru-RU" sz="2400" b="1" dirty="0"/>
              <a:t> из пластилина наносим на ветви штамп в форме яблока. </a:t>
            </a:r>
          </a:p>
        </p:txBody>
      </p:sp>
      <p:pic>
        <p:nvPicPr>
          <p:cNvPr id="25603" name="Picture 3" descr="C:\Users\Goalkeeper\Desktop\Портфолио Заира\фото матер класс\WhatsApp Image 2019-03-25 at 14.40.31 (1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4" r="7551"/>
          <a:stretch/>
        </p:blipFill>
        <p:spPr bwMode="auto">
          <a:xfrm>
            <a:off x="395536" y="1222143"/>
            <a:ext cx="3875592" cy="535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Goalkeeper\Desktop\Портфолио Заира\фото матер класс\WhatsApp Image 2019-03-25 at 14.40.30 (1)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881" y="1239246"/>
            <a:ext cx="3999715" cy="533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365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 descr="C:\Users\Goalkeeper\Desktop\981c6a2a-a07d-4faa-94fb-51d88cd15d6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064" y="136260"/>
            <a:ext cx="4943872" cy="659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3351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836711"/>
            <a:ext cx="84969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каждом из нас живёт художник и поэт, а мы даже не знаем об этом, точнее забыли. А ведь действительно многие «закапывают» свой талант в землю, не в состоянии раскрыть себя сами. Просто никто не обратил внимания на задатки и способности ещё в детстве. 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Нужно запомнить простое правило - бездарных детей нет, есть нераскрытые дети. А помочь раскрыть эти таланты должны мы, взрослые!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92927"/>
            <a:ext cx="1735890" cy="179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190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46687"/>
            <a:ext cx="835292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Литература:</a:t>
            </a:r>
          </a:p>
          <a:p>
            <a:r>
              <a:rPr lang="ru-RU" sz="2400" b="1" dirty="0"/>
              <a:t>1. Давыдова Г. Н. «Нетрадиционные техники рисования в детском саду» - М. 2007г.</a:t>
            </a:r>
          </a:p>
          <a:p>
            <a:r>
              <a:rPr lang="ru-RU" sz="2400" b="1" dirty="0"/>
              <a:t>2. Комарова Т.С. Изобразительная деятельность: Обучение детей техническим навыкам и умениям. /Дошкольное воспитание, 1991, №2.</a:t>
            </a:r>
          </a:p>
          <a:p>
            <a:r>
              <a:rPr lang="ru-RU" sz="2400" b="1" dirty="0"/>
              <a:t>3. Комарова Т.С. Как можно больше разнообразия. /Дошкольное воспитание, 1991, №9.</a:t>
            </a:r>
          </a:p>
          <a:p>
            <a:r>
              <a:rPr lang="ru-RU" sz="2400" b="1" dirty="0"/>
              <a:t>4. Никитина А.В. Нетрадиционные техники рисования в детском саду. /Пособие для воспитателей и заинтересованных родителей/. – СПб: КАРО, 2008. </a:t>
            </a:r>
          </a:p>
          <a:p>
            <a:r>
              <a:rPr lang="ru-RU" sz="2400" b="1" dirty="0"/>
              <a:t>5. Утробина К.К., Утробин Г.Ф. Увлекательное рисование методом тычка с детьми 3-7 лет из серии: Рисуем и познаём окружающий мир.- М., 2007.</a:t>
            </a:r>
          </a:p>
          <a:p>
            <a:r>
              <a:rPr lang="ru-RU" sz="2400" b="1" dirty="0"/>
              <a:t>6. Рисование с детьми дошкольного возраста. Нетрадиционные техники рисования/ под ред. Казаковой Р.Г./-М., 2005.</a:t>
            </a:r>
          </a:p>
        </p:txBody>
      </p:sp>
    </p:spTree>
    <p:extLst>
      <p:ext uri="{BB962C8B-B14F-4D97-AF65-F5344CB8AC3E}">
        <p14:creationId xmlns:p14="http://schemas.microsoft.com/office/powerpoint/2010/main" val="406861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253" y="1573"/>
            <a:ext cx="9646253" cy="689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6877" y="476672"/>
            <a:ext cx="874846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Познакомить педагогов с использованием нетрадиционных техник рисования на занятиях по изобразительной деятельности для детей дошкольного возраста.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Формирование у детей дошкольного возраста художественно-творческих способностей через творческие задания с использованием в работе интересной и необычной изобразительной техники.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98605"/>
            <a:ext cx="2498077" cy="258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713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4016"/>
            <a:ext cx="9740348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620688"/>
            <a:ext cx="860444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Познакомить с разными техниками рисования; научить сочетать на практике несколько нетрадиционных методов в рисовании.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Развивать интерес различными нетрадиционными способами изображения предметов на бумаге; повысить уровень мастерства педагогов.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Способствовать развитию интереса к художественно-эстетической деятельности.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482" y="4365104"/>
            <a:ext cx="250031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67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50" y="0"/>
            <a:ext cx="944245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332656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приёмы: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репродуктивный, практический.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столы, стулья для педагогов, влажные салфетки, коробочка для использованных салфеток, материал для практической деятельности – гуашь разного цвета, альбомные листы бумаги, картон, акварельные краски, баночки с водой, кисти для рисования, соль, ватные палочки, зубные щетки,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штампики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из пластилина, ёмкости для использованных материалов.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Предварительная работа: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специальной литературы по данной теме. Подготовка оборудования, создание компьютерной презентации, тонировка бумаги.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737" y="5329293"/>
            <a:ext cx="1538076" cy="159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43522" cy="69561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70224"/>
            <a:ext cx="8229600" cy="1139527"/>
          </a:xfrm>
        </p:spPr>
        <p:txBody>
          <a:bodyPr>
            <a:normAutofit fontScale="90000"/>
          </a:bodyPr>
          <a:lstStyle/>
          <a:p>
            <a:r>
              <a:rPr lang="ru-RU" sz="3600" b="1" u="sng" dirty="0"/>
              <a:t>Актуальность художественно-эстетического развития в ДОУ: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«Художественно-эстетическое развитие предполагает развитие предпосылок ценностно-смыслового восприятия и понимания произведений искусства (словесного, музыкального, изобразительного), мира природы; становление эстетического отношения к окружающему миру; формирование элементарных представлений о видах искусства; восприятие музыки, художественной литературы, фольклора; стимулирование сопереживания персонажам художественных произведений; реализацию самостоятельной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575863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50" y="-46038"/>
            <a:ext cx="9742488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6432" y="332656"/>
            <a:ext cx="865625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На занятиях по рисованию решаются задачи всестороннего развития детей, которое необходимо для успешного обучения в школе.</a:t>
            </a:r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В процессе работы у детей формируются мыслительные операции, навыки работы в коллективе, умение согласовывать свои действия с действиями сверстников.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Рисование нетрадиционными способами, увлекательная, завораживающая деятельность, которая удивляет и восхищает детей. Существует много техник нетрадиционного рисования, их необычность состоит в том, что они позволяют детям быстро достичь желаемого результата. Например, какому ребёнку будет неинтересно рисовать пальчиками, делать рисунок собственной ладошкой. Ребёнок любит быстро достигать результата в своей работе.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04888"/>
            <a:ext cx="19939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954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450" y="-46038"/>
            <a:ext cx="9742488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3040" y="476672"/>
            <a:ext cx="864096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нетрадиционных техник: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Способствует снятию детских страхов.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 уверенность в своих силах. 	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 пространственное мышление.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 детей свободно выражать свой замысел.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Побуждает детей к творческим поискам и решениям.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 детей работать с разнообразным материалом.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 чувство световосприятия, чувство     фактурности и объёмности.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 мелкую моторику рук.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 творческие способности, воображение и     полёт фантазии.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время работы дети получают эстетическое удовольствие.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163528"/>
            <a:ext cx="1618656" cy="167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986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744" y="0"/>
            <a:ext cx="9742488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2252" y="332656"/>
            <a:ext cx="8820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коллеги!</a:t>
            </a: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сейчас я хочу провести небольшой мастер-класс «Времена года» с использованием нетрадиционных техник рисования. Сегодня покажу, как с детьми можно использовать смешанные нетрадиционные техники рисования деревьев разных времен года.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86022"/>
            <a:ext cx="2903984" cy="387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1707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1029</Words>
  <Application>Microsoft Macintosh PowerPoint</Application>
  <PresentationFormat>Экран (4:3)</PresentationFormat>
  <Paragraphs>71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Актуальность художественно-эстетического развития в ДОУ: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Goalkeeper</dc:creator>
  <cp:lastModifiedBy>Microsoft Office User</cp:lastModifiedBy>
  <cp:revision>26</cp:revision>
  <dcterms:created xsi:type="dcterms:W3CDTF">2019-03-25T16:43:34Z</dcterms:created>
  <dcterms:modified xsi:type="dcterms:W3CDTF">2022-11-18T04:26:34Z</dcterms:modified>
</cp:coreProperties>
</file>