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9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_rels/slideMaster9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11.xml.rels" ContentType="application/vnd.openxmlformats-package.relationships+xml"/>
  <Override PartName="/ppt/slideMasters/_rels/slideMaster12.xml.rels" ContentType="application/vnd.openxmlformats-package.relationships+xml"/>
  <Override PartName="/ppt/theme/theme9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media/image59.png" ContentType="image/png"/>
  <Override PartName="/ppt/media/image3.png" ContentType="image/png"/>
  <Override PartName="/ppt/media/image1.jpeg" ContentType="image/jpeg"/>
  <Override PartName="/ppt/media/image2.png" ContentType="image/png"/>
  <Override PartName="/ppt/media/image4.jpeg" ContentType="image/jpeg"/>
  <Override PartName="/ppt/media/image5.png" ContentType="image/png"/>
  <Override PartName="/ppt/media/image6.png" ContentType="image/png"/>
  <Override PartName="/ppt/media/image9.png" ContentType="image/png"/>
  <Override PartName="/ppt/media/image31.png" ContentType="image/png"/>
  <Override PartName="/ppt/media/image7.jpeg" ContentType="image/jpeg"/>
  <Override PartName="/ppt/media/image8.png" ContentType="image/png"/>
  <Override PartName="/ppt/media/image10.png" ContentType="image/png"/>
  <Override PartName="/ppt/media/image11.png" ContentType="image/png"/>
  <Override PartName="/ppt/media/image12.png" ContentType="image/png"/>
  <Override PartName="/ppt/media/image13.png" ContentType="image/png"/>
  <Override PartName="/ppt/media/image14.png" ContentType="image/png"/>
  <Override PartName="/ppt/media/image15.png" ContentType="image/png"/>
  <Override PartName="/ppt/media/image16.png" ContentType="image/png"/>
  <Override PartName="/ppt/media/image17.png" ContentType="image/png"/>
  <Override PartName="/ppt/media/image18.png" ContentType="image/png"/>
  <Override PartName="/ppt/media/image19.png" ContentType="image/png"/>
  <Override PartName="/ppt/media/image20.png" ContentType="image/png"/>
  <Override PartName="/ppt/media/image58.jpeg" ContentType="image/jpeg"/>
  <Override PartName="/ppt/media/image21.png" ContentType="image/png"/>
  <Override PartName="/ppt/media/image22.jpeg" ContentType="image/jpeg"/>
  <Override PartName="/ppt/media/image35.wmf" ContentType="image/x-wmf"/>
  <Override PartName="/ppt/media/image23.png" ContentType="image/png"/>
  <Override PartName="/ppt/media/image36.wmf" ContentType="image/x-wmf"/>
  <Override PartName="/ppt/media/image24.png" ContentType="image/png"/>
  <Override PartName="/ppt/media/image27.png" ContentType="image/png"/>
  <Override PartName="/ppt/media/image25.jpeg" ContentType="image/jpeg"/>
  <Override PartName="/ppt/media/image26.png" ContentType="image/png"/>
  <Override PartName="/ppt/media/image57.png" ContentType="image/png"/>
  <Override PartName="/ppt/media/image28.jpeg" ContentType="image/jpeg"/>
  <Override PartName="/ppt/media/image29.png" ContentType="image/png"/>
  <Override PartName="/ppt/media/image30.png" ContentType="image/png"/>
  <Override PartName="/ppt/media/image52.png" ContentType="image/png"/>
  <Override PartName="/ppt/media/image32.jpeg" ContentType="image/jpeg"/>
  <Override PartName="/ppt/media/image33.png" ContentType="image/png"/>
  <Override PartName="/ppt/media/image34.png" ContentType="image/png"/>
  <Override PartName="/ppt/media/image37.png" ContentType="image/png"/>
  <Override PartName="/ppt/media/image38.png" ContentType="image/png"/>
  <Override PartName="/ppt/media/image39.png" ContentType="image/png"/>
  <Override PartName="/ppt/media/image40.png" ContentType="image/png"/>
  <Override PartName="/ppt/media/image53.wmf" ContentType="image/x-wmf"/>
  <Override PartName="/ppt/media/image41.png" ContentType="image/png"/>
  <Override PartName="/ppt/media/image42.png" ContentType="image/png"/>
  <Override PartName="/ppt/media/image43.png" ContentType="image/png"/>
  <Override PartName="/ppt/media/image44.png" ContentType="image/png"/>
  <Override PartName="/ppt/media/image45.png" ContentType="image/png"/>
  <Override PartName="/ppt/media/image46.png" ContentType="image/png"/>
  <Override PartName="/ppt/media/image47.png" ContentType="image/png"/>
  <Override PartName="/ppt/media/image48.png" ContentType="image/png"/>
  <Override PartName="/ppt/media/image49.png" ContentType="image/png"/>
  <Override PartName="/ppt/media/image50.png" ContentType="image/png"/>
  <Override PartName="/ppt/media/image51.png" ContentType="image/png"/>
  <Override PartName="/ppt/media/image54.png" ContentType="image/png"/>
  <Override PartName="/ppt/media/image55.png" ContentType="image/png"/>
  <Override PartName="/ppt/media/image56.png" ContentType="image/png"/>
  <Override PartName="/ppt/media/image60.jpeg" ContentType="image/jpeg"/>
  <Override PartName="/ppt/media/image61.jpeg" ContentType="image/jpeg"/>
  <Override PartName="/ppt/media/image62.png" ContentType="image/png"/>
  <Override PartName="/ppt/slideLayouts/slideLayout3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13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13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139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61.xml.rels" ContentType="application/vnd.openxmlformats-package.relationships+xml"/>
  <Override PartName="/ppt/slideLayouts/_rels/slideLayout62.xml.rels" ContentType="application/vnd.openxmlformats-package.relationships+xml"/>
  <Override PartName="/ppt/slideLayouts/_rels/slideLayout63.xml.rels" ContentType="application/vnd.openxmlformats-package.relationships+xml"/>
  <Override PartName="/ppt/slideLayouts/_rels/slideLayout64.xml.rels" ContentType="application/vnd.openxmlformats-package.relationships+xml"/>
  <Override PartName="/ppt/slideLayouts/_rels/slideLayout65.xml.rels" ContentType="application/vnd.openxmlformats-package.relationships+xml"/>
  <Override PartName="/ppt/slideLayouts/_rels/slideLayout66.xml.rels" ContentType="application/vnd.openxmlformats-package.relationships+xml"/>
  <Override PartName="/ppt/slideLayouts/_rels/slideLayout67.xml.rels" ContentType="application/vnd.openxmlformats-package.relationships+xml"/>
  <Override PartName="/ppt/slideLayouts/_rels/slideLayout68.xml.rels" ContentType="application/vnd.openxmlformats-package.relationships+xml"/>
  <Override PartName="/ppt/slideLayouts/_rels/slideLayout69.xml.rels" ContentType="application/vnd.openxmlformats-package.relationships+xml"/>
  <Override PartName="/ppt/slideLayouts/_rels/slideLayout70.xml.rels" ContentType="application/vnd.openxmlformats-package.relationships+xml"/>
  <Override PartName="/ppt/slideLayouts/_rels/slideLayout71.xml.rels" ContentType="application/vnd.openxmlformats-package.relationships+xml"/>
  <Override PartName="/ppt/slideLayouts/_rels/slideLayout72.xml.rels" ContentType="application/vnd.openxmlformats-package.relationships+xml"/>
  <Override PartName="/ppt/slideLayouts/_rels/slideLayout73.xml.rels" ContentType="application/vnd.openxmlformats-package.relationships+xml"/>
  <Override PartName="/ppt/slideLayouts/_rels/slideLayout74.xml.rels" ContentType="application/vnd.openxmlformats-package.relationships+xml"/>
  <Override PartName="/ppt/slideLayouts/_rels/slideLayout75.xml.rels" ContentType="application/vnd.openxmlformats-package.relationships+xml"/>
  <Override PartName="/ppt/slideLayouts/_rels/slideLayout76.xml.rels" ContentType="application/vnd.openxmlformats-package.relationships+xml"/>
  <Override PartName="/ppt/slideLayouts/_rels/slideLayout77.xml.rels" ContentType="application/vnd.openxmlformats-package.relationships+xml"/>
  <Override PartName="/ppt/slideLayouts/_rels/slideLayout78.xml.rels" ContentType="application/vnd.openxmlformats-package.relationships+xml"/>
  <Override PartName="/ppt/slideLayouts/_rels/slideLayout79.xml.rels" ContentType="application/vnd.openxmlformats-package.relationships+xml"/>
  <Override PartName="/ppt/slideLayouts/_rels/slideLayout80.xml.rels" ContentType="application/vnd.openxmlformats-package.relationships+xml"/>
  <Override PartName="/ppt/slideLayouts/_rels/slideLayout81.xml.rels" ContentType="application/vnd.openxmlformats-package.relationships+xml"/>
  <Override PartName="/ppt/slideLayouts/_rels/slideLayout82.xml.rels" ContentType="application/vnd.openxmlformats-package.relationships+xml"/>
  <Override PartName="/ppt/slideLayouts/_rels/slideLayout83.xml.rels" ContentType="application/vnd.openxmlformats-package.relationships+xml"/>
  <Override PartName="/ppt/slideLayouts/_rels/slideLayout84.xml.rels" ContentType="application/vnd.openxmlformats-package.relationships+xml"/>
  <Override PartName="/ppt/slideLayouts/_rels/slideLayout85.xml.rels" ContentType="application/vnd.openxmlformats-package.relationships+xml"/>
  <Override PartName="/ppt/slideLayouts/_rels/slideLayout86.xml.rels" ContentType="application/vnd.openxmlformats-package.relationships+xml"/>
  <Override PartName="/ppt/slideLayouts/_rels/slideLayout87.xml.rels" ContentType="application/vnd.openxmlformats-package.relationships+xml"/>
  <Override PartName="/ppt/slideLayouts/_rels/slideLayout88.xml.rels" ContentType="application/vnd.openxmlformats-package.relationships+xml"/>
  <Override PartName="/ppt/slideLayouts/_rels/slideLayout89.xml.rels" ContentType="application/vnd.openxmlformats-package.relationships+xml"/>
  <Override PartName="/ppt/slideLayouts/_rels/slideLayout90.xml.rels" ContentType="application/vnd.openxmlformats-package.relationships+xml"/>
  <Override PartName="/ppt/slideLayouts/_rels/slideLayout91.xml.rels" ContentType="application/vnd.openxmlformats-package.relationships+xml"/>
  <Override PartName="/ppt/slideLayouts/_rels/slideLayout92.xml.rels" ContentType="application/vnd.openxmlformats-package.relationships+xml"/>
  <Override PartName="/ppt/slideLayouts/_rels/slideLayout93.xml.rels" ContentType="application/vnd.openxmlformats-package.relationships+xml"/>
  <Override PartName="/ppt/slideLayouts/_rels/slideLayout94.xml.rels" ContentType="application/vnd.openxmlformats-package.relationships+xml"/>
  <Override PartName="/ppt/slideLayouts/_rels/slideLayout95.xml.rels" ContentType="application/vnd.openxmlformats-package.relationships+xml"/>
  <Override PartName="/ppt/slideLayouts/_rels/slideLayout96.xml.rels" ContentType="application/vnd.openxmlformats-package.relationships+xml"/>
  <Override PartName="/ppt/slideLayouts/_rels/slideLayout97.xml.rels" ContentType="application/vnd.openxmlformats-package.relationships+xml"/>
  <Override PartName="/ppt/slideLayouts/_rels/slideLayout98.xml.rels" ContentType="application/vnd.openxmlformats-package.relationships+xml"/>
  <Override PartName="/ppt/slideLayouts/_rels/slideLayout99.xml.rels" ContentType="application/vnd.openxmlformats-package.relationships+xml"/>
  <Override PartName="/ppt/slideLayouts/_rels/slideLayout100.xml.rels" ContentType="application/vnd.openxmlformats-package.relationships+xml"/>
  <Override PartName="/ppt/slideLayouts/_rels/slideLayout101.xml.rels" ContentType="application/vnd.openxmlformats-package.relationships+xml"/>
  <Override PartName="/ppt/slideLayouts/_rels/slideLayout102.xml.rels" ContentType="application/vnd.openxmlformats-package.relationships+xml"/>
  <Override PartName="/ppt/slideLayouts/_rels/slideLayout103.xml.rels" ContentType="application/vnd.openxmlformats-package.relationships+xml"/>
  <Override PartName="/ppt/slideLayouts/_rels/slideLayout104.xml.rels" ContentType="application/vnd.openxmlformats-package.relationships+xml"/>
  <Override PartName="/ppt/slideLayouts/_rels/slideLayout105.xml.rels" ContentType="application/vnd.openxmlformats-package.relationships+xml"/>
  <Override PartName="/ppt/slideLayouts/_rels/slideLayout106.xml.rels" ContentType="application/vnd.openxmlformats-package.relationships+xml"/>
  <Override PartName="/ppt/slideLayouts/_rels/slideLayout107.xml.rels" ContentType="application/vnd.openxmlformats-package.relationships+xml"/>
  <Override PartName="/ppt/slideLayouts/_rels/slideLayout108.xml.rels" ContentType="application/vnd.openxmlformats-package.relationships+xml"/>
  <Override PartName="/ppt/slideLayouts/_rels/slideLayout109.xml.rels" ContentType="application/vnd.openxmlformats-package.relationships+xml"/>
  <Override PartName="/ppt/slideLayouts/_rels/slideLayout110.xml.rels" ContentType="application/vnd.openxmlformats-package.relationships+xml"/>
  <Override PartName="/ppt/slideLayouts/_rels/slideLayout111.xml.rels" ContentType="application/vnd.openxmlformats-package.relationships+xml"/>
  <Override PartName="/ppt/slideLayouts/_rels/slideLayout112.xml.rels" ContentType="application/vnd.openxmlformats-package.relationships+xml"/>
  <Override PartName="/ppt/slideLayouts/_rels/slideLayout113.xml.rels" ContentType="application/vnd.openxmlformats-package.relationships+xml"/>
  <Override PartName="/ppt/slideLayouts/_rels/slideLayout114.xml.rels" ContentType="application/vnd.openxmlformats-package.relationships+xml"/>
  <Override PartName="/ppt/slideLayouts/_rels/slideLayout115.xml.rels" ContentType="application/vnd.openxmlformats-package.relationships+xml"/>
  <Override PartName="/ppt/slideLayouts/_rels/slideLayout116.xml.rels" ContentType="application/vnd.openxmlformats-package.relationships+xml"/>
  <Override PartName="/ppt/slideLayouts/_rels/slideLayout117.xml.rels" ContentType="application/vnd.openxmlformats-package.relationships+xml"/>
  <Override PartName="/ppt/slideLayouts/_rels/slideLayout118.xml.rels" ContentType="application/vnd.openxmlformats-package.relationships+xml"/>
  <Override PartName="/ppt/slideLayouts/_rels/slideLayout119.xml.rels" ContentType="application/vnd.openxmlformats-package.relationships+xml"/>
  <Override PartName="/ppt/slideLayouts/_rels/slideLayout120.xml.rels" ContentType="application/vnd.openxmlformats-package.relationships+xml"/>
  <Override PartName="/ppt/slideLayouts/_rels/slideLayout121.xml.rels" ContentType="application/vnd.openxmlformats-package.relationships+xml"/>
  <Override PartName="/ppt/slideLayouts/_rels/slideLayout122.xml.rels" ContentType="application/vnd.openxmlformats-package.relationships+xml"/>
  <Override PartName="/ppt/slideLayouts/_rels/slideLayout123.xml.rels" ContentType="application/vnd.openxmlformats-package.relationships+xml"/>
  <Override PartName="/ppt/slideLayouts/_rels/slideLayout124.xml.rels" ContentType="application/vnd.openxmlformats-package.relationships+xml"/>
  <Override PartName="/ppt/slideLayouts/_rels/slideLayout125.xml.rels" ContentType="application/vnd.openxmlformats-package.relationships+xml"/>
  <Override PartName="/ppt/slideLayouts/_rels/slideLayout126.xml.rels" ContentType="application/vnd.openxmlformats-package.relationships+xml"/>
  <Override PartName="/ppt/slideLayouts/_rels/slideLayout127.xml.rels" ContentType="application/vnd.openxmlformats-package.relationships+xml"/>
  <Override PartName="/ppt/slideLayouts/_rels/slideLayout128.xml.rels" ContentType="application/vnd.openxmlformats-package.relationships+xml"/>
  <Override PartName="/ppt/slideLayouts/_rels/slideLayout129.xml.rels" ContentType="application/vnd.openxmlformats-package.relationships+xml"/>
  <Override PartName="/ppt/slideLayouts/_rels/slideLayout130.xml.rels" ContentType="application/vnd.openxmlformats-package.relationships+xml"/>
  <Override PartName="/ppt/slideLayouts/_rels/slideLayout131.xml.rels" ContentType="application/vnd.openxmlformats-package.relationships+xml"/>
  <Override PartName="/ppt/slideLayouts/_rels/slideLayout132.xml.rels" ContentType="application/vnd.openxmlformats-package.relationships+xml"/>
  <Override PartName="/ppt/slideLayouts/_rels/slideLayout133.xml.rels" ContentType="application/vnd.openxmlformats-package.relationships+xml"/>
  <Override PartName="/ppt/slideLayouts/_rels/slideLayout134.xml.rels" ContentType="application/vnd.openxmlformats-package.relationships+xml"/>
  <Override PartName="/ppt/slideLayouts/_rels/slideLayout135.xml.rels" ContentType="application/vnd.openxmlformats-package.relationships+xml"/>
  <Override PartName="/ppt/slideLayouts/_rels/slideLayout136.xml.rels" ContentType="application/vnd.openxmlformats-package.relationships+xml"/>
  <Override PartName="/ppt/slideLayouts/_rels/slideLayout140.xml.rels" ContentType="application/vnd.openxmlformats-package.relationships+xml"/>
  <Override PartName="/ppt/slideLayouts/_rels/slideLayout141.xml.rels" ContentType="application/vnd.openxmlformats-package.relationships+xml"/>
  <Override PartName="/ppt/slideLayouts/_rels/slideLayout142.xml.rels" ContentType="application/vnd.openxmlformats-package.relationships+xml"/>
  <Override PartName="/ppt/slideLayouts/_rels/slideLayout143.xml.rels" ContentType="application/vnd.openxmlformats-package.relationships+xml"/>
  <Override PartName="/ppt/slideLayouts/_rels/slideLayout144.xml.rels" ContentType="application/vnd.openxmlformats-package.relationships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23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  <p:sldMasterId id="2147483713" r:id="rId7"/>
    <p:sldMasterId id="2147483726" r:id="rId8"/>
    <p:sldMasterId id="2147483739" r:id="rId9"/>
    <p:sldMasterId id="2147483752" r:id="rId10"/>
    <p:sldMasterId id="2147483765" r:id="rId11"/>
    <p:sldMasterId id="2147483778" r:id="rId12"/>
    <p:sldMasterId id="2147483791" r:id="rId13"/>
  </p:sldMasterIdLst>
  <p:sldIdLst>
    <p:sldId id="256" r:id="rId14"/>
    <p:sldId id="257" r:id="rId15"/>
    <p:sldId id="258" r:id="rId16"/>
    <p:sldId id="259" r:id="rId17"/>
    <p:sldId id="260" r:id="rId18"/>
    <p:sldId id="261" r:id="rId19"/>
    <p:sldId id="262" r:id="rId20"/>
    <p:sldId id="263" r:id="rId21"/>
    <p:sldId id="264" r:id="rId22"/>
    <p:sldId id="265" r:id="rId23"/>
    <p:sldId id="266" r:id="rId24"/>
    <p:sldId id="267" r:id="rId25"/>
    <p:sldId id="268" r:id="rId26"/>
    <p:sldId id="269" r:id="rId27"/>
    <p:sldId id="270" r:id="rId28"/>
    <p:sldId id="271" r:id="rId29"/>
    <p:sldId id="272" r:id="rId30"/>
    <p:sldId id="273" r:id="rId31"/>
    <p:sldId id="274" r:id="rId32"/>
    <p:sldId id="275" r:id="rId33"/>
    <p:sldId id="276" r:id="rId34"/>
    <p:sldId id="277" r:id="rId35"/>
    <p:sldId id="278" r:id="rId36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slideMaster" Target="slideMasters/slideMaster12.xml"/><Relationship Id="rId14" Type="http://schemas.openxmlformats.org/officeDocument/2006/relationships/slide" Target="slides/slide1.xml"/><Relationship Id="rId15" Type="http://schemas.openxmlformats.org/officeDocument/2006/relationships/slide" Target="slides/slide2.xml"/><Relationship Id="rId16" Type="http://schemas.openxmlformats.org/officeDocument/2006/relationships/slide" Target="slides/slide3.xml"/><Relationship Id="rId17" Type="http://schemas.openxmlformats.org/officeDocument/2006/relationships/slide" Target="slides/slide4.xml"/><Relationship Id="rId18" Type="http://schemas.openxmlformats.org/officeDocument/2006/relationships/slide" Target="slides/slide5.xml"/><Relationship Id="rId19" Type="http://schemas.openxmlformats.org/officeDocument/2006/relationships/slide" Target="slides/slide6.xml"/><Relationship Id="rId20" Type="http://schemas.openxmlformats.org/officeDocument/2006/relationships/slide" Target="slides/slide7.xml"/><Relationship Id="rId21" Type="http://schemas.openxmlformats.org/officeDocument/2006/relationships/slide" Target="slides/slide8.xml"/><Relationship Id="rId22" Type="http://schemas.openxmlformats.org/officeDocument/2006/relationships/slide" Target="slides/slide9.xml"/><Relationship Id="rId23" Type="http://schemas.openxmlformats.org/officeDocument/2006/relationships/slide" Target="slides/slide10.xml"/><Relationship Id="rId24" Type="http://schemas.openxmlformats.org/officeDocument/2006/relationships/slide" Target="slides/slide11.xml"/><Relationship Id="rId25" Type="http://schemas.openxmlformats.org/officeDocument/2006/relationships/slide" Target="slides/slide12.xml"/><Relationship Id="rId26" Type="http://schemas.openxmlformats.org/officeDocument/2006/relationships/slide" Target="slides/slide13.xml"/><Relationship Id="rId27" Type="http://schemas.openxmlformats.org/officeDocument/2006/relationships/slide" Target="slides/slide14.xml"/><Relationship Id="rId28" Type="http://schemas.openxmlformats.org/officeDocument/2006/relationships/slide" Target="slides/slide15.xml"/><Relationship Id="rId29" Type="http://schemas.openxmlformats.org/officeDocument/2006/relationships/slide" Target="slides/slide16.xml"/><Relationship Id="rId30" Type="http://schemas.openxmlformats.org/officeDocument/2006/relationships/slide" Target="slides/slide17.xml"/><Relationship Id="rId31" Type="http://schemas.openxmlformats.org/officeDocument/2006/relationships/slide" Target="slides/slide18.xml"/><Relationship Id="rId32" Type="http://schemas.openxmlformats.org/officeDocument/2006/relationships/slide" Target="slides/slide19.xml"/><Relationship Id="rId33" Type="http://schemas.openxmlformats.org/officeDocument/2006/relationships/slide" Target="slides/slide20.xml"/><Relationship Id="rId34" Type="http://schemas.openxmlformats.org/officeDocument/2006/relationships/slide" Target="slides/slide21.xml"/><Relationship Id="rId35" Type="http://schemas.openxmlformats.org/officeDocument/2006/relationships/slide" Target="slides/slide22.xml"/><Relationship Id="rId36" Type="http://schemas.openxmlformats.org/officeDocument/2006/relationships/slide" Target="slides/slide23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20.png"/><Relationship Id="rId3" Type="http://schemas.openxmlformats.org/officeDocument/2006/relationships/image" Target="../media/image21.png"/>
</Relationships>
</file>

<file path=ppt/slideLayouts/_rels/slideLayout10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
</Relationships>
</file>

<file path=ppt/slideLayouts/_rels/slideLayout1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23.png"/><Relationship Id="rId3" Type="http://schemas.openxmlformats.org/officeDocument/2006/relationships/image" Target="../media/image24.png"/>
</Relationships>
</file>

<file path=ppt/slideLayouts/_rels/slideLayout1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26.png"/><Relationship Id="rId3" Type="http://schemas.openxmlformats.org/officeDocument/2006/relationships/image" Target="../media/image27.png"/>
</Relationships>
</file>

<file path=ppt/slideLayouts/_rels/slideLayout1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<Relationship Id="rId2" Type="http://schemas.openxmlformats.org/officeDocument/2006/relationships/image" Target="../media/image29.png"/><Relationship Id="rId3" Type="http://schemas.openxmlformats.org/officeDocument/2006/relationships/image" Target="../media/image30.png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Relationship Id="rId3" Type="http://schemas.openxmlformats.org/officeDocument/2006/relationships/image" Target="../media/image6.png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png"/><Relationship Id="rId3" Type="http://schemas.openxmlformats.org/officeDocument/2006/relationships/image" Target="../media/image9.png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0.png"/><Relationship Id="rId3" Type="http://schemas.openxmlformats.org/officeDocument/2006/relationships/image" Target="../media/image11.png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2.png"/><Relationship Id="rId3" Type="http://schemas.openxmlformats.org/officeDocument/2006/relationships/image" Target="../media/image13.png"/>
</Relationships>
</file>

<file path=ppt/slideLayouts/_rels/slideLayout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4.png"/><Relationship Id="rId3" Type="http://schemas.openxmlformats.org/officeDocument/2006/relationships/image" Target="../media/image15.png"/>
</Relationships>
</file>

<file path=ppt/slideLayouts/_rels/slideLayout7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6.png"/><Relationship Id="rId3" Type="http://schemas.openxmlformats.org/officeDocument/2006/relationships/image" Target="../media/image17.png"/>
</Relationships>
</file>

<file path=ppt/slideLayouts/_rels/slideLayout8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18.png"/><Relationship Id="rId3" Type="http://schemas.openxmlformats.org/officeDocument/2006/relationships/image" Target="../media/image19.png"/>
</Relationships>
</file>

<file path=ppt/slideLayouts/_rels/slideLayout9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9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9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95544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95544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10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32" name="PlaceHolder 3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10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10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PlaceHolder 1"/>
          <p:cNvSpPr>
            <a:spLocks noGrp="1"/>
          </p:cNvSpPr>
          <p:nvPr>
            <p:ph type="subTitle"/>
          </p:nvPr>
        </p:nvSpPr>
        <p:spPr>
          <a:xfrm>
            <a:off x="457200" y="220680"/>
            <a:ext cx="8227800" cy="5795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10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37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38" name="PlaceHolder 4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10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4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41" name="PlaceHolder 3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42" name="PlaceHolder 4"/>
          <p:cNvSpPr>
            <a:spLocks noGrp="1"/>
          </p:cNvSpPr>
          <p:nvPr>
            <p:ph type="body"/>
          </p:nvPr>
        </p:nvSpPr>
        <p:spPr>
          <a:xfrm>
            <a:off x="947160" y="36817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10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4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45" name="PlaceHolder 3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46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95544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10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4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95544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49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95544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10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52" name="PlaceHolder 3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53" name="PlaceHolder 4"/>
          <p:cNvSpPr>
            <a:spLocks noGrp="1"/>
          </p:cNvSpPr>
          <p:nvPr>
            <p:ph type="body"/>
          </p:nvPr>
        </p:nvSpPr>
        <p:spPr>
          <a:xfrm>
            <a:off x="947160" y="36817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54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10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95544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57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95544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pic>
        <p:nvPicPr>
          <p:cNvPr id="358" name="" descr=""/>
          <p:cNvPicPr/>
          <p:nvPr/>
        </p:nvPicPr>
        <p:blipFill>
          <a:blip r:embed="rId2"/>
          <a:stretch/>
        </p:blipFill>
        <p:spPr>
          <a:xfrm>
            <a:off x="457200" y="3211560"/>
            <a:ext cx="955440" cy="761760"/>
          </a:xfrm>
          <a:prstGeom prst="rect">
            <a:avLst/>
          </a:prstGeom>
          <a:ln>
            <a:noFill/>
          </a:ln>
        </p:spPr>
      </p:pic>
      <p:pic>
        <p:nvPicPr>
          <p:cNvPr id="359" name="" descr=""/>
          <p:cNvPicPr/>
          <p:nvPr/>
        </p:nvPicPr>
        <p:blipFill>
          <a:blip r:embed="rId3"/>
          <a:stretch/>
        </p:blipFill>
        <p:spPr>
          <a:xfrm>
            <a:off x="457200" y="3211560"/>
            <a:ext cx="955440" cy="7617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0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947160" y="36817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1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63" name="PlaceHolder 2"/>
          <p:cNvSpPr>
            <a:spLocks noGrp="1"/>
          </p:cNvSpPr>
          <p:nvPr>
            <p:ph type="subTitle"/>
          </p:nvPr>
        </p:nvSpPr>
        <p:spPr>
          <a:xfrm>
            <a:off x="457200" y="1085760"/>
            <a:ext cx="955440" cy="50137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1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95544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1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68" name="PlaceHolder 3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1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1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PlaceHolder 1"/>
          <p:cNvSpPr>
            <a:spLocks noGrp="1"/>
          </p:cNvSpPr>
          <p:nvPr>
            <p:ph type="subTitle"/>
          </p:nvPr>
        </p:nvSpPr>
        <p:spPr>
          <a:xfrm>
            <a:off x="457200" y="220680"/>
            <a:ext cx="8227800" cy="5795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1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7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73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74" name="PlaceHolder 4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1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77" name="PlaceHolder 3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78" name="PlaceHolder 4"/>
          <p:cNvSpPr>
            <a:spLocks noGrp="1"/>
          </p:cNvSpPr>
          <p:nvPr>
            <p:ph type="body"/>
          </p:nvPr>
        </p:nvSpPr>
        <p:spPr>
          <a:xfrm>
            <a:off x="947160" y="36817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1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8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81" name="PlaceHolder 3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82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95544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1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8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95544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85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95544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1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8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88" name="PlaceHolder 3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89" name="PlaceHolder 4"/>
          <p:cNvSpPr>
            <a:spLocks noGrp="1"/>
          </p:cNvSpPr>
          <p:nvPr>
            <p:ph type="body"/>
          </p:nvPr>
        </p:nvSpPr>
        <p:spPr>
          <a:xfrm>
            <a:off x="947160" y="36817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90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95544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95544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pic>
        <p:nvPicPr>
          <p:cNvPr id="34" name="" descr=""/>
          <p:cNvPicPr/>
          <p:nvPr/>
        </p:nvPicPr>
        <p:blipFill>
          <a:blip r:embed="rId2"/>
          <a:stretch/>
        </p:blipFill>
        <p:spPr>
          <a:xfrm>
            <a:off x="457200" y="3211560"/>
            <a:ext cx="955440" cy="761760"/>
          </a:xfrm>
          <a:prstGeom prst="rect">
            <a:avLst/>
          </a:prstGeom>
          <a:ln>
            <a:noFill/>
          </a:ln>
        </p:spPr>
      </p:pic>
      <p:pic>
        <p:nvPicPr>
          <p:cNvPr id="35" name="" descr=""/>
          <p:cNvPicPr/>
          <p:nvPr/>
        </p:nvPicPr>
        <p:blipFill>
          <a:blip r:embed="rId3"/>
          <a:stretch/>
        </p:blipFill>
        <p:spPr>
          <a:xfrm>
            <a:off x="457200" y="3211560"/>
            <a:ext cx="955440" cy="7617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95544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93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95544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pic>
        <p:nvPicPr>
          <p:cNvPr id="394" name="" descr=""/>
          <p:cNvPicPr/>
          <p:nvPr/>
        </p:nvPicPr>
        <p:blipFill>
          <a:blip r:embed="rId2"/>
          <a:stretch/>
        </p:blipFill>
        <p:spPr>
          <a:xfrm>
            <a:off x="457200" y="3211560"/>
            <a:ext cx="955440" cy="761760"/>
          </a:xfrm>
          <a:prstGeom prst="rect">
            <a:avLst/>
          </a:prstGeom>
          <a:ln>
            <a:noFill/>
          </a:ln>
        </p:spPr>
      </p:pic>
      <p:pic>
        <p:nvPicPr>
          <p:cNvPr id="395" name="" descr=""/>
          <p:cNvPicPr/>
          <p:nvPr/>
        </p:nvPicPr>
        <p:blipFill>
          <a:blip r:embed="rId3"/>
          <a:stretch/>
        </p:blipFill>
        <p:spPr>
          <a:xfrm>
            <a:off x="457200" y="3211560"/>
            <a:ext cx="955440" cy="7617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99" name="PlaceHolder 2"/>
          <p:cNvSpPr>
            <a:spLocks noGrp="1"/>
          </p:cNvSpPr>
          <p:nvPr>
            <p:ph type="subTitle"/>
          </p:nvPr>
        </p:nvSpPr>
        <p:spPr>
          <a:xfrm>
            <a:off x="457200" y="1085760"/>
            <a:ext cx="955440" cy="50137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1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0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95544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1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0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04" name="PlaceHolder 3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1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1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PlaceHolder 1"/>
          <p:cNvSpPr>
            <a:spLocks noGrp="1"/>
          </p:cNvSpPr>
          <p:nvPr>
            <p:ph type="subTitle"/>
          </p:nvPr>
        </p:nvSpPr>
        <p:spPr>
          <a:xfrm>
            <a:off x="457200" y="220680"/>
            <a:ext cx="8227800" cy="5795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1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0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09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10" name="PlaceHolder 4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1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13" name="PlaceHolder 3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14" name="PlaceHolder 4"/>
          <p:cNvSpPr>
            <a:spLocks noGrp="1"/>
          </p:cNvSpPr>
          <p:nvPr>
            <p:ph type="body"/>
          </p:nvPr>
        </p:nvSpPr>
        <p:spPr>
          <a:xfrm>
            <a:off x="947160" y="36817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1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17" name="PlaceHolder 3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18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95544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95544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21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95544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1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24" name="PlaceHolder 3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25" name="PlaceHolder 4"/>
          <p:cNvSpPr>
            <a:spLocks noGrp="1"/>
          </p:cNvSpPr>
          <p:nvPr>
            <p:ph type="body"/>
          </p:nvPr>
        </p:nvSpPr>
        <p:spPr>
          <a:xfrm>
            <a:off x="947160" y="36817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26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1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95544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29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95544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pic>
        <p:nvPicPr>
          <p:cNvPr id="430" name="" descr=""/>
          <p:cNvPicPr/>
          <p:nvPr/>
        </p:nvPicPr>
        <p:blipFill>
          <a:blip r:embed="rId2"/>
          <a:stretch/>
        </p:blipFill>
        <p:spPr>
          <a:xfrm>
            <a:off x="457200" y="3211560"/>
            <a:ext cx="955440" cy="761760"/>
          </a:xfrm>
          <a:prstGeom prst="rect">
            <a:avLst/>
          </a:prstGeom>
          <a:ln>
            <a:noFill/>
          </a:ln>
        </p:spPr>
      </p:pic>
      <p:pic>
        <p:nvPicPr>
          <p:cNvPr id="431" name="" descr=""/>
          <p:cNvPicPr/>
          <p:nvPr/>
        </p:nvPicPr>
        <p:blipFill>
          <a:blip r:embed="rId3"/>
          <a:stretch/>
        </p:blipFill>
        <p:spPr>
          <a:xfrm>
            <a:off x="457200" y="3211560"/>
            <a:ext cx="955440" cy="7617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36" name="PlaceHolder 2"/>
          <p:cNvSpPr>
            <a:spLocks noGrp="1"/>
          </p:cNvSpPr>
          <p:nvPr>
            <p:ph type="subTitle"/>
          </p:nvPr>
        </p:nvSpPr>
        <p:spPr>
          <a:xfrm>
            <a:off x="457200" y="1085760"/>
            <a:ext cx="955440" cy="50137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1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3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95544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1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4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41" name="PlaceHolder 3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1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1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PlaceHolder 1"/>
          <p:cNvSpPr>
            <a:spLocks noGrp="1"/>
          </p:cNvSpPr>
          <p:nvPr>
            <p:ph type="subTitle"/>
          </p:nvPr>
        </p:nvSpPr>
        <p:spPr>
          <a:xfrm>
            <a:off x="457200" y="220680"/>
            <a:ext cx="8227800" cy="5795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1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46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47" name="PlaceHolder 4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457200" y="1085760"/>
            <a:ext cx="955440" cy="50137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1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50" name="PlaceHolder 3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51" name="PlaceHolder 4"/>
          <p:cNvSpPr>
            <a:spLocks noGrp="1"/>
          </p:cNvSpPr>
          <p:nvPr>
            <p:ph type="body"/>
          </p:nvPr>
        </p:nvSpPr>
        <p:spPr>
          <a:xfrm>
            <a:off x="947160" y="36817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1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54" name="PlaceHolder 3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55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95544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1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5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95544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58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95544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1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61" name="PlaceHolder 3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62" name="PlaceHolder 4"/>
          <p:cNvSpPr>
            <a:spLocks noGrp="1"/>
          </p:cNvSpPr>
          <p:nvPr>
            <p:ph type="body"/>
          </p:nvPr>
        </p:nvSpPr>
        <p:spPr>
          <a:xfrm>
            <a:off x="947160" y="36817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63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1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95544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66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95544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pic>
        <p:nvPicPr>
          <p:cNvPr id="467" name="" descr=""/>
          <p:cNvPicPr/>
          <p:nvPr/>
        </p:nvPicPr>
        <p:blipFill>
          <a:blip r:embed="rId2"/>
          <a:stretch/>
        </p:blipFill>
        <p:spPr>
          <a:xfrm>
            <a:off x="457200" y="3211560"/>
            <a:ext cx="955440" cy="761760"/>
          </a:xfrm>
          <a:prstGeom prst="rect">
            <a:avLst/>
          </a:prstGeom>
          <a:ln>
            <a:noFill/>
          </a:ln>
        </p:spPr>
      </p:pic>
      <p:pic>
        <p:nvPicPr>
          <p:cNvPr id="468" name="" descr=""/>
          <p:cNvPicPr/>
          <p:nvPr/>
        </p:nvPicPr>
        <p:blipFill>
          <a:blip r:embed="rId3"/>
          <a:stretch/>
        </p:blipFill>
        <p:spPr>
          <a:xfrm>
            <a:off x="457200" y="3211560"/>
            <a:ext cx="955440" cy="7617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95544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457200" y="220680"/>
            <a:ext cx="8227800" cy="5795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085760"/>
            <a:ext cx="955440" cy="50137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947160" y="36817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95544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95544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95544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947160" y="36817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95544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95544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pic>
        <p:nvPicPr>
          <p:cNvPr id="70" name="" descr=""/>
          <p:cNvPicPr/>
          <p:nvPr/>
        </p:nvPicPr>
        <p:blipFill>
          <a:blip r:embed="rId2"/>
          <a:stretch/>
        </p:blipFill>
        <p:spPr>
          <a:xfrm>
            <a:off x="457200" y="3211560"/>
            <a:ext cx="955440" cy="761760"/>
          </a:xfrm>
          <a:prstGeom prst="rect">
            <a:avLst/>
          </a:prstGeom>
          <a:ln>
            <a:noFill/>
          </a:ln>
        </p:spPr>
      </p:pic>
      <p:pic>
        <p:nvPicPr>
          <p:cNvPr id="71" name="" descr=""/>
          <p:cNvPicPr/>
          <p:nvPr/>
        </p:nvPicPr>
        <p:blipFill>
          <a:blip r:embed="rId3"/>
          <a:stretch/>
        </p:blipFill>
        <p:spPr>
          <a:xfrm>
            <a:off x="457200" y="3211560"/>
            <a:ext cx="955440" cy="7617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subTitle"/>
          </p:nvPr>
        </p:nvSpPr>
        <p:spPr>
          <a:xfrm>
            <a:off x="457200" y="1085760"/>
            <a:ext cx="955440" cy="50137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95544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95544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subTitle"/>
          </p:nvPr>
        </p:nvSpPr>
        <p:spPr>
          <a:xfrm>
            <a:off x="457200" y="220680"/>
            <a:ext cx="8227800" cy="5795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86" name="PlaceHolder 4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947160" y="36817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95544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95544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95544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00" name="PlaceHolder 3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01" name="PlaceHolder 4"/>
          <p:cNvSpPr>
            <a:spLocks noGrp="1"/>
          </p:cNvSpPr>
          <p:nvPr>
            <p:ph type="body"/>
          </p:nvPr>
        </p:nvSpPr>
        <p:spPr>
          <a:xfrm>
            <a:off x="947160" y="36817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02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95544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95544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pic>
        <p:nvPicPr>
          <p:cNvPr id="106" name="" descr=""/>
          <p:cNvPicPr/>
          <p:nvPr/>
        </p:nvPicPr>
        <p:blipFill>
          <a:blip r:embed="rId2"/>
          <a:stretch/>
        </p:blipFill>
        <p:spPr>
          <a:xfrm>
            <a:off x="457200" y="3211560"/>
            <a:ext cx="955440" cy="761760"/>
          </a:xfrm>
          <a:prstGeom prst="rect">
            <a:avLst/>
          </a:prstGeom>
          <a:ln>
            <a:noFill/>
          </a:ln>
        </p:spPr>
      </p:pic>
      <p:pic>
        <p:nvPicPr>
          <p:cNvPr id="107" name="" descr=""/>
          <p:cNvPicPr/>
          <p:nvPr/>
        </p:nvPicPr>
        <p:blipFill>
          <a:blip r:embed="rId3"/>
          <a:stretch/>
        </p:blipFill>
        <p:spPr>
          <a:xfrm>
            <a:off x="457200" y="3211560"/>
            <a:ext cx="955440" cy="7617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subTitle"/>
          </p:nvPr>
        </p:nvSpPr>
        <p:spPr>
          <a:xfrm>
            <a:off x="457200" y="1085760"/>
            <a:ext cx="955440" cy="50137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95544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22" name="PlaceHolder 3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subTitle"/>
          </p:nvPr>
        </p:nvSpPr>
        <p:spPr>
          <a:xfrm>
            <a:off x="457200" y="220680"/>
            <a:ext cx="8227800" cy="5795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27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28" name="PlaceHolder 4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31" name="PlaceHolder 3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32" name="PlaceHolder 4"/>
          <p:cNvSpPr>
            <a:spLocks noGrp="1"/>
          </p:cNvSpPr>
          <p:nvPr>
            <p:ph type="body"/>
          </p:nvPr>
        </p:nvSpPr>
        <p:spPr>
          <a:xfrm>
            <a:off x="947160" y="36817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36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95544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95544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95544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43" name="PlaceHolder 4"/>
          <p:cNvSpPr>
            <a:spLocks noGrp="1"/>
          </p:cNvSpPr>
          <p:nvPr>
            <p:ph type="body"/>
          </p:nvPr>
        </p:nvSpPr>
        <p:spPr>
          <a:xfrm>
            <a:off x="947160" y="36817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44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95544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95544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pic>
        <p:nvPicPr>
          <p:cNvPr id="148" name="" descr=""/>
          <p:cNvPicPr/>
          <p:nvPr/>
        </p:nvPicPr>
        <p:blipFill>
          <a:blip r:embed="rId2"/>
          <a:stretch/>
        </p:blipFill>
        <p:spPr>
          <a:xfrm>
            <a:off x="457200" y="3211560"/>
            <a:ext cx="955440" cy="761760"/>
          </a:xfrm>
          <a:prstGeom prst="rect">
            <a:avLst/>
          </a:prstGeom>
          <a:ln>
            <a:noFill/>
          </a:ln>
        </p:spPr>
      </p:pic>
      <p:pic>
        <p:nvPicPr>
          <p:cNvPr id="149" name="" descr=""/>
          <p:cNvPicPr/>
          <p:nvPr/>
        </p:nvPicPr>
        <p:blipFill>
          <a:blip r:embed="rId3"/>
          <a:stretch/>
        </p:blipFill>
        <p:spPr>
          <a:xfrm>
            <a:off x="457200" y="3211560"/>
            <a:ext cx="955440" cy="7617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 type="subTitle"/>
          </p:nvPr>
        </p:nvSpPr>
        <p:spPr>
          <a:xfrm>
            <a:off x="457200" y="1085760"/>
            <a:ext cx="955440" cy="50137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95544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64" name="PlaceHolder 3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subTitle"/>
          </p:nvPr>
        </p:nvSpPr>
        <p:spPr>
          <a:xfrm>
            <a:off x="457200" y="220680"/>
            <a:ext cx="8227800" cy="5795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69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70" name="PlaceHolder 4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73" name="PlaceHolder 3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74" name="PlaceHolder 4"/>
          <p:cNvSpPr>
            <a:spLocks noGrp="1"/>
          </p:cNvSpPr>
          <p:nvPr>
            <p:ph type="body"/>
          </p:nvPr>
        </p:nvSpPr>
        <p:spPr>
          <a:xfrm>
            <a:off x="947160" y="36817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77" name="PlaceHolder 3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78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95544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8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95544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81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95544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8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84" name="PlaceHolder 3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85" name="PlaceHolder 4"/>
          <p:cNvSpPr>
            <a:spLocks noGrp="1"/>
          </p:cNvSpPr>
          <p:nvPr>
            <p:ph type="body"/>
          </p:nvPr>
        </p:nvSpPr>
        <p:spPr>
          <a:xfrm>
            <a:off x="947160" y="36817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86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20680"/>
            <a:ext cx="8227800" cy="5795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8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95544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89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95544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pic>
        <p:nvPicPr>
          <p:cNvPr id="190" name="" descr=""/>
          <p:cNvPicPr/>
          <p:nvPr/>
        </p:nvPicPr>
        <p:blipFill>
          <a:blip r:embed="rId2"/>
          <a:stretch/>
        </p:blipFill>
        <p:spPr>
          <a:xfrm>
            <a:off x="457200" y="3211560"/>
            <a:ext cx="955440" cy="761760"/>
          </a:xfrm>
          <a:prstGeom prst="rect">
            <a:avLst/>
          </a:prstGeom>
          <a:ln>
            <a:noFill/>
          </a:ln>
        </p:spPr>
      </p:pic>
      <p:pic>
        <p:nvPicPr>
          <p:cNvPr id="191" name="" descr=""/>
          <p:cNvPicPr/>
          <p:nvPr/>
        </p:nvPicPr>
        <p:blipFill>
          <a:blip r:embed="rId3"/>
          <a:stretch/>
        </p:blipFill>
        <p:spPr>
          <a:xfrm>
            <a:off x="457200" y="3211560"/>
            <a:ext cx="955440" cy="7617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6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6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01" name="PlaceHolder 2"/>
          <p:cNvSpPr>
            <a:spLocks noGrp="1"/>
          </p:cNvSpPr>
          <p:nvPr>
            <p:ph type="subTitle"/>
          </p:nvPr>
        </p:nvSpPr>
        <p:spPr>
          <a:xfrm>
            <a:off x="457200" y="1085760"/>
            <a:ext cx="955440" cy="50137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6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0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95544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6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06" name="PlaceHolder 3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6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6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PlaceHolder 1"/>
          <p:cNvSpPr>
            <a:spLocks noGrp="1"/>
          </p:cNvSpPr>
          <p:nvPr>
            <p:ph type="subTitle"/>
          </p:nvPr>
        </p:nvSpPr>
        <p:spPr>
          <a:xfrm>
            <a:off x="457200" y="220680"/>
            <a:ext cx="8227800" cy="5795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6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11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12" name="PlaceHolder 4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6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15" name="PlaceHolder 3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16" name="PlaceHolder 4"/>
          <p:cNvSpPr>
            <a:spLocks noGrp="1"/>
          </p:cNvSpPr>
          <p:nvPr>
            <p:ph type="body"/>
          </p:nvPr>
        </p:nvSpPr>
        <p:spPr>
          <a:xfrm>
            <a:off x="947160" y="36817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6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1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19" name="PlaceHolder 3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20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95544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7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95544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23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95544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7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26" name="PlaceHolder 3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27" name="PlaceHolder 4"/>
          <p:cNvSpPr>
            <a:spLocks noGrp="1"/>
          </p:cNvSpPr>
          <p:nvPr>
            <p:ph type="body"/>
          </p:nvPr>
        </p:nvSpPr>
        <p:spPr>
          <a:xfrm>
            <a:off x="947160" y="36817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28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7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95544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31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95544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pic>
        <p:nvPicPr>
          <p:cNvPr id="232" name="" descr=""/>
          <p:cNvPicPr/>
          <p:nvPr/>
        </p:nvPicPr>
        <p:blipFill>
          <a:blip r:embed="rId2"/>
          <a:stretch/>
        </p:blipFill>
        <p:spPr>
          <a:xfrm>
            <a:off x="457200" y="3211560"/>
            <a:ext cx="955440" cy="761760"/>
          </a:xfrm>
          <a:prstGeom prst="rect">
            <a:avLst/>
          </a:prstGeom>
          <a:ln>
            <a:noFill/>
          </a:ln>
        </p:spPr>
      </p:pic>
      <p:pic>
        <p:nvPicPr>
          <p:cNvPr id="233" name="" descr=""/>
          <p:cNvPicPr/>
          <p:nvPr/>
        </p:nvPicPr>
        <p:blipFill>
          <a:blip r:embed="rId3"/>
          <a:stretch/>
        </p:blipFill>
        <p:spPr>
          <a:xfrm>
            <a:off x="457200" y="3211560"/>
            <a:ext cx="955440" cy="7617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7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7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43" name="PlaceHolder 2"/>
          <p:cNvSpPr>
            <a:spLocks noGrp="1"/>
          </p:cNvSpPr>
          <p:nvPr>
            <p:ph type="subTitle"/>
          </p:nvPr>
        </p:nvSpPr>
        <p:spPr>
          <a:xfrm>
            <a:off x="457200" y="1085760"/>
            <a:ext cx="955440" cy="50137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7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95544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7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48" name="PlaceHolder 3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7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7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PlaceHolder 1"/>
          <p:cNvSpPr>
            <a:spLocks noGrp="1"/>
          </p:cNvSpPr>
          <p:nvPr>
            <p:ph type="subTitle"/>
          </p:nvPr>
        </p:nvSpPr>
        <p:spPr>
          <a:xfrm>
            <a:off x="457200" y="220680"/>
            <a:ext cx="8227800" cy="5795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7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53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54" name="PlaceHolder 4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947160" y="36817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8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57" name="PlaceHolder 3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58" name="PlaceHolder 4"/>
          <p:cNvSpPr>
            <a:spLocks noGrp="1"/>
          </p:cNvSpPr>
          <p:nvPr>
            <p:ph type="body"/>
          </p:nvPr>
        </p:nvSpPr>
        <p:spPr>
          <a:xfrm>
            <a:off x="947160" y="36817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8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61" name="PlaceHolder 3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62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95544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8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95544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65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95544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8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68" name="PlaceHolder 3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69" name="PlaceHolder 4"/>
          <p:cNvSpPr>
            <a:spLocks noGrp="1"/>
          </p:cNvSpPr>
          <p:nvPr>
            <p:ph type="body"/>
          </p:nvPr>
        </p:nvSpPr>
        <p:spPr>
          <a:xfrm>
            <a:off x="947160" y="36817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70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8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7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95544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73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95544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pic>
        <p:nvPicPr>
          <p:cNvPr id="274" name="" descr=""/>
          <p:cNvPicPr/>
          <p:nvPr/>
        </p:nvPicPr>
        <p:blipFill>
          <a:blip r:embed="rId2"/>
          <a:stretch/>
        </p:blipFill>
        <p:spPr>
          <a:xfrm>
            <a:off x="457200" y="3211560"/>
            <a:ext cx="955440" cy="761760"/>
          </a:xfrm>
          <a:prstGeom prst="rect">
            <a:avLst/>
          </a:prstGeom>
          <a:ln>
            <a:noFill/>
          </a:ln>
        </p:spPr>
      </p:pic>
      <p:pic>
        <p:nvPicPr>
          <p:cNvPr id="275" name="" descr=""/>
          <p:cNvPicPr/>
          <p:nvPr/>
        </p:nvPicPr>
        <p:blipFill>
          <a:blip r:embed="rId3"/>
          <a:stretch/>
        </p:blipFill>
        <p:spPr>
          <a:xfrm>
            <a:off x="457200" y="3211560"/>
            <a:ext cx="955440" cy="7617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8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8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85" name="PlaceHolder 2"/>
          <p:cNvSpPr>
            <a:spLocks noGrp="1"/>
          </p:cNvSpPr>
          <p:nvPr>
            <p:ph type="subTitle"/>
          </p:nvPr>
        </p:nvSpPr>
        <p:spPr>
          <a:xfrm>
            <a:off x="457200" y="1085760"/>
            <a:ext cx="955440" cy="50137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8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8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95544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8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8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90" name="PlaceHolder 3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8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95544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9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PlaceHolder 1"/>
          <p:cNvSpPr>
            <a:spLocks noGrp="1"/>
          </p:cNvSpPr>
          <p:nvPr>
            <p:ph type="subTitle"/>
          </p:nvPr>
        </p:nvSpPr>
        <p:spPr>
          <a:xfrm>
            <a:off x="457200" y="220680"/>
            <a:ext cx="8227800" cy="5795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9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9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95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96" name="PlaceHolder 4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9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9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99" name="PlaceHolder 3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00" name="PlaceHolder 4"/>
          <p:cNvSpPr>
            <a:spLocks noGrp="1"/>
          </p:cNvSpPr>
          <p:nvPr>
            <p:ph type="body"/>
          </p:nvPr>
        </p:nvSpPr>
        <p:spPr>
          <a:xfrm>
            <a:off x="947160" y="36817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9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0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03" name="PlaceHolder 3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04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95544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9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0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95544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07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95544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9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0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10" name="PlaceHolder 3"/>
          <p:cNvSpPr>
            <a:spLocks noGrp="1"/>
          </p:cNvSpPr>
          <p:nvPr>
            <p:ph type="body"/>
          </p:nvPr>
        </p:nvSpPr>
        <p:spPr>
          <a:xfrm>
            <a:off x="947160" y="16045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11" name="PlaceHolder 4"/>
          <p:cNvSpPr>
            <a:spLocks noGrp="1"/>
          </p:cNvSpPr>
          <p:nvPr>
            <p:ph type="body"/>
          </p:nvPr>
        </p:nvSpPr>
        <p:spPr>
          <a:xfrm>
            <a:off x="947160" y="36817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12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66200" cy="18964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9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95544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15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95544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pic>
        <p:nvPicPr>
          <p:cNvPr id="316" name="" descr=""/>
          <p:cNvPicPr/>
          <p:nvPr/>
        </p:nvPicPr>
        <p:blipFill>
          <a:blip r:embed="rId2"/>
          <a:stretch/>
        </p:blipFill>
        <p:spPr>
          <a:xfrm>
            <a:off x="457200" y="3211560"/>
            <a:ext cx="955440" cy="761760"/>
          </a:xfrm>
          <a:prstGeom prst="rect">
            <a:avLst/>
          </a:prstGeom>
          <a:ln>
            <a:noFill/>
          </a:ln>
        </p:spPr>
      </p:pic>
      <p:pic>
        <p:nvPicPr>
          <p:cNvPr id="317" name="" descr=""/>
          <p:cNvPicPr/>
          <p:nvPr/>
        </p:nvPicPr>
        <p:blipFill>
          <a:blip r:embed="rId3"/>
          <a:stretch/>
        </p:blipFill>
        <p:spPr>
          <a:xfrm>
            <a:off x="457200" y="3211560"/>
            <a:ext cx="955440" cy="7617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9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9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27" name="PlaceHolder 2"/>
          <p:cNvSpPr>
            <a:spLocks noGrp="1"/>
          </p:cNvSpPr>
          <p:nvPr>
            <p:ph type="subTitle"/>
          </p:nvPr>
        </p:nvSpPr>
        <p:spPr>
          <a:xfrm>
            <a:off x="457200" y="1085760"/>
            <a:ext cx="955440" cy="50137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9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955440" cy="397620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image" Target="../media/image22.jpeg"/><Relationship Id="rId3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2.xml"/><Relationship Id="rId7" Type="http://schemas.openxmlformats.org/officeDocument/2006/relationships/slideLayout" Target="../slideLayouts/slideLayout113.xml"/><Relationship Id="rId8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17.xml"/><Relationship Id="rId12" Type="http://schemas.openxmlformats.org/officeDocument/2006/relationships/slideLayout" Target="../slideLayouts/slideLayout118.xml"/><Relationship Id="rId13" Type="http://schemas.openxmlformats.org/officeDocument/2006/relationships/slideLayout" Target="../slideLayouts/slideLayout119.xml"/><Relationship Id="rId14" Type="http://schemas.openxmlformats.org/officeDocument/2006/relationships/slideLayout" Target="../slideLayouts/slideLayout120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image" Target="../media/image25.jpeg"/><Relationship Id="rId3" Type="http://schemas.openxmlformats.org/officeDocument/2006/relationships/slideLayout" Target="../slideLayouts/slideLayout121.xml"/><Relationship Id="rId4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3.xml"/><Relationship Id="rId6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5.xml"/><Relationship Id="rId8" Type="http://schemas.openxmlformats.org/officeDocument/2006/relationships/slideLayout" Target="../slideLayouts/slideLayout126.xml"/><Relationship Id="rId9" Type="http://schemas.openxmlformats.org/officeDocument/2006/relationships/slideLayout" Target="../slideLayouts/slideLayout127.xml"/><Relationship Id="rId10" Type="http://schemas.openxmlformats.org/officeDocument/2006/relationships/slideLayout" Target="../slideLayouts/slideLayout128.xml"/><Relationship Id="rId11" Type="http://schemas.openxmlformats.org/officeDocument/2006/relationships/slideLayout" Target="../slideLayouts/slideLayout129.xml"/><Relationship Id="rId12" Type="http://schemas.openxmlformats.org/officeDocument/2006/relationships/slideLayout" Target="../slideLayouts/slideLayout130.xml"/><Relationship Id="rId13" Type="http://schemas.openxmlformats.org/officeDocument/2006/relationships/slideLayout" Target="../slideLayouts/slideLayout131.xml"/><Relationship Id="rId14" Type="http://schemas.openxmlformats.org/officeDocument/2006/relationships/slideLayout" Target="../slideLayouts/slideLayout132.xml"/>
</Relationships>
</file>

<file path=ppt/slideMasters/_rels/slideMaster12.xml.rels><?xml version="1.0" encoding="UTF-8"?>
<Relationships xmlns="http://schemas.openxmlformats.org/package/2006/relationships"><Relationship Id="rId1" Type="http://schemas.openxmlformats.org/officeDocument/2006/relationships/theme" Target="../theme/theme12.xml"/><Relationship Id="rId2" Type="http://schemas.openxmlformats.org/officeDocument/2006/relationships/image" Target="../media/image28.jpeg"/><Relationship Id="rId3" Type="http://schemas.openxmlformats.org/officeDocument/2006/relationships/slideLayout" Target="../slideLayouts/slideLayout133.xml"/><Relationship Id="rId4" Type="http://schemas.openxmlformats.org/officeDocument/2006/relationships/slideLayout" Target="../slideLayouts/slideLayout134.xml"/><Relationship Id="rId5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36.xml"/><Relationship Id="rId7" Type="http://schemas.openxmlformats.org/officeDocument/2006/relationships/slideLayout" Target="../slideLayouts/slideLayout137.xml"/><Relationship Id="rId8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1.xml"/><Relationship Id="rId12" Type="http://schemas.openxmlformats.org/officeDocument/2006/relationships/slideLayout" Target="../slideLayouts/slideLayout142.xml"/><Relationship Id="rId13" Type="http://schemas.openxmlformats.org/officeDocument/2006/relationships/slideLayout" Target="../slideLayouts/slideLayout143.xml"/><Relationship Id="rId14" Type="http://schemas.openxmlformats.org/officeDocument/2006/relationships/slideLayout" Target="../slideLayouts/slideLayout144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7.jpe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3" Type="http://schemas.openxmlformats.org/officeDocument/2006/relationships/slideLayout" Target="../slideLayouts/slideLayout50.xml"/><Relationship Id="rId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5.xml"/><Relationship Id="rId9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0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1.xml"/><Relationship Id="rId3" Type="http://schemas.openxmlformats.org/officeDocument/2006/relationships/slideLayout" Target="../slideLayouts/slideLayout62.xml"/><Relationship Id="rId4" Type="http://schemas.openxmlformats.org/officeDocument/2006/relationships/slideLayout" Target="../slideLayouts/slideLayout63.xml"/><Relationship Id="rId5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6.xml"/><Relationship Id="rId8" Type="http://schemas.openxmlformats.org/officeDocument/2006/relationships/slideLayout" Target="../slideLayouts/slideLayout67.xml"/><Relationship Id="rId9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0.xml"/><Relationship Id="rId12" Type="http://schemas.openxmlformats.org/officeDocument/2006/relationships/slideLayout" Target="../slideLayouts/slideLayout71.xml"/><Relationship Id="rId13" Type="http://schemas.openxmlformats.org/officeDocument/2006/relationships/slideLayout" Target="../slideLayouts/slideLayout72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3" Type="http://schemas.openxmlformats.org/officeDocument/2006/relationships/slideLayout" Target="../slideLayouts/slideLayout74.xml"/><Relationship Id="rId4" Type="http://schemas.openxmlformats.org/officeDocument/2006/relationships/slideLayout" Target="../slideLayouts/slideLayout75.xml"/><Relationship Id="rId5" Type="http://schemas.openxmlformats.org/officeDocument/2006/relationships/slideLayout" Target="../slideLayouts/slideLayout76.xml"/><Relationship Id="rId6" Type="http://schemas.openxmlformats.org/officeDocument/2006/relationships/slideLayout" Target="../slideLayouts/slideLayout77.xml"/><Relationship Id="rId7" Type="http://schemas.openxmlformats.org/officeDocument/2006/relationships/slideLayout" Target="../slideLayouts/slideLayout78.xml"/><Relationship Id="rId8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0.xml"/><Relationship Id="rId10" Type="http://schemas.openxmlformats.org/officeDocument/2006/relationships/slideLayout" Target="../slideLayouts/slideLayout81.xml"/><Relationship Id="rId11" Type="http://schemas.openxmlformats.org/officeDocument/2006/relationships/slideLayout" Target="../slideLayouts/slideLayout82.xml"/><Relationship Id="rId12" Type="http://schemas.openxmlformats.org/officeDocument/2006/relationships/slideLayout" Target="../slideLayouts/slideLayout83.xml"/><Relationship Id="rId13" Type="http://schemas.openxmlformats.org/officeDocument/2006/relationships/slideLayout" Target="../slideLayouts/slideLayout84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6.xml"/><Relationship Id="rId4" Type="http://schemas.openxmlformats.org/officeDocument/2006/relationships/slideLayout" Target="../slideLayouts/slideLayout87.xml"/><Relationship Id="rId5" Type="http://schemas.openxmlformats.org/officeDocument/2006/relationships/slideLayout" Target="../slideLayouts/slideLayout88.xml"/><Relationship Id="rId6" Type="http://schemas.openxmlformats.org/officeDocument/2006/relationships/slideLayout" Target="../slideLayouts/slideLayout89.xml"/><Relationship Id="rId7" Type="http://schemas.openxmlformats.org/officeDocument/2006/relationships/slideLayout" Target="../slideLayouts/slideLayout90.xml"/><Relationship Id="rId8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2.xml"/><Relationship Id="rId10" Type="http://schemas.openxmlformats.org/officeDocument/2006/relationships/slideLayout" Target="../slideLayouts/slideLayout93.xml"/><Relationship Id="rId11" Type="http://schemas.openxmlformats.org/officeDocument/2006/relationships/slideLayout" Target="../slideLayouts/slideLayout94.xml"/><Relationship Id="rId12" Type="http://schemas.openxmlformats.org/officeDocument/2006/relationships/slideLayout" Target="../slideLayouts/slideLayout95.xml"/><Relationship Id="rId13" Type="http://schemas.openxmlformats.org/officeDocument/2006/relationships/slideLayout" Target="../slideLayouts/slideLayout96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97.xml"/><Relationship Id="rId3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9.xml"/><Relationship Id="rId5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1.xml"/><Relationship Id="rId7" Type="http://schemas.openxmlformats.org/officeDocument/2006/relationships/slideLayout" Target="../slideLayouts/slideLayout102.xml"/><Relationship Id="rId8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06.xml"/><Relationship Id="rId12" Type="http://schemas.openxmlformats.org/officeDocument/2006/relationships/slideLayout" Target="../slideLayouts/slideLayout107.xml"/><Relationship Id="rId13" Type="http://schemas.openxmlformats.org/officeDocument/2006/relationships/slideLayout" Target="../slideLayouts/slideLayout10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Для правки текста заголовка щёлкните мышью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Для правки текста заголовка щёлкните мышью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  <p:sldLayoutId id="2147483775" r:id="rId12"/>
    <p:sldLayoutId id="2147483776" r:id="rId13"/>
    <p:sldLayoutId id="2147483777" r:id="rId14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Для правки текста заголовка щёлкните мышью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9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  <p:sldLayoutId id="2147483788" r:id="rId12"/>
    <p:sldLayoutId id="2147483789" r:id="rId13"/>
    <p:sldLayoutId id="2147483790" r:id="rId14"/>
  </p:sldLayoutIdLst>
</p:sldMaster>
</file>

<file path=ppt/slideMasters/slideMaster1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7800" cy="124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955440" cy="397620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Второй уровень структуры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Пятый уровень структуры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Шестой уровень структуры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Седьмой уровень структуры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34" name="PlaceHolder 3"/>
          <p:cNvSpPr>
            <a:spLocks noGrp="1"/>
          </p:cNvSpPr>
          <p:nvPr>
            <p:ph type="body"/>
          </p:nvPr>
        </p:nvSpPr>
        <p:spPr>
          <a:xfrm>
            <a:off x="1461240" y="1604520"/>
            <a:ext cx="955440" cy="397620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Второй уровень структуры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Пятый уровень структуры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Шестой уровень структуры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Седьмой уровень структуры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  <p:sldLayoutId id="2147483801" r:id="rId12"/>
    <p:sldLayoutId id="2147483802" r:id="rId13"/>
    <p:sldLayoutId id="2147483803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Для правки текста заголовка щёлкните мышью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Для правки текста заголовка щёлкните мышью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1"/>
          <p:cNvSpPr/>
          <p:nvPr/>
        </p:nvSpPr>
        <p:spPr>
          <a:xfrm>
            <a:off x="343080" y="0"/>
            <a:ext cx="839160" cy="5326560"/>
          </a:xfrm>
          <a:custGeom>
            <a:avLst/>
            <a:gdLst/>
            <a:ahLst/>
            <a:rect l="l" t="t" r="r" b="b"/>
            <a:pathLst>
              <a:path w="707" h="3357">
                <a:moveTo>
                  <a:pt x="0" y="3330"/>
                </a:moveTo>
                <a:lnTo>
                  <a:pt x="156" y="3357"/>
                </a:lnTo>
                <a:lnTo>
                  <a:pt x="707" y="0"/>
                </a:lnTo>
                <a:lnTo>
                  <a:pt x="547" y="0"/>
                </a:lnTo>
                <a:lnTo>
                  <a:pt x="0" y="333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9" name="CustomShape 2"/>
          <p:cNvSpPr/>
          <p:nvPr/>
        </p:nvSpPr>
        <p:spPr>
          <a:xfrm>
            <a:off x="113040" y="0"/>
            <a:ext cx="835560" cy="5274360"/>
          </a:xfrm>
          <a:custGeom>
            <a:avLst/>
            <a:gdLst/>
            <a:ahLst/>
            <a:rect l="l" t="t" r="r" b="b"/>
            <a:pathLst>
              <a:path w="704" h="3324">
                <a:moveTo>
                  <a:pt x="704" y="0"/>
                </a:moveTo>
                <a:lnTo>
                  <a:pt x="545" y="0"/>
                </a:lnTo>
                <a:lnTo>
                  <a:pt x="0" y="3300"/>
                </a:lnTo>
                <a:lnTo>
                  <a:pt x="157" y="3324"/>
                </a:lnTo>
                <a:lnTo>
                  <a:pt x="704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0" name="CustomShape 3"/>
          <p:cNvSpPr/>
          <p:nvPr/>
        </p:nvSpPr>
        <p:spPr>
          <a:xfrm>
            <a:off x="113040" y="5238720"/>
            <a:ext cx="919080" cy="1616760"/>
          </a:xfrm>
          <a:custGeom>
            <a:avLst/>
            <a:gdLst/>
            <a:ahLst/>
            <a:rect l="l" t="t" r="r" b="b"/>
            <a:pathLst>
              <a:path w="774" h="1020">
                <a:moveTo>
                  <a:pt x="0" y="0"/>
                </a:moveTo>
                <a:lnTo>
                  <a:pt x="740" y="1020"/>
                </a:lnTo>
                <a:lnTo>
                  <a:pt x="774" y="10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1" name="CustomShape 4"/>
          <p:cNvSpPr/>
          <p:nvPr/>
        </p:nvSpPr>
        <p:spPr>
          <a:xfrm>
            <a:off x="343080" y="5291280"/>
            <a:ext cx="1118880" cy="1564200"/>
          </a:xfrm>
          <a:custGeom>
            <a:avLst/>
            <a:gdLst/>
            <a:ahLst/>
            <a:rect l="l" t="t" r="r" b="b"/>
            <a:pathLst>
              <a:path w="942" h="987">
                <a:moveTo>
                  <a:pt x="0" y="0"/>
                </a:moveTo>
                <a:lnTo>
                  <a:pt x="909" y="987"/>
                </a:lnTo>
                <a:lnTo>
                  <a:pt x="942" y="98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2" name="CustomShape 5"/>
          <p:cNvSpPr/>
          <p:nvPr/>
        </p:nvSpPr>
        <p:spPr>
          <a:xfrm>
            <a:off x="343080" y="5286240"/>
            <a:ext cx="1595160" cy="1569240"/>
          </a:xfrm>
          <a:custGeom>
            <a:avLst/>
            <a:gdLst/>
            <a:ahLst/>
            <a:rect l="l" t="t" r="r" b="b"/>
            <a:pathLst>
              <a:path w="1342" h="990">
                <a:moveTo>
                  <a:pt x="0" y="3"/>
                </a:moveTo>
                <a:lnTo>
                  <a:pt x="942" y="990"/>
                </a:lnTo>
                <a:lnTo>
                  <a:pt x="1342" y="990"/>
                </a:lnTo>
                <a:lnTo>
                  <a:pt x="156" y="27"/>
                </a:lnTo>
                <a:lnTo>
                  <a:pt x="0" y="0"/>
                </a:lnTo>
                <a:lnTo>
                  <a:pt x="0" y="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3" name="CustomShape 6"/>
          <p:cNvSpPr/>
          <p:nvPr/>
        </p:nvSpPr>
        <p:spPr>
          <a:xfrm>
            <a:off x="113040" y="5238720"/>
            <a:ext cx="1269000" cy="1616760"/>
          </a:xfrm>
          <a:custGeom>
            <a:avLst/>
            <a:gdLst/>
            <a:ahLst/>
            <a:rect l="l" t="t" r="r" b="b"/>
            <a:pathLst>
              <a:path w="1068" h="1020">
                <a:moveTo>
                  <a:pt x="1068" y="1020"/>
                </a:moveTo>
                <a:lnTo>
                  <a:pt x="184" y="60"/>
                </a:lnTo>
                <a:lnTo>
                  <a:pt x="154" y="27"/>
                </a:lnTo>
                <a:lnTo>
                  <a:pt x="157" y="27"/>
                </a:lnTo>
                <a:lnTo>
                  <a:pt x="157" y="24"/>
                </a:lnTo>
                <a:lnTo>
                  <a:pt x="154" y="24"/>
                </a:lnTo>
                <a:lnTo>
                  <a:pt x="0" y="0"/>
                </a:lnTo>
                <a:lnTo>
                  <a:pt x="0" y="0"/>
                </a:lnTo>
                <a:lnTo>
                  <a:pt x="774" y="1020"/>
                </a:lnTo>
                <a:lnTo>
                  <a:pt x="1068" y="102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4" name="PlaceHolder 7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Для правки текста заголовка щёлкните мышью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15" name="PlaceHolder 8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CustomShape 1"/>
          <p:cNvSpPr/>
          <p:nvPr/>
        </p:nvSpPr>
        <p:spPr>
          <a:xfrm>
            <a:off x="343080" y="0"/>
            <a:ext cx="839160" cy="5326560"/>
          </a:xfrm>
          <a:custGeom>
            <a:avLst/>
            <a:gdLst/>
            <a:ahLst/>
            <a:rect l="l" t="t" r="r" b="b"/>
            <a:pathLst>
              <a:path w="707" h="3357">
                <a:moveTo>
                  <a:pt x="0" y="3330"/>
                </a:moveTo>
                <a:lnTo>
                  <a:pt x="156" y="3357"/>
                </a:lnTo>
                <a:lnTo>
                  <a:pt x="707" y="0"/>
                </a:lnTo>
                <a:lnTo>
                  <a:pt x="547" y="0"/>
                </a:lnTo>
                <a:lnTo>
                  <a:pt x="0" y="333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1" name="CustomShape 2"/>
          <p:cNvSpPr/>
          <p:nvPr/>
        </p:nvSpPr>
        <p:spPr>
          <a:xfrm>
            <a:off x="113040" y="0"/>
            <a:ext cx="835560" cy="5274360"/>
          </a:xfrm>
          <a:custGeom>
            <a:avLst/>
            <a:gdLst/>
            <a:ahLst/>
            <a:rect l="l" t="t" r="r" b="b"/>
            <a:pathLst>
              <a:path w="704" h="3324">
                <a:moveTo>
                  <a:pt x="704" y="0"/>
                </a:moveTo>
                <a:lnTo>
                  <a:pt x="545" y="0"/>
                </a:lnTo>
                <a:lnTo>
                  <a:pt x="0" y="3300"/>
                </a:lnTo>
                <a:lnTo>
                  <a:pt x="157" y="3324"/>
                </a:lnTo>
                <a:lnTo>
                  <a:pt x="704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2" name="CustomShape 3"/>
          <p:cNvSpPr/>
          <p:nvPr/>
        </p:nvSpPr>
        <p:spPr>
          <a:xfrm>
            <a:off x="113040" y="5238720"/>
            <a:ext cx="919080" cy="1616760"/>
          </a:xfrm>
          <a:custGeom>
            <a:avLst/>
            <a:gdLst/>
            <a:ahLst/>
            <a:rect l="l" t="t" r="r" b="b"/>
            <a:pathLst>
              <a:path w="774" h="1020">
                <a:moveTo>
                  <a:pt x="0" y="0"/>
                </a:moveTo>
                <a:lnTo>
                  <a:pt x="740" y="1020"/>
                </a:lnTo>
                <a:lnTo>
                  <a:pt x="774" y="10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3" name="CustomShape 4"/>
          <p:cNvSpPr/>
          <p:nvPr/>
        </p:nvSpPr>
        <p:spPr>
          <a:xfrm>
            <a:off x="343080" y="5291280"/>
            <a:ext cx="1118880" cy="1564200"/>
          </a:xfrm>
          <a:custGeom>
            <a:avLst/>
            <a:gdLst/>
            <a:ahLst/>
            <a:rect l="l" t="t" r="r" b="b"/>
            <a:pathLst>
              <a:path w="942" h="987">
                <a:moveTo>
                  <a:pt x="0" y="0"/>
                </a:moveTo>
                <a:lnTo>
                  <a:pt x="909" y="987"/>
                </a:lnTo>
                <a:lnTo>
                  <a:pt x="942" y="98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4" name="CustomShape 5"/>
          <p:cNvSpPr/>
          <p:nvPr/>
        </p:nvSpPr>
        <p:spPr>
          <a:xfrm>
            <a:off x="343080" y="5286240"/>
            <a:ext cx="1595160" cy="1569240"/>
          </a:xfrm>
          <a:custGeom>
            <a:avLst/>
            <a:gdLst/>
            <a:ahLst/>
            <a:rect l="l" t="t" r="r" b="b"/>
            <a:pathLst>
              <a:path w="1342" h="990">
                <a:moveTo>
                  <a:pt x="0" y="3"/>
                </a:moveTo>
                <a:lnTo>
                  <a:pt x="942" y="990"/>
                </a:lnTo>
                <a:lnTo>
                  <a:pt x="1342" y="990"/>
                </a:lnTo>
                <a:lnTo>
                  <a:pt x="156" y="27"/>
                </a:lnTo>
                <a:lnTo>
                  <a:pt x="0" y="0"/>
                </a:lnTo>
                <a:lnTo>
                  <a:pt x="0" y="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5" name="CustomShape 6"/>
          <p:cNvSpPr/>
          <p:nvPr/>
        </p:nvSpPr>
        <p:spPr>
          <a:xfrm>
            <a:off x="113040" y="5238720"/>
            <a:ext cx="1269000" cy="1616760"/>
          </a:xfrm>
          <a:custGeom>
            <a:avLst/>
            <a:gdLst/>
            <a:ahLst/>
            <a:rect l="l" t="t" r="r" b="b"/>
            <a:pathLst>
              <a:path w="1068" h="1020">
                <a:moveTo>
                  <a:pt x="1068" y="1020"/>
                </a:moveTo>
                <a:lnTo>
                  <a:pt x="184" y="60"/>
                </a:lnTo>
                <a:lnTo>
                  <a:pt x="154" y="27"/>
                </a:lnTo>
                <a:lnTo>
                  <a:pt x="157" y="27"/>
                </a:lnTo>
                <a:lnTo>
                  <a:pt x="157" y="24"/>
                </a:lnTo>
                <a:lnTo>
                  <a:pt x="154" y="24"/>
                </a:lnTo>
                <a:lnTo>
                  <a:pt x="0" y="0"/>
                </a:lnTo>
                <a:lnTo>
                  <a:pt x="0" y="0"/>
                </a:lnTo>
                <a:lnTo>
                  <a:pt x="774" y="1020"/>
                </a:lnTo>
                <a:lnTo>
                  <a:pt x="1068" y="102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6" name="PlaceHolder 7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Для правки текста заголовка щёлкните мышью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57" name="PlaceHolder 8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CustomShape 1"/>
          <p:cNvSpPr/>
          <p:nvPr/>
        </p:nvSpPr>
        <p:spPr>
          <a:xfrm>
            <a:off x="343080" y="0"/>
            <a:ext cx="839160" cy="5326560"/>
          </a:xfrm>
          <a:custGeom>
            <a:avLst/>
            <a:gdLst/>
            <a:ahLst/>
            <a:rect l="l" t="t" r="r" b="b"/>
            <a:pathLst>
              <a:path w="707" h="3357">
                <a:moveTo>
                  <a:pt x="0" y="3330"/>
                </a:moveTo>
                <a:lnTo>
                  <a:pt x="156" y="3357"/>
                </a:lnTo>
                <a:lnTo>
                  <a:pt x="707" y="0"/>
                </a:lnTo>
                <a:lnTo>
                  <a:pt x="547" y="0"/>
                </a:lnTo>
                <a:lnTo>
                  <a:pt x="0" y="333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3" name="CustomShape 2"/>
          <p:cNvSpPr/>
          <p:nvPr/>
        </p:nvSpPr>
        <p:spPr>
          <a:xfrm>
            <a:off x="113040" y="0"/>
            <a:ext cx="835560" cy="5274360"/>
          </a:xfrm>
          <a:custGeom>
            <a:avLst/>
            <a:gdLst/>
            <a:ahLst/>
            <a:rect l="l" t="t" r="r" b="b"/>
            <a:pathLst>
              <a:path w="704" h="3324">
                <a:moveTo>
                  <a:pt x="704" y="0"/>
                </a:moveTo>
                <a:lnTo>
                  <a:pt x="545" y="0"/>
                </a:lnTo>
                <a:lnTo>
                  <a:pt x="0" y="3300"/>
                </a:lnTo>
                <a:lnTo>
                  <a:pt x="157" y="3324"/>
                </a:lnTo>
                <a:lnTo>
                  <a:pt x="704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4" name="CustomShape 3"/>
          <p:cNvSpPr/>
          <p:nvPr/>
        </p:nvSpPr>
        <p:spPr>
          <a:xfrm>
            <a:off x="113040" y="5238720"/>
            <a:ext cx="919080" cy="1616760"/>
          </a:xfrm>
          <a:custGeom>
            <a:avLst/>
            <a:gdLst/>
            <a:ahLst/>
            <a:rect l="l" t="t" r="r" b="b"/>
            <a:pathLst>
              <a:path w="774" h="1020">
                <a:moveTo>
                  <a:pt x="0" y="0"/>
                </a:moveTo>
                <a:lnTo>
                  <a:pt x="740" y="1020"/>
                </a:lnTo>
                <a:lnTo>
                  <a:pt x="774" y="10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5" name="CustomShape 4"/>
          <p:cNvSpPr/>
          <p:nvPr/>
        </p:nvSpPr>
        <p:spPr>
          <a:xfrm>
            <a:off x="343080" y="5291280"/>
            <a:ext cx="1118880" cy="1564200"/>
          </a:xfrm>
          <a:custGeom>
            <a:avLst/>
            <a:gdLst/>
            <a:ahLst/>
            <a:rect l="l" t="t" r="r" b="b"/>
            <a:pathLst>
              <a:path w="942" h="987">
                <a:moveTo>
                  <a:pt x="0" y="0"/>
                </a:moveTo>
                <a:lnTo>
                  <a:pt x="909" y="987"/>
                </a:lnTo>
                <a:lnTo>
                  <a:pt x="942" y="98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6" name="CustomShape 5"/>
          <p:cNvSpPr/>
          <p:nvPr/>
        </p:nvSpPr>
        <p:spPr>
          <a:xfrm>
            <a:off x="343080" y="5286240"/>
            <a:ext cx="1595160" cy="1569240"/>
          </a:xfrm>
          <a:custGeom>
            <a:avLst/>
            <a:gdLst/>
            <a:ahLst/>
            <a:rect l="l" t="t" r="r" b="b"/>
            <a:pathLst>
              <a:path w="1342" h="990">
                <a:moveTo>
                  <a:pt x="0" y="3"/>
                </a:moveTo>
                <a:lnTo>
                  <a:pt x="942" y="990"/>
                </a:lnTo>
                <a:lnTo>
                  <a:pt x="1342" y="990"/>
                </a:lnTo>
                <a:lnTo>
                  <a:pt x="156" y="27"/>
                </a:lnTo>
                <a:lnTo>
                  <a:pt x="0" y="0"/>
                </a:lnTo>
                <a:lnTo>
                  <a:pt x="0" y="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7" name="CustomShape 6"/>
          <p:cNvSpPr/>
          <p:nvPr/>
        </p:nvSpPr>
        <p:spPr>
          <a:xfrm>
            <a:off x="113040" y="5238720"/>
            <a:ext cx="1269000" cy="1616760"/>
          </a:xfrm>
          <a:custGeom>
            <a:avLst/>
            <a:gdLst/>
            <a:ahLst/>
            <a:rect l="l" t="t" r="r" b="b"/>
            <a:pathLst>
              <a:path w="1068" h="1020">
                <a:moveTo>
                  <a:pt x="1068" y="1020"/>
                </a:moveTo>
                <a:lnTo>
                  <a:pt x="184" y="60"/>
                </a:lnTo>
                <a:lnTo>
                  <a:pt x="154" y="27"/>
                </a:lnTo>
                <a:lnTo>
                  <a:pt x="157" y="27"/>
                </a:lnTo>
                <a:lnTo>
                  <a:pt x="157" y="24"/>
                </a:lnTo>
                <a:lnTo>
                  <a:pt x="154" y="24"/>
                </a:lnTo>
                <a:lnTo>
                  <a:pt x="0" y="0"/>
                </a:lnTo>
                <a:lnTo>
                  <a:pt x="0" y="0"/>
                </a:lnTo>
                <a:lnTo>
                  <a:pt x="774" y="1020"/>
                </a:lnTo>
                <a:lnTo>
                  <a:pt x="1068" y="102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8" name="PlaceHolder 7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Для правки текста заголовка щёлкните мышью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199" name="PlaceHolder 8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CustomShape 1"/>
          <p:cNvSpPr/>
          <p:nvPr/>
        </p:nvSpPr>
        <p:spPr>
          <a:xfrm>
            <a:off x="343080" y="0"/>
            <a:ext cx="839160" cy="5326560"/>
          </a:xfrm>
          <a:custGeom>
            <a:avLst/>
            <a:gdLst/>
            <a:ahLst/>
            <a:rect l="l" t="t" r="r" b="b"/>
            <a:pathLst>
              <a:path w="707" h="3357">
                <a:moveTo>
                  <a:pt x="0" y="3330"/>
                </a:moveTo>
                <a:lnTo>
                  <a:pt x="156" y="3357"/>
                </a:lnTo>
                <a:lnTo>
                  <a:pt x="707" y="0"/>
                </a:lnTo>
                <a:lnTo>
                  <a:pt x="547" y="0"/>
                </a:lnTo>
                <a:lnTo>
                  <a:pt x="0" y="333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35" name="CustomShape 2"/>
          <p:cNvSpPr/>
          <p:nvPr/>
        </p:nvSpPr>
        <p:spPr>
          <a:xfrm>
            <a:off x="113040" y="0"/>
            <a:ext cx="835560" cy="5274360"/>
          </a:xfrm>
          <a:custGeom>
            <a:avLst/>
            <a:gdLst/>
            <a:ahLst/>
            <a:rect l="l" t="t" r="r" b="b"/>
            <a:pathLst>
              <a:path w="704" h="3324">
                <a:moveTo>
                  <a:pt x="704" y="0"/>
                </a:moveTo>
                <a:lnTo>
                  <a:pt x="545" y="0"/>
                </a:lnTo>
                <a:lnTo>
                  <a:pt x="0" y="3300"/>
                </a:lnTo>
                <a:lnTo>
                  <a:pt x="157" y="3324"/>
                </a:lnTo>
                <a:lnTo>
                  <a:pt x="704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36" name="CustomShape 3"/>
          <p:cNvSpPr/>
          <p:nvPr/>
        </p:nvSpPr>
        <p:spPr>
          <a:xfrm>
            <a:off x="113040" y="5238720"/>
            <a:ext cx="919080" cy="1616760"/>
          </a:xfrm>
          <a:custGeom>
            <a:avLst/>
            <a:gdLst/>
            <a:ahLst/>
            <a:rect l="l" t="t" r="r" b="b"/>
            <a:pathLst>
              <a:path w="774" h="1020">
                <a:moveTo>
                  <a:pt x="0" y="0"/>
                </a:moveTo>
                <a:lnTo>
                  <a:pt x="740" y="1020"/>
                </a:lnTo>
                <a:lnTo>
                  <a:pt x="774" y="10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37" name="CustomShape 4"/>
          <p:cNvSpPr/>
          <p:nvPr/>
        </p:nvSpPr>
        <p:spPr>
          <a:xfrm>
            <a:off x="343080" y="5291280"/>
            <a:ext cx="1118880" cy="1564200"/>
          </a:xfrm>
          <a:custGeom>
            <a:avLst/>
            <a:gdLst/>
            <a:ahLst/>
            <a:rect l="l" t="t" r="r" b="b"/>
            <a:pathLst>
              <a:path w="942" h="987">
                <a:moveTo>
                  <a:pt x="0" y="0"/>
                </a:moveTo>
                <a:lnTo>
                  <a:pt x="909" y="987"/>
                </a:lnTo>
                <a:lnTo>
                  <a:pt x="942" y="98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38" name="CustomShape 5"/>
          <p:cNvSpPr/>
          <p:nvPr/>
        </p:nvSpPr>
        <p:spPr>
          <a:xfrm>
            <a:off x="343080" y="5286240"/>
            <a:ext cx="1595160" cy="1569240"/>
          </a:xfrm>
          <a:custGeom>
            <a:avLst/>
            <a:gdLst/>
            <a:ahLst/>
            <a:rect l="l" t="t" r="r" b="b"/>
            <a:pathLst>
              <a:path w="1342" h="990">
                <a:moveTo>
                  <a:pt x="0" y="3"/>
                </a:moveTo>
                <a:lnTo>
                  <a:pt x="942" y="990"/>
                </a:lnTo>
                <a:lnTo>
                  <a:pt x="1342" y="990"/>
                </a:lnTo>
                <a:lnTo>
                  <a:pt x="156" y="27"/>
                </a:lnTo>
                <a:lnTo>
                  <a:pt x="0" y="0"/>
                </a:lnTo>
                <a:lnTo>
                  <a:pt x="0" y="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39" name="CustomShape 6"/>
          <p:cNvSpPr/>
          <p:nvPr/>
        </p:nvSpPr>
        <p:spPr>
          <a:xfrm>
            <a:off x="113040" y="5238720"/>
            <a:ext cx="1269000" cy="1616760"/>
          </a:xfrm>
          <a:custGeom>
            <a:avLst/>
            <a:gdLst/>
            <a:ahLst/>
            <a:rect l="l" t="t" r="r" b="b"/>
            <a:pathLst>
              <a:path w="1068" h="1020">
                <a:moveTo>
                  <a:pt x="1068" y="1020"/>
                </a:moveTo>
                <a:lnTo>
                  <a:pt x="184" y="60"/>
                </a:lnTo>
                <a:lnTo>
                  <a:pt x="154" y="27"/>
                </a:lnTo>
                <a:lnTo>
                  <a:pt x="157" y="27"/>
                </a:lnTo>
                <a:lnTo>
                  <a:pt x="157" y="24"/>
                </a:lnTo>
                <a:lnTo>
                  <a:pt x="154" y="24"/>
                </a:lnTo>
                <a:lnTo>
                  <a:pt x="0" y="0"/>
                </a:lnTo>
                <a:lnTo>
                  <a:pt x="0" y="0"/>
                </a:lnTo>
                <a:lnTo>
                  <a:pt x="774" y="1020"/>
                </a:lnTo>
                <a:lnTo>
                  <a:pt x="1068" y="102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40" name="PlaceHolder 7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Для правки текста заголовка щёлкните мышью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41" name="PlaceHolder 8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CustomShape 1"/>
          <p:cNvSpPr/>
          <p:nvPr/>
        </p:nvSpPr>
        <p:spPr>
          <a:xfrm>
            <a:off x="343080" y="0"/>
            <a:ext cx="839160" cy="5326560"/>
          </a:xfrm>
          <a:custGeom>
            <a:avLst/>
            <a:gdLst/>
            <a:ahLst/>
            <a:rect l="l" t="t" r="r" b="b"/>
            <a:pathLst>
              <a:path w="707" h="3357">
                <a:moveTo>
                  <a:pt x="0" y="3330"/>
                </a:moveTo>
                <a:lnTo>
                  <a:pt x="156" y="3357"/>
                </a:lnTo>
                <a:lnTo>
                  <a:pt x="707" y="0"/>
                </a:lnTo>
                <a:lnTo>
                  <a:pt x="547" y="0"/>
                </a:lnTo>
                <a:lnTo>
                  <a:pt x="0" y="333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77" name="CustomShape 2"/>
          <p:cNvSpPr/>
          <p:nvPr/>
        </p:nvSpPr>
        <p:spPr>
          <a:xfrm>
            <a:off x="113040" y="0"/>
            <a:ext cx="835560" cy="5274360"/>
          </a:xfrm>
          <a:custGeom>
            <a:avLst/>
            <a:gdLst/>
            <a:ahLst/>
            <a:rect l="l" t="t" r="r" b="b"/>
            <a:pathLst>
              <a:path w="704" h="3324">
                <a:moveTo>
                  <a:pt x="704" y="0"/>
                </a:moveTo>
                <a:lnTo>
                  <a:pt x="545" y="0"/>
                </a:lnTo>
                <a:lnTo>
                  <a:pt x="0" y="3300"/>
                </a:lnTo>
                <a:lnTo>
                  <a:pt x="157" y="3324"/>
                </a:lnTo>
                <a:lnTo>
                  <a:pt x="704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78" name="CustomShape 3"/>
          <p:cNvSpPr/>
          <p:nvPr/>
        </p:nvSpPr>
        <p:spPr>
          <a:xfrm>
            <a:off x="113040" y="5238720"/>
            <a:ext cx="919080" cy="1616760"/>
          </a:xfrm>
          <a:custGeom>
            <a:avLst/>
            <a:gdLst/>
            <a:ahLst/>
            <a:rect l="l" t="t" r="r" b="b"/>
            <a:pathLst>
              <a:path w="774" h="1020">
                <a:moveTo>
                  <a:pt x="0" y="0"/>
                </a:moveTo>
                <a:lnTo>
                  <a:pt x="740" y="1020"/>
                </a:lnTo>
                <a:lnTo>
                  <a:pt x="774" y="10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79" name="CustomShape 4"/>
          <p:cNvSpPr/>
          <p:nvPr/>
        </p:nvSpPr>
        <p:spPr>
          <a:xfrm>
            <a:off x="343080" y="5291280"/>
            <a:ext cx="1118880" cy="1564200"/>
          </a:xfrm>
          <a:custGeom>
            <a:avLst/>
            <a:gdLst/>
            <a:ahLst/>
            <a:rect l="l" t="t" r="r" b="b"/>
            <a:pathLst>
              <a:path w="942" h="987">
                <a:moveTo>
                  <a:pt x="0" y="0"/>
                </a:moveTo>
                <a:lnTo>
                  <a:pt x="909" y="987"/>
                </a:lnTo>
                <a:lnTo>
                  <a:pt x="942" y="98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80" name="CustomShape 5"/>
          <p:cNvSpPr/>
          <p:nvPr/>
        </p:nvSpPr>
        <p:spPr>
          <a:xfrm>
            <a:off x="343080" y="5286240"/>
            <a:ext cx="1595160" cy="1569240"/>
          </a:xfrm>
          <a:custGeom>
            <a:avLst/>
            <a:gdLst/>
            <a:ahLst/>
            <a:rect l="l" t="t" r="r" b="b"/>
            <a:pathLst>
              <a:path w="1342" h="990">
                <a:moveTo>
                  <a:pt x="0" y="3"/>
                </a:moveTo>
                <a:lnTo>
                  <a:pt x="942" y="990"/>
                </a:lnTo>
                <a:lnTo>
                  <a:pt x="1342" y="990"/>
                </a:lnTo>
                <a:lnTo>
                  <a:pt x="156" y="27"/>
                </a:lnTo>
                <a:lnTo>
                  <a:pt x="0" y="0"/>
                </a:lnTo>
                <a:lnTo>
                  <a:pt x="0" y="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81" name="CustomShape 6"/>
          <p:cNvSpPr/>
          <p:nvPr/>
        </p:nvSpPr>
        <p:spPr>
          <a:xfrm>
            <a:off x="113040" y="5238720"/>
            <a:ext cx="1269000" cy="1616760"/>
          </a:xfrm>
          <a:custGeom>
            <a:avLst/>
            <a:gdLst/>
            <a:ahLst/>
            <a:rect l="l" t="t" r="r" b="b"/>
            <a:pathLst>
              <a:path w="1068" h="1020">
                <a:moveTo>
                  <a:pt x="1068" y="1020"/>
                </a:moveTo>
                <a:lnTo>
                  <a:pt x="184" y="60"/>
                </a:lnTo>
                <a:lnTo>
                  <a:pt x="154" y="27"/>
                </a:lnTo>
                <a:lnTo>
                  <a:pt x="157" y="27"/>
                </a:lnTo>
                <a:lnTo>
                  <a:pt x="157" y="24"/>
                </a:lnTo>
                <a:lnTo>
                  <a:pt x="154" y="24"/>
                </a:lnTo>
                <a:lnTo>
                  <a:pt x="0" y="0"/>
                </a:lnTo>
                <a:lnTo>
                  <a:pt x="0" y="0"/>
                </a:lnTo>
                <a:lnTo>
                  <a:pt x="774" y="1020"/>
                </a:lnTo>
                <a:lnTo>
                  <a:pt x="1068" y="102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82" name="PlaceHolder 7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Для правки текста заголовка щёлкните мышью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283" name="PlaceHolder 8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CustomShape 1"/>
          <p:cNvSpPr/>
          <p:nvPr/>
        </p:nvSpPr>
        <p:spPr>
          <a:xfrm>
            <a:off x="343080" y="0"/>
            <a:ext cx="839160" cy="5326560"/>
          </a:xfrm>
          <a:custGeom>
            <a:avLst/>
            <a:gdLst/>
            <a:ahLst/>
            <a:rect l="l" t="t" r="r" b="b"/>
            <a:pathLst>
              <a:path w="707" h="3357">
                <a:moveTo>
                  <a:pt x="0" y="3330"/>
                </a:moveTo>
                <a:lnTo>
                  <a:pt x="156" y="3357"/>
                </a:lnTo>
                <a:lnTo>
                  <a:pt x="707" y="0"/>
                </a:lnTo>
                <a:lnTo>
                  <a:pt x="547" y="0"/>
                </a:lnTo>
                <a:lnTo>
                  <a:pt x="0" y="333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19" name="CustomShape 2"/>
          <p:cNvSpPr/>
          <p:nvPr/>
        </p:nvSpPr>
        <p:spPr>
          <a:xfrm>
            <a:off x="113040" y="0"/>
            <a:ext cx="835560" cy="5274360"/>
          </a:xfrm>
          <a:custGeom>
            <a:avLst/>
            <a:gdLst/>
            <a:ahLst/>
            <a:rect l="l" t="t" r="r" b="b"/>
            <a:pathLst>
              <a:path w="704" h="3324">
                <a:moveTo>
                  <a:pt x="704" y="0"/>
                </a:moveTo>
                <a:lnTo>
                  <a:pt x="545" y="0"/>
                </a:lnTo>
                <a:lnTo>
                  <a:pt x="0" y="3300"/>
                </a:lnTo>
                <a:lnTo>
                  <a:pt x="157" y="3324"/>
                </a:lnTo>
                <a:lnTo>
                  <a:pt x="704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20" name="CustomShape 3"/>
          <p:cNvSpPr/>
          <p:nvPr/>
        </p:nvSpPr>
        <p:spPr>
          <a:xfrm>
            <a:off x="113040" y="5238720"/>
            <a:ext cx="919080" cy="1616760"/>
          </a:xfrm>
          <a:custGeom>
            <a:avLst/>
            <a:gdLst/>
            <a:ahLst/>
            <a:rect l="l" t="t" r="r" b="b"/>
            <a:pathLst>
              <a:path w="774" h="1020">
                <a:moveTo>
                  <a:pt x="0" y="0"/>
                </a:moveTo>
                <a:lnTo>
                  <a:pt x="740" y="1020"/>
                </a:lnTo>
                <a:lnTo>
                  <a:pt x="774" y="10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21" name="CustomShape 4"/>
          <p:cNvSpPr/>
          <p:nvPr/>
        </p:nvSpPr>
        <p:spPr>
          <a:xfrm>
            <a:off x="343080" y="5291280"/>
            <a:ext cx="1118880" cy="1564200"/>
          </a:xfrm>
          <a:custGeom>
            <a:avLst/>
            <a:gdLst/>
            <a:ahLst/>
            <a:rect l="l" t="t" r="r" b="b"/>
            <a:pathLst>
              <a:path w="942" h="987">
                <a:moveTo>
                  <a:pt x="0" y="0"/>
                </a:moveTo>
                <a:lnTo>
                  <a:pt x="909" y="987"/>
                </a:lnTo>
                <a:lnTo>
                  <a:pt x="942" y="98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22" name="CustomShape 5"/>
          <p:cNvSpPr/>
          <p:nvPr/>
        </p:nvSpPr>
        <p:spPr>
          <a:xfrm>
            <a:off x="343080" y="5286240"/>
            <a:ext cx="1595160" cy="1569240"/>
          </a:xfrm>
          <a:custGeom>
            <a:avLst/>
            <a:gdLst/>
            <a:ahLst/>
            <a:rect l="l" t="t" r="r" b="b"/>
            <a:pathLst>
              <a:path w="1342" h="990">
                <a:moveTo>
                  <a:pt x="0" y="3"/>
                </a:moveTo>
                <a:lnTo>
                  <a:pt x="942" y="990"/>
                </a:lnTo>
                <a:lnTo>
                  <a:pt x="1342" y="990"/>
                </a:lnTo>
                <a:lnTo>
                  <a:pt x="156" y="27"/>
                </a:lnTo>
                <a:lnTo>
                  <a:pt x="0" y="0"/>
                </a:lnTo>
                <a:lnTo>
                  <a:pt x="0" y="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23" name="CustomShape 6"/>
          <p:cNvSpPr/>
          <p:nvPr/>
        </p:nvSpPr>
        <p:spPr>
          <a:xfrm>
            <a:off x="113040" y="5238720"/>
            <a:ext cx="1269000" cy="1616760"/>
          </a:xfrm>
          <a:custGeom>
            <a:avLst/>
            <a:gdLst/>
            <a:ahLst/>
            <a:rect l="l" t="t" r="r" b="b"/>
            <a:pathLst>
              <a:path w="1068" h="1020">
                <a:moveTo>
                  <a:pt x="1068" y="1020"/>
                </a:moveTo>
                <a:lnTo>
                  <a:pt x="184" y="60"/>
                </a:lnTo>
                <a:lnTo>
                  <a:pt x="154" y="27"/>
                </a:lnTo>
                <a:lnTo>
                  <a:pt x="157" y="27"/>
                </a:lnTo>
                <a:lnTo>
                  <a:pt x="157" y="24"/>
                </a:lnTo>
                <a:lnTo>
                  <a:pt x="154" y="24"/>
                </a:lnTo>
                <a:lnTo>
                  <a:pt x="0" y="0"/>
                </a:lnTo>
                <a:lnTo>
                  <a:pt x="0" y="0"/>
                </a:lnTo>
                <a:lnTo>
                  <a:pt x="774" y="1020"/>
                </a:lnTo>
                <a:lnTo>
                  <a:pt x="1068" y="102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24" name="PlaceHolder 7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Для правки текста заголовка щёлкните мышью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325" name="PlaceHolder 8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  <p:sldLayoutId id="2147483764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31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46.png"/><Relationship Id="rId2" Type="http://schemas.openxmlformats.org/officeDocument/2006/relationships/slideLayout" Target="../slideLayouts/slideLayout49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47.png"/><Relationship Id="rId2" Type="http://schemas.openxmlformats.org/officeDocument/2006/relationships/slideLayout" Target="../slideLayouts/slideLayout49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48.png"/><Relationship Id="rId2" Type="http://schemas.openxmlformats.org/officeDocument/2006/relationships/slideLayout" Target="../slideLayouts/slideLayout6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49.png"/><Relationship Id="rId2" Type="http://schemas.openxmlformats.org/officeDocument/2006/relationships/slideLayout" Target="../slideLayouts/slideLayout7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50.png"/><Relationship Id="rId2" Type="http://schemas.openxmlformats.org/officeDocument/2006/relationships/slideLayout" Target="../slideLayouts/slideLayout8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51.png"/><Relationship Id="rId2" Type="http://schemas.openxmlformats.org/officeDocument/2006/relationships/slideLayout" Target="../slideLayouts/slideLayout97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52.png"/><Relationship Id="rId2" Type="http://schemas.openxmlformats.org/officeDocument/2006/relationships/slideLayout" Target="../slideLayouts/slideLayout109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53.wmf"/><Relationship Id="rId2" Type="http://schemas.openxmlformats.org/officeDocument/2006/relationships/image" Target="../media/image54.png"/><Relationship Id="rId3" Type="http://schemas.openxmlformats.org/officeDocument/2006/relationships/slideLayout" Target="../slideLayouts/slideLayout121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55.png"/><Relationship Id="rId2" Type="http://schemas.openxmlformats.org/officeDocument/2006/relationships/slideLayout" Target="../slideLayouts/slideLayout121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56.png"/><Relationship Id="rId2" Type="http://schemas.openxmlformats.org/officeDocument/2006/relationships/slideLayout" Target="../slideLayouts/slideLayout12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2.jpeg"/><Relationship Id="rId2" Type="http://schemas.openxmlformats.org/officeDocument/2006/relationships/slideLayout" Target="../slideLayouts/slideLayout134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57.png"/><Relationship Id="rId2" Type="http://schemas.openxmlformats.org/officeDocument/2006/relationships/slideLayout" Target="../slideLayouts/slideLayout109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58.jpeg"/><Relationship Id="rId2" Type="http://schemas.openxmlformats.org/officeDocument/2006/relationships/image" Target="../media/image59.png"/><Relationship Id="rId3" Type="http://schemas.openxmlformats.org/officeDocument/2006/relationships/slideLayout" Target="../slideLayouts/slideLayout136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60.jpeg"/><Relationship Id="rId2" Type="http://schemas.openxmlformats.org/officeDocument/2006/relationships/slideLayout" Target="../slideLayouts/slideLayout136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61.jpeg"/><Relationship Id="rId2" Type="http://schemas.openxmlformats.org/officeDocument/2006/relationships/image" Target="../media/image62.png"/><Relationship Id="rId3" Type="http://schemas.openxmlformats.org/officeDocument/2006/relationships/slideLayout" Target="../slideLayouts/slideLayout136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3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4.png"/><Relationship Id="rId2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5.wmf"/><Relationship Id="rId2" Type="http://schemas.openxmlformats.org/officeDocument/2006/relationships/image" Target="../media/image36.wmf"/><Relationship Id="rId3" Type="http://schemas.openxmlformats.org/officeDocument/2006/relationships/image" Target="../media/image37.png"/><Relationship Id="rId4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8.pn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9.png"/><Relationship Id="rId2" Type="http://schemas.openxmlformats.org/officeDocument/2006/relationships/image" Target="../media/image40.png"/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6" Type="http://schemas.openxmlformats.org/officeDocument/2006/relationships/slideLayout" Target="../slideLayouts/slideLayout3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44.pn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45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CustomShape 1"/>
          <p:cNvSpPr/>
          <p:nvPr/>
        </p:nvSpPr>
        <p:spPr>
          <a:xfrm>
            <a:off x="959760" y="221040"/>
            <a:ext cx="7725240" cy="830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r>
              <a:rPr b="1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Вместе для детей!!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70" name="CustomShape 2"/>
          <p:cNvSpPr/>
          <p:nvPr/>
        </p:nvSpPr>
        <p:spPr>
          <a:xfrm>
            <a:off x="457200" y="1340640"/>
            <a:ext cx="8228160" cy="4895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Психолого-педагогический консилиум (ППк) в ОУ: польза родителям и педагогам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2022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pic>
        <p:nvPicPr>
          <p:cNvPr id="471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58680" cy="9586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CustomShape 1"/>
          <p:cNvSpPr/>
          <p:nvPr/>
        </p:nvSpPr>
        <p:spPr>
          <a:xfrm>
            <a:off x="1113120" y="320040"/>
            <a:ext cx="7511400" cy="901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40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orbel"/>
                <a:ea typeface="DejaVu Sans"/>
              </a:rPr>
              <a:t>Важно! Родителям!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algn="ctr">
              <a:lnSpc>
                <a:spcPct val="100000"/>
              </a:lnSpc>
            </a:pPr>
            <a:r>
              <a:rPr b="1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orbel"/>
                <a:ea typeface="DejaVu Sans"/>
              </a:rPr>
              <a:t>1 модель ПП-сопровождения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506" name="CustomShape 2"/>
          <p:cNvSpPr/>
          <p:nvPr/>
        </p:nvSpPr>
        <p:spPr>
          <a:xfrm>
            <a:off x="1468440" y="1412640"/>
            <a:ext cx="7796520" cy="2401560"/>
          </a:xfrm>
          <a:prstGeom prst="circularArrow">
            <a:avLst>
              <a:gd name="adj1" fmla="val 10980"/>
              <a:gd name="adj2" fmla="val 1142322"/>
              <a:gd name="adj3" fmla="val 4500000"/>
              <a:gd name="adj4" fmla="val 10800000"/>
              <a:gd name="adj5" fmla="val 12500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</p:sp>
      <p:sp>
        <p:nvSpPr>
          <p:cNvPr id="507" name="CustomShape 3"/>
          <p:cNvSpPr/>
          <p:nvPr/>
        </p:nvSpPr>
        <p:spPr>
          <a:xfrm>
            <a:off x="2471400" y="2133000"/>
            <a:ext cx="5990040" cy="721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2600" rIns="12600" tIns="12600" bIns="12600" anchor="ctr"/>
          <a:p>
            <a:pPr algn="ctr">
              <a:lnSpc>
                <a:spcPct val="90000"/>
              </a:lnSpc>
            </a:pPr>
            <a:r>
              <a:rPr b="1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rbel"/>
                <a:ea typeface="DejaVu Sans"/>
              </a:rPr>
              <a:t>С согласия родителей проведение обследования детей  педагогом-психологом, учителем-логопедом, педагогические замеры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508" name="CustomShape 4"/>
          <p:cNvSpPr/>
          <p:nvPr/>
        </p:nvSpPr>
        <p:spPr>
          <a:xfrm>
            <a:off x="687600" y="2853000"/>
            <a:ext cx="7960680" cy="2401560"/>
          </a:xfrm>
          <a:prstGeom prst="leftCircularArrow">
            <a:avLst>
              <a:gd name="adj1" fmla="val 10980"/>
              <a:gd name="adj2" fmla="val 1142322"/>
              <a:gd name="adj3" fmla="val 6300000"/>
              <a:gd name="adj4" fmla="val 18900000"/>
              <a:gd name="adj5" fmla="val 12500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</p:sp>
      <p:sp>
        <p:nvSpPr>
          <p:cNvPr id="509" name="CustomShape 5"/>
          <p:cNvSpPr/>
          <p:nvPr/>
        </p:nvSpPr>
        <p:spPr>
          <a:xfrm>
            <a:off x="712800" y="3607920"/>
            <a:ext cx="8152920" cy="949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2240" rIns="12240" tIns="12240" bIns="12240" anchor="ctr"/>
          <a:p>
            <a:pPr algn="ctr">
              <a:lnSpc>
                <a:spcPct val="90000"/>
              </a:lnSpc>
            </a:pPr>
            <a:r>
              <a:rPr b="1" lang="ru-RU" sz="1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rbel"/>
                <a:ea typeface="DejaVu Sans"/>
              </a:rPr>
              <a:t>Знакомство родителей (законных представителей) с результатами обследования. Индивидуальные консультации. Проектирование совместной работы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510" name="CustomShape 6"/>
          <p:cNvSpPr/>
          <p:nvPr/>
        </p:nvSpPr>
        <p:spPr>
          <a:xfrm>
            <a:off x="1574640" y="4437000"/>
            <a:ext cx="7566840" cy="2063520"/>
          </a:xfrm>
          <a:prstGeom prst="blockArc">
            <a:avLst>
              <a:gd name="adj1" fmla="val 13500000"/>
              <a:gd name="adj2" fmla="val 10800000"/>
              <a:gd name="adj3" fmla="val 12740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</p:sp>
      <p:sp>
        <p:nvSpPr>
          <p:cNvPr id="511" name="CustomShape 7"/>
          <p:cNvSpPr/>
          <p:nvPr/>
        </p:nvSpPr>
        <p:spPr>
          <a:xfrm>
            <a:off x="576000" y="4998960"/>
            <a:ext cx="8654760" cy="1119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1520" rIns="11520" tIns="11520" bIns="11520" anchor="ctr"/>
          <a:p>
            <a:pPr algn="ctr">
              <a:lnSpc>
                <a:spcPct val="90000"/>
              </a:lnSpc>
            </a:pPr>
            <a:r>
              <a:rPr b="1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rbel"/>
                <a:ea typeface="DejaVu Sans"/>
              </a:rPr>
              <a:t>Реализация групповых и (или) индивидуальных  коррекционно-развивающих программ логопедической или психологической направленности. Без изменения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algn="ctr">
              <a:lnSpc>
                <a:spcPct val="90000"/>
              </a:lnSpc>
            </a:pPr>
            <a:r>
              <a:rPr b="1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rbel"/>
                <a:ea typeface="DejaVu Sans"/>
              </a:rPr>
              <a:t>ОО программы. Динамика эффективности.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pic>
        <p:nvPicPr>
          <p:cNvPr id="512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58680" cy="9586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CustomShape 1"/>
          <p:cNvSpPr/>
          <p:nvPr/>
        </p:nvSpPr>
        <p:spPr>
          <a:xfrm>
            <a:off x="1113120" y="320040"/>
            <a:ext cx="7511400" cy="901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40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orbel"/>
                <a:ea typeface="DejaVu Sans"/>
              </a:rPr>
              <a:t>Важно! Родителям!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algn="ctr">
              <a:lnSpc>
                <a:spcPct val="100000"/>
              </a:lnSpc>
            </a:pPr>
            <a:r>
              <a:rPr b="1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orbel"/>
                <a:ea typeface="DejaVu Sans"/>
              </a:rPr>
              <a:t>2 модель ПП-сопровождения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514" name="CustomShape 2"/>
          <p:cNvSpPr/>
          <p:nvPr/>
        </p:nvSpPr>
        <p:spPr>
          <a:xfrm>
            <a:off x="1468440" y="1412640"/>
            <a:ext cx="7796520" cy="2401560"/>
          </a:xfrm>
          <a:prstGeom prst="circularArrow">
            <a:avLst>
              <a:gd name="adj1" fmla="val 10980"/>
              <a:gd name="adj2" fmla="val 1142322"/>
              <a:gd name="adj3" fmla="val 4500000"/>
              <a:gd name="adj4" fmla="val 10800000"/>
              <a:gd name="adj5" fmla="val 12500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</p:sp>
      <p:sp>
        <p:nvSpPr>
          <p:cNvPr id="515" name="CustomShape 3"/>
          <p:cNvSpPr/>
          <p:nvPr/>
        </p:nvSpPr>
        <p:spPr>
          <a:xfrm>
            <a:off x="2471400" y="2133000"/>
            <a:ext cx="5990040" cy="721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2600" rIns="12600" tIns="12600" bIns="12600" anchor="ctr"/>
          <a:p>
            <a:pPr algn="ctr">
              <a:lnSpc>
                <a:spcPct val="90000"/>
              </a:lnSpc>
            </a:pPr>
            <a:r>
              <a:rPr b="1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rbel"/>
                <a:ea typeface="DejaVu Sans"/>
              </a:rPr>
              <a:t>С согласия родителей проведение обследования детей  педагогом-психологом, учителем-логопедом, педагогические замеры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516" name="CustomShape 4"/>
          <p:cNvSpPr/>
          <p:nvPr/>
        </p:nvSpPr>
        <p:spPr>
          <a:xfrm>
            <a:off x="687600" y="2853000"/>
            <a:ext cx="7960680" cy="2401560"/>
          </a:xfrm>
          <a:prstGeom prst="leftCircularArrow">
            <a:avLst>
              <a:gd name="adj1" fmla="val 10980"/>
              <a:gd name="adj2" fmla="val 1142322"/>
              <a:gd name="adj3" fmla="val 6300000"/>
              <a:gd name="adj4" fmla="val 18900000"/>
              <a:gd name="adj5" fmla="val 12500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</p:sp>
      <p:sp>
        <p:nvSpPr>
          <p:cNvPr id="517" name="CustomShape 5"/>
          <p:cNvSpPr/>
          <p:nvPr/>
        </p:nvSpPr>
        <p:spPr>
          <a:xfrm>
            <a:off x="712800" y="3607920"/>
            <a:ext cx="8152920" cy="949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2240" rIns="12240" tIns="12240" bIns="12240" anchor="ctr"/>
          <a:p>
            <a:pPr algn="ctr">
              <a:lnSpc>
                <a:spcPct val="90000"/>
              </a:lnSpc>
            </a:pPr>
            <a:r>
              <a:rPr b="1" lang="ru-RU" sz="1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rbel"/>
                <a:ea typeface="DejaVu Sans"/>
              </a:rPr>
              <a:t>Знакомство родителей (законных представителей) с результатами обследования. Индивидуальные консультации. Проектирование совместной работы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518" name="CustomShape 6"/>
          <p:cNvSpPr/>
          <p:nvPr/>
        </p:nvSpPr>
        <p:spPr>
          <a:xfrm>
            <a:off x="1574640" y="4437000"/>
            <a:ext cx="7566840" cy="2063520"/>
          </a:xfrm>
          <a:prstGeom prst="blockArc">
            <a:avLst>
              <a:gd name="adj1" fmla="val 13500000"/>
              <a:gd name="adj2" fmla="val 10800000"/>
              <a:gd name="adj3" fmla="val 12740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</p:sp>
      <p:sp>
        <p:nvSpPr>
          <p:cNvPr id="519" name="CustomShape 7"/>
          <p:cNvSpPr/>
          <p:nvPr/>
        </p:nvSpPr>
        <p:spPr>
          <a:xfrm>
            <a:off x="576000" y="4998960"/>
            <a:ext cx="8654760" cy="1119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1520" rIns="11520" tIns="11520" bIns="11520" anchor="ctr"/>
          <a:p>
            <a:pPr algn="ctr">
              <a:lnSpc>
                <a:spcPct val="90000"/>
              </a:lnSpc>
            </a:pPr>
            <a:r>
              <a:rPr b="1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rbel"/>
                <a:ea typeface="DejaVu Sans"/>
              </a:rPr>
              <a:t>Плановое заседание консилиума, подготовка документов на детей нуждающихся в обследовании ПМПКс целью смены ООП на АООП и создание других специальных  условий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pic>
        <p:nvPicPr>
          <p:cNvPr id="520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58680" cy="9586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CustomShape 1"/>
          <p:cNvSpPr/>
          <p:nvPr/>
        </p:nvSpPr>
        <p:spPr>
          <a:xfrm>
            <a:off x="1113120" y="320040"/>
            <a:ext cx="7511400" cy="901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40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orbel"/>
                <a:ea typeface="DejaVu Sans"/>
              </a:rPr>
              <a:t>2 модель (продолжение)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522" name="CustomShape 2"/>
          <p:cNvSpPr/>
          <p:nvPr/>
        </p:nvSpPr>
        <p:spPr>
          <a:xfrm>
            <a:off x="751680" y="1052640"/>
            <a:ext cx="8389800" cy="2584440"/>
          </a:xfrm>
          <a:prstGeom prst="circularArrow">
            <a:avLst>
              <a:gd name="adj1" fmla="val 10980"/>
              <a:gd name="adj2" fmla="val 1142322"/>
              <a:gd name="adj3" fmla="val 4500000"/>
              <a:gd name="adj4" fmla="val 10800000"/>
              <a:gd name="adj5" fmla="val 12500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</p:sp>
      <p:sp>
        <p:nvSpPr>
          <p:cNvPr id="523" name="CustomShape 3"/>
          <p:cNvSpPr/>
          <p:nvPr/>
        </p:nvSpPr>
        <p:spPr>
          <a:xfrm>
            <a:off x="2046960" y="1863000"/>
            <a:ext cx="6445800" cy="716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4760" rIns="14760" tIns="14760" bIns="14760" anchor="ctr"/>
          <a:p>
            <a:pPr algn="ctr">
              <a:lnSpc>
                <a:spcPct val="90000"/>
              </a:lnSpc>
            </a:pPr>
            <a:r>
              <a:rPr b="1" lang="ru-RU" sz="2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rbel"/>
                <a:ea typeface="DejaVu Sans"/>
              </a:rPr>
              <a:t>Анализ заключения и рекомендаций ПМПК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524" name="CustomShape 4"/>
          <p:cNvSpPr/>
          <p:nvPr/>
        </p:nvSpPr>
        <p:spPr>
          <a:xfrm>
            <a:off x="395640" y="2565000"/>
            <a:ext cx="8566200" cy="2584440"/>
          </a:xfrm>
          <a:prstGeom prst="leftCircularArrow">
            <a:avLst>
              <a:gd name="adj1" fmla="val 10980"/>
              <a:gd name="adj2" fmla="val 1142322"/>
              <a:gd name="adj3" fmla="val 6300000"/>
              <a:gd name="adj4" fmla="val 18900000"/>
              <a:gd name="adj5" fmla="val 12500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</p:sp>
      <p:sp>
        <p:nvSpPr>
          <p:cNvPr id="525" name="CustomShape 5"/>
          <p:cNvSpPr/>
          <p:nvPr/>
        </p:nvSpPr>
        <p:spPr>
          <a:xfrm>
            <a:off x="154800" y="3390480"/>
            <a:ext cx="8773200" cy="102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4040" rIns="14040" tIns="14040" bIns="14040" anchor="ctr"/>
          <a:p>
            <a:pPr algn="ctr">
              <a:lnSpc>
                <a:spcPct val="90000"/>
              </a:lnSpc>
            </a:pPr>
            <a:r>
              <a:rPr b="1"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rbel"/>
                <a:ea typeface="DejaVu Sans"/>
              </a:rPr>
              <a:t>Реализация рекомендаций ПМПК по созданию СОУ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526" name="CustomShape 6"/>
          <p:cNvSpPr/>
          <p:nvPr/>
        </p:nvSpPr>
        <p:spPr>
          <a:xfrm>
            <a:off x="395640" y="4077000"/>
            <a:ext cx="8917560" cy="2220480"/>
          </a:xfrm>
          <a:prstGeom prst="blockArc">
            <a:avLst>
              <a:gd name="adj1" fmla="val 13500000"/>
              <a:gd name="adj2" fmla="val 10800000"/>
              <a:gd name="adj3" fmla="val 12740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</p:sp>
      <p:sp>
        <p:nvSpPr>
          <p:cNvPr id="527" name="CustomShape 7"/>
          <p:cNvSpPr/>
          <p:nvPr/>
        </p:nvSpPr>
        <p:spPr>
          <a:xfrm>
            <a:off x="1323000" y="4948200"/>
            <a:ext cx="7806960" cy="1204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4040" rIns="14040" tIns="14040" bIns="14040" anchor="ctr"/>
          <a:p>
            <a:pPr algn="ctr">
              <a:lnSpc>
                <a:spcPct val="90000"/>
              </a:lnSpc>
            </a:pPr>
            <a:r>
              <a:rPr b="1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rbel"/>
                <a:ea typeface="DejaVu Sans"/>
              </a:rPr>
              <a:t>Реализация групповых и (или) индивидуальных  коррекционно-развивающих программ логопедической или психологической направленности. Реализация  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algn="ctr">
              <a:lnSpc>
                <a:spcPct val="90000"/>
              </a:lnSpc>
            </a:pPr>
            <a:r>
              <a:rPr b="1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rbel"/>
                <a:ea typeface="DejaVu Sans"/>
              </a:rPr>
              <a:t>АОО программы.</a:t>
            </a: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 </a:t>
            </a:r>
            <a:r>
              <a:rPr b="1"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rbel"/>
                <a:ea typeface="DejaVu Sans"/>
              </a:rPr>
              <a:t>Мониторинг эффективности выбранного индивидуального образовательного маршрута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pic>
        <p:nvPicPr>
          <p:cNvPr id="528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58680" cy="9586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CustomShape 1"/>
          <p:cNvSpPr/>
          <p:nvPr/>
        </p:nvSpPr>
        <p:spPr>
          <a:xfrm>
            <a:off x="1187640" y="188640"/>
            <a:ext cx="7597440" cy="2343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orbel"/>
                <a:ea typeface="DejaVu Sans"/>
              </a:rPr>
              <a:t>ВАЖНО! ПЕДАГОГАМ!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orbel"/>
                <a:ea typeface="DejaVu Sans"/>
              </a:rPr>
              <a:t>Алгоритм деятельности администрации и педагогического коллектива по созданию специальных образовательных условий (СОУ) обучающегося с ОВЗ, ребенка-инвалида в рамках ППк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graphicFrame>
        <p:nvGraphicFramePr>
          <p:cNvPr id="530" name="Table 2"/>
          <p:cNvGraphicFramePr/>
          <p:nvPr/>
        </p:nvGraphicFramePr>
        <p:xfrm>
          <a:off x="1623960" y="2573280"/>
          <a:ext cx="7186320" cy="3294720"/>
        </p:xfrm>
        <a:graphic>
          <a:graphicData uri="http://schemas.openxmlformats.org/drawingml/2006/table">
            <a:tbl>
              <a:tblPr/>
              <a:tblGrid>
                <a:gridCol w="2231280"/>
                <a:gridCol w="4955400"/>
              </a:tblGrid>
              <a:tr h="396720">
                <a:tc rowSpan="6">
                  <a:txBody>
                    <a:bodyPr lIns="68400" rIns="6840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4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orbel"/>
                        </a:rPr>
                        <a:t>Анализ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XO Orie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lIns="68400" rIns="6840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orbel"/>
                        </a:rPr>
                        <a:t>1. Заключения (рекомендаций) ПМПК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XO Orie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29fcf"/>
                    </a:solidFill>
                  </a:tcPr>
                </a:tc>
              </a:tr>
              <a:tr h="396720">
                <a:tc vMerge="1">
                  <a:tcPr>
                    <a:solidFill>
                      <a:srgbClr val="729fcf"/>
                    </a:solidFill>
                  </a:tcPr>
                </a:tc>
                <a:tc>
                  <a:txBody>
                    <a:bodyPr lIns="68400" rIns="6840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orbel"/>
                        </a:rPr>
                        <a:t>2. ИПРА обучающегося с инвалидностью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XO Orie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29fcf"/>
                    </a:solidFill>
                  </a:tcPr>
                </a:tc>
              </a:tr>
              <a:tr h="701640">
                <a:tc vMerge="1">
                  <a:tcPr>
                    <a:solidFill>
                      <a:srgbClr val="729fcf"/>
                    </a:solidFill>
                  </a:tcPr>
                </a:tc>
                <a:tc>
                  <a:txBody>
                    <a:bodyPr lIns="68400" rIns="6840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orbel"/>
                        </a:rPr>
                        <a:t>3. Требований ФГОС ОВЗ и Примерной АООП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XO Orie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29fcf"/>
                    </a:solidFill>
                  </a:tcPr>
                </a:tc>
              </a:tr>
              <a:tr h="701640">
                <a:tc vMerge="1">
                  <a:tcPr>
                    <a:solidFill>
                      <a:srgbClr val="729fcf"/>
                    </a:solidFill>
                  </a:tcPr>
                </a:tc>
                <a:tc>
                  <a:txBody>
                    <a:bodyPr lIns="68400" rIns="6840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orbel"/>
                        </a:rPr>
                        <a:t>4. Ресурсов ОО по созданию/изменению СОУ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XO Orie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29fcf"/>
                    </a:solidFill>
                  </a:tcPr>
                </a:tc>
              </a:tr>
              <a:tr h="396720">
                <a:tc vMerge="1">
                  <a:tcPr>
                    <a:solidFill>
                      <a:srgbClr val="729fcf"/>
                    </a:solidFill>
                  </a:tcPr>
                </a:tc>
                <a:tc>
                  <a:txBody>
                    <a:bodyPr lIns="68400" rIns="6840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orbel"/>
                        </a:rPr>
                        <a:t>5. Актуального состояния обучающегося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XO Orie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29fcf"/>
                    </a:solidFill>
                  </a:tcPr>
                </a:tc>
              </a:tr>
              <a:tr h="701640">
                <a:tc vMerge="1">
                  <a:tcPr>
                    <a:solidFill>
                      <a:srgbClr val="729fcf"/>
                    </a:solidFill>
                  </a:tcPr>
                </a:tc>
                <a:tc>
                  <a:txBody>
                    <a:bodyPr lIns="68400" rIns="6840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orbel"/>
                        </a:rPr>
                        <a:t>6. Особых образовательных потребностей обучающегося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XO Orie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29fcf"/>
                    </a:solidFill>
                  </a:tcPr>
                </a:tc>
              </a:tr>
            </a:tbl>
          </a:graphicData>
        </a:graphic>
      </p:graphicFrame>
      <p:pic>
        <p:nvPicPr>
          <p:cNvPr id="531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58680" cy="9586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5" dur="indefinite" restart="never" nodeType="tmRoot">
          <p:childTnLst>
            <p:seq>
              <p:cTn id="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2" name="Table 1"/>
          <p:cNvGraphicFramePr/>
          <p:nvPr/>
        </p:nvGraphicFramePr>
        <p:xfrm>
          <a:off x="1331640" y="260640"/>
          <a:ext cx="7560000" cy="6368400"/>
        </p:xfrm>
        <a:graphic>
          <a:graphicData uri="http://schemas.openxmlformats.org/drawingml/2006/table">
            <a:tbl>
              <a:tblPr/>
              <a:tblGrid>
                <a:gridCol w="3096000"/>
                <a:gridCol w="4464360"/>
              </a:tblGrid>
              <a:tr h="1024920">
                <a:tc rowSpan="5">
                  <a:txBody>
                    <a:bodyPr lIns="68400" rIns="6840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4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orbel"/>
                        </a:rPr>
                        <a:t>Разработка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XO Orie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lIns="68400" rIns="6840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orbel"/>
                        </a:rPr>
                        <a:t>1. Разработка АООП / Разработка программы коррекционной работы в рамках АООП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XO Orie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29fcf"/>
                    </a:solidFill>
                  </a:tcPr>
                </a:tc>
              </a:tr>
              <a:tr h="713880">
                <a:tc vMerge="1">
                  <a:tcPr>
                    <a:solidFill>
                      <a:srgbClr val="729fcf"/>
                    </a:solidFill>
                  </a:tcPr>
                </a:tc>
                <a:tc>
                  <a:txBody>
                    <a:bodyPr lIns="68400" rIns="6840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orbel"/>
                        </a:rPr>
                        <a:t>2. Планирование деятельности консилиума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XO Orie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29fcf"/>
                    </a:solidFill>
                  </a:tcPr>
                </a:tc>
              </a:tr>
              <a:tr h="1647000">
                <a:tc vMerge="1">
                  <a:tcPr>
                    <a:solidFill>
                      <a:srgbClr val="729fcf"/>
                    </a:solidFill>
                  </a:tcPr>
                </a:tc>
                <a:tc>
                  <a:txBody>
                    <a:bodyPr lIns="68400" rIns="6840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orbel"/>
                        </a:rPr>
                        <a:t>3. Планирование деятельности отдельных специалистов по взаимодействию со всеми участниками образовательного процесса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XO Orie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29fcf"/>
                    </a:solidFill>
                  </a:tcPr>
                </a:tc>
              </a:tr>
              <a:tr h="1335960">
                <a:tc vMerge="1">
                  <a:tcPr>
                    <a:solidFill>
                      <a:srgbClr val="729fcf"/>
                    </a:solidFill>
                  </a:tcPr>
                </a:tc>
                <a:tc>
                  <a:txBody>
                    <a:bodyPr lIns="68400" rIns="6840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orbel"/>
                        </a:rPr>
                        <a:t>4. Вынесение администрации ОО предложений по поиску необходимых дополнительных ресурсов для создания СОУ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XO Orie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29fcf"/>
                    </a:solidFill>
                  </a:tcPr>
                </a:tc>
              </a:tr>
              <a:tr h="1647000">
                <a:tc vMerge="1">
                  <a:tcPr>
                    <a:solidFill>
                      <a:srgbClr val="729fcf"/>
                    </a:solidFill>
                  </a:tcPr>
                </a:tc>
                <a:tc>
                  <a:txBody>
                    <a:bodyPr lIns="68400" rIns="6840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orbel"/>
                        </a:rPr>
                        <a:t>5. Планирование форм и методов проведения мониторингов эффективности индивидуального образовательного маршрута обучающегося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XO Orie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29fcf"/>
                    </a:solidFill>
                  </a:tcPr>
                </a:tc>
              </a:tr>
            </a:tbl>
          </a:graphicData>
        </a:graphic>
      </p:graphicFrame>
      <p:pic>
        <p:nvPicPr>
          <p:cNvPr id="533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58680" cy="9586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7" dur="indefinite" restart="never" nodeType="tmRoot">
          <p:childTnLst>
            <p:seq>
              <p:cTn id="2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4" name="Table 1"/>
          <p:cNvGraphicFramePr/>
          <p:nvPr/>
        </p:nvGraphicFramePr>
        <p:xfrm>
          <a:off x="1547640" y="188640"/>
          <a:ext cx="7387200" cy="6368400"/>
        </p:xfrm>
        <a:graphic>
          <a:graphicData uri="http://schemas.openxmlformats.org/drawingml/2006/table">
            <a:tbl>
              <a:tblPr/>
              <a:tblGrid>
                <a:gridCol w="2952000"/>
                <a:gridCol w="4435560"/>
              </a:tblGrid>
              <a:tr h="1024920">
                <a:tc rowSpan="5">
                  <a:txBody>
                    <a:bodyPr lIns="68400" rIns="6840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4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orbel"/>
                        </a:rPr>
                        <a:t>Реализация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XO Orie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lIns="68400" rIns="6840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orbel"/>
                        </a:rPr>
                        <a:t>1. Приглашение на ППк всех педагогов, работающих с ребенком с ОВЗ с целью координации деятельности 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XO Orie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29fcf"/>
                    </a:solidFill>
                  </a:tcPr>
                </a:tc>
              </a:tr>
              <a:tr h="1024920">
                <a:tc vMerge="1">
                  <a:tcPr>
                    <a:solidFill>
                      <a:srgbClr val="729fcf"/>
                    </a:solidFill>
                  </a:tcPr>
                </a:tc>
                <a:tc>
                  <a:txBody>
                    <a:bodyPr lIns="68400" rIns="6840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orbel"/>
                        </a:rPr>
                        <a:t>2. Организация взаимодействия членов консилиума со специалистами «внешних» организаций (при необходимости)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XO Orie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29fcf"/>
                    </a:solidFill>
                  </a:tcPr>
                </a:tc>
              </a:tr>
              <a:tr h="2269080">
                <a:tc vMerge="1">
                  <a:tcPr>
                    <a:solidFill>
                      <a:srgbClr val="729fcf"/>
                    </a:solidFill>
                  </a:tcPr>
                </a:tc>
                <a:tc>
                  <a:txBody>
                    <a:bodyPr lIns="68400" rIns="6840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orbel"/>
                        </a:rPr>
                        <a:t>3. Реализация АООП (в условиях специального коррекционного класса, в очно-заочной форме, инклюзивно, в рамках сетевого взаимодействия и т.д.)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XO Orie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29fcf"/>
                    </a:solidFill>
                  </a:tcPr>
                </a:tc>
              </a:tr>
              <a:tr h="1024920">
                <a:tc vMerge="1">
                  <a:tcPr>
                    <a:solidFill>
                      <a:srgbClr val="729fcf"/>
                    </a:solidFill>
                  </a:tcPr>
                </a:tc>
                <a:tc>
                  <a:txBody>
                    <a:bodyPr lIns="68400" rIns="6840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orbel"/>
                        </a:rPr>
                        <a:t>4. Осуществление коррекционной деятельности в рамках учебной и внеурочной работы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XO Orie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29fcf"/>
                    </a:solidFill>
                  </a:tcPr>
                </a:tc>
              </a:tr>
              <a:tr h="1024920">
                <a:tc vMerge="1">
                  <a:tcPr>
                    <a:solidFill>
                      <a:srgbClr val="729fcf"/>
                    </a:solidFill>
                  </a:tcPr>
                </a:tc>
                <a:tc>
                  <a:txBody>
                    <a:bodyPr lIns="68400" rIns="6840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orbel"/>
                        </a:rPr>
                        <a:t>5. Текущий мониторинг качества, ведение рабочей и отчетной документации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XO Orie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29fcf"/>
                    </a:solidFill>
                  </a:tcPr>
                </a:tc>
              </a:tr>
            </a:tbl>
          </a:graphicData>
        </a:graphic>
      </p:graphicFrame>
      <p:pic>
        <p:nvPicPr>
          <p:cNvPr id="535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58680" cy="9586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9" dur="indefinite" restart="never" nodeType="tmRoot">
          <p:childTnLst>
            <p:seq>
              <p:cTn id="3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CustomShape 1"/>
          <p:cNvSpPr/>
          <p:nvPr/>
        </p:nvSpPr>
        <p:spPr>
          <a:xfrm>
            <a:off x="539640" y="188640"/>
            <a:ext cx="8145360" cy="790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              </a:t>
            </a:r>
            <a:r>
              <a:rPr b="1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Дети с особыми образовательными потребностями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537" name="CustomShape 2"/>
          <p:cNvSpPr/>
          <p:nvPr/>
        </p:nvSpPr>
        <p:spPr>
          <a:xfrm>
            <a:off x="457200" y="908640"/>
            <a:ext cx="8228160" cy="532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marL="285840" indent="-2847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Дети с ОВЗ (9 видов АООП, КРЗ специалистов)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marL="285840" indent="-2847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Дети инвалиды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marL="285840" indent="-2847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Дети с нарушениями речи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marL="285840" indent="-2847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Дети с парциальными нарушениями психических функций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marL="285840" indent="-2847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Дети с трудностями в обучении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marL="285840" indent="-2847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Дети с трудностями социально-коммуникативных навыков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marL="285840" indent="-2847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Дети с высоким уровнем чувствительности и уязвимостью эмоционального интеллекта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marL="285840" indent="-2847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Дети с нарушениями поведения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marL="285840" indent="-2847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Дети из семей мигрантов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marL="285840" indent="-2847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Дети из дисфункциональных семей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marL="285840" indent="-2847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Дети жертвы насилия и катастроф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pic>
        <p:nvPicPr>
          <p:cNvPr id="538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58680" cy="9586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1" dur="indefinite" restart="never" nodeType="tmRoot">
          <p:childTnLst>
            <p:seq>
              <p:cTn id="3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CustomShape 1"/>
          <p:cNvSpPr/>
          <p:nvPr/>
        </p:nvSpPr>
        <p:spPr>
          <a:xfrm>
            <a:off x="798840" y="243000"/>
            <a:ext cx="8227800" cy="542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ВАЖНО! Для родителей и педагогов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540" name="CustomShape 2"/>
          <p:cNvSpPr/>
          <p:nvPr/>
        </p:nvSpPr>
        <p:spPr>
          <a:xfrm>
            <a:off x="456840" y="1196640"/>
            <a:ext cx="8228160" cy="3976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541" name="Рисунок 457" descr=""/>
          <p:cNvPicPr/>
          <p:nvPr/>
        </p:nvPicPr>
        <p:blipFill>
          <a:blip r:embed="rId1"/>
          <a:stretch/>
        </p:blipFill>
        <p:spPr>
          <a:xfrm>
            <a:off x="251640" y="786600"/>
            <a:ext cx="8433360" cy="5665680"/>
          </a:xfrm>
          <a:prstGeom prst="rect">
            <a:avLst/>
          </a:prstGeom>
          <a:ln>
            <a:noFill/>
          </a:ln>
        </p:spPr>
      </p:pic>
      <p:pic>
        <p:nvPicPr>
          <p:cNvPr id="542" name="Picture 2" descr=""/>
          <p:cNvPicPr/>
          <p:nvPr/>
        </p:nvPicPr>
        <p:blipFill>
          <a:blip r:embed="rId2"/>
          <a:stretch/>
        </p:blipFill>
        <p:spPr>
          <a:xfrm>
            <a:off x="0" y="0"/>
            <a:ext cx="958680" cy="9586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3" dur="indefinite" restart="never" nodeType="tmRoot">
          <p:childTnLst>
            <p:seq>
              <p:cTn id="3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CustomShape 1"/>
          <p:cNvSpPr/>
          <p:nvPr/>
        </p:nvSpPr>
        <p:spPr>
          <a:xfrm>
            <a:off x="457200" y="221040"/>
            <a:ext cx="8227800" cy="124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Пп-сопровождение детей с ОВЗ и детей-инвалидов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544" name="CustomShape 2"/>
          <p:cNvSpPr/>
          <p:nvPr/>
        </p:nvSpPr>
        <p:spPr>
          <a:xfrm>
            <a:off x="457200" y="1604520"/>
            <a:ext cx="8228160" cy="3976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Традиционно принято выделять следующие категории детей: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0" lang="ru-RU" sz="11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-ребенок-инвалид, нуждающийся в создании специ­альных условий для получения образования;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0" lang="ru-RU" sz="11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-ребенок-инвалид, не нуждающийся в создании спе­циальных условий для получения образования;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-</a:t>
            </a:r>
            <a:r>
              <a:rPr b="0" lang="ru-R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ребенок с ограниченными возможностями здоровья, имеющий заключение ПМПК </a:t>
            </a: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;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0" lang="ru-RU" sz="11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-ребенок с ограниченными возможностями здоро­вья, не имеющий заключения ЦПМПК города Москвы. </a:t>
            </a:r>
            <a:r>
              <a:rPr b="0" i="1" lang="ru-RU" sz="11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Под </a:t>
            </a:r>
            <a:r>
              <a:rPr b="1" i="1" lang="ru-RU" sz="1100" spc="4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специальными условиями для получения обра­зования </a:t>
            </a:r>
            <a:r>
              <a:rPr b="0" i="1" lang="ru-RU" sz="11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обучающимися с ограниченными возможностями здоровья понимаются условия обучения, воспитания и раз­вития таких обучающихся, включающие в себя использо­вание специальных образовательных программ и методов обучения и воспитания, специальных учебников, учебных пособий и дидактических материалов, специальных тех­нических средств обучения коллективного и индивиду­ального пользования, предоставление услуг ассистента (помощника), оказывающего обучающимся необходимую техническую помощь, проведение групповых и индивиду­альных коррекционных занятий, обеспечение доступа в здания организаций, осуществляющих образовательную деятельность, и другие условия, без которых невозможно или затруднено освоение образовательных программ об­учающимися с ограниченными возможностями здоровья (Федеральный закон </a:t>
            </a:r>
            <a:r>
              <a:rPr b="1" i="1" lang="ru-RU" sz="1100" spc="4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№273 </a:t>
            </a:r>
            <a:r>
              <a:rPr b="0" i="1" lang="ru-RU" sz="11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- ФЗ от </a:t>
            </a:r>
            <a:r>
              <a:rPr b="1" i="1" lang="ru-RU" sz="1100" spc="4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29 </a:t>
            </a:r>
            <a:r>
              <a:rPr b="0" i="1" lang="ru-RU" sz="11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декабря </a:t>
            </a:r>
            <a:r>
              <a:rPr b="1" i="1" lang="ru-RU" sz="1100" spc="4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2012 </a:t>
            </a:r>
            <a:r>
              <a:rPr b="0" i="1" lang="ru-RU" sz="11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года «Об образовании в Российской Федерации», ст. </a:t>
            </a:r>
            <a:r>
              <a:rPr b="1" i="1" lang="ru-RU" sz="1100" spc="4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79, </a:t>
            </a:r>
            <a:r>
              <a:rPr b="0" i="1" lang="ru-RU" sz="11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п.З).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1" i="1" lang="ru-RU" sz="1100" spc="4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Обучающийся с ограниченными возможностями здоровья (обучающийся с ОВЗ</a:t>
            </a:r>
            <a:r>
              <a:rPr b="0" i="1" lang="ru-RU" sz="11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) - физическое лицо, имеющее недостатки в физическом и (или) психологиче­ском развитии, подтвержденные психолого-медико-педагогической комиссией и препятствующие получению образования без создания специальных условий (Федеральный закон </a:t>
            </a:r>
            <a:r>
              <a:rPr b="1" i="1" lang="ru-RU" sz="1100" spc="4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№273 </a:t>
            </a:r>
            <a:r>
              <a:rPr b="0" i="1" lang="ru-RU" sz="11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- ФЗ от </a:t>
            </a:r>
            <a:r>
              <a:rPr b="1" i="1" lang="ru-RU" sz="1100" spc="4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29 </a:t>
            </a:r>
            <a:r>
              <a:rPr b="0" i="1" lang="ru-RU" sz="11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декабря </a:t>
            </a:r>
            <a:r>
              <a:rPr b="1" i="1" lang="ru-RU" sz="1100" spc="4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2012 </a:t>
            </a:r>
            <a:r>
              <a:rPr b="0" i="1" lang="ru-RU" sz="11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года «Об образовании в Российской Федерации», ст. </a:t>
            </a:r>
            <a:r>
              <a:rPr b="1" i="1" lang="ru-RU" sz="1100" spc="4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2, </a:t>
            </a:r>
            <a:r>
              <a:rPr b="0" i="1" lang="ru-RU" sz="11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п.</a:t>
            </a:r>
            <a:r>
              <a:rPr b="1" i="1" lang="ru-RU" sz="1100" spc="4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16).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1" i="1" lang="ru-RU" sz="1100" spc="4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Инвалид </a:t>
            </a:r>
            <a:r>
              <a:rPr b="0" i="1" lang="ru-RU" sz="11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- лицо, которое имеет нарушение здоровья со стойким расстройством функций организма, обу­словленное заболеваниями, последствиями травм или дефектами, приводящее к ограничению жизнедеятель­ности и вызывающее необходимость его социальной за­щиты. В зависимости от степени расстройства функ­ций организма и ограничения жизнедеятельности ли­цам, признанным инвалидами, устанавливается груп­па инвалидности, а лицам в возрасте до </a:t>
            </a:r>
            <a:r>
              <a:rPr b="1" i="1" lang="ru-RU" sz="1100" spc="4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18 </a:t>
            </a:r>
            <a:r>
              <a:rPr b="0" i="1" lang="ru-RU" sz="11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лет уста­навливается категория </a:t>
            </a:r>
            <a:r>
              <a:rPr b="1" i="1" lang="ru-RU" sz="1100" spc="4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«ребенок-инвалид».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pic>
        <p:nvPicPr>
          <p:cNvPr id="545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58680" cy="9586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5" dur="indefinite" restart="never" nodeType="tmRoot">
          <p:childTnLst>
            <p:seq>
              <p:cTn id="3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CustomShape 1"/>
          <p:cNvSpPr/>
          <p:nvPr/>
        </p:nvSpPr>
        <p:spPr>
          <a:xfrm>
            <a:off x="457200" y="221040"/>
            <a:ext cx="8227800" cy="686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Важно! Родителям и педагогам!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547" name="CustomShape 2"/>
          <p:cNvSpPr/>
          <p:nvPr/>
        </p:nvSpPr>
        <p:spPr>
          <a:xfrm>
            <a:off x="457200" y="1268640"/>
            <a:ext cx="8228160" cy="4895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Специалисты ПП-консилиума, владеют специальными компетенциями: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Современными технологиями психолого-педагогического консультирования, позволяющими получить ответ на вопросы: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-почему ребенок не «слышит» учителя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-не включается в общий темп деятельности, «зависает», глядит в одну точку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-не успевает за темпом класса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-очень плохо читает, поверхностно понимает смысл прочитанного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-делает многочисленные ошибки на письме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-не справляется с написанием изложения, не способен выражать свои мысли устно и при письме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-плохо ориентируется в пространстве быта и в пространстве тетради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-плохо запоминает и быстро забывает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-имеет высокую эмоциональную уязвимость, «застревает» на эмоциональных реакциях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Технологиями коррекционно-развивающей работы, индивидуальным и групповым психолого-педагогическим сопровождением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pic>
        <p:nvPicPr>
          <p:cNvPr id="548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58680" cy="9586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7" dur="indefinite" restart="never" nodeType="tmRoot">
          <p:childTnLst>
            <p:seq>
              <p:cTn id="3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TextShape 1"/>
          <p:cNvSpPr txBox="1"/>
          <p:nvPr/>
        </p:nvSpPr>
        <p:spPr>
          <a:xfrm>
            <a:off x="457200" y="-91800"/>
            <a:ext cx="8227800" cy="2539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Повышение качества образования детей в команде единомышленников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73" name="TextShape 2"/>
          <p:cNvSpPr txBox="1"/>
          <p:nvPr/>
        </p:nvSpPr>
        <p:spPr>
          <a:xfrm>
            <a:off x="457200" y="2198880"/>
            <a:ext cx="8110800" cy="42091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                                   </a:t>
            </a: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Общие цели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algn="ctr"/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                                     </a:t>
            </a: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Общие задачи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algn="ctr"/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                                       </a:t>
            </a: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Единый поход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algn="ctr"/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                                        </a:t>
            </a: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Взаимопонимание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algn="ctr"/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                                        </a:t>
            </a: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Сотрудничество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algn="ctr"/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                                      </a:t>
            </a: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</a:rPr>
              <a:t>РЕЗУЛЬТАТ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pic>
        <p:nvPicPr>
          <p:cNvPr id="474" name="" descr=""/>
          <p:cNvPicPr/>
          <p:nvPr/>
        </p:nvPicPr>
        <p:blipFill>
          <a:blip r:embed="rId1"/>
          <a:stretch/>
        </p:blipFill>
        <p:spPr>
          <a:xfrm>
            <a:off x="1008000" y="2272680"/>
            <a:ext cx="3888000" cy="38880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CustomShape 1"/>
          <p:cNvSpPr/>
          <p:nvPr/>
        </p:nvSpPr>
        <p:spPr>
          <a:xfrm>
            <a:off x="457200" y="1412640"/>
            <a:ext cx="8228160" cy="4168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ru-R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Принцип благополучия</a:t>
            </a:r>
            <a:r>
              <a:rPr b="0" lang="ru-R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 </a:t>
            </a:r>
            <a:r>
              <a:rPr b="0" lang="ru-RU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клиента, ориентация на психологическое благополучие всех участников образовательных отношений, соблюдение принципа «не навреди». Данный принцип предполагает недопущение дискриминации (ограничения конституциональных прав и свобод личности) по любым признакам (социальный статус, пол,  возраст, национальность и т.д.), а также проявления доброжелательности и безоценочного отношения ко всем участникам образовательных отношений.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1" lang="ru-R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Принцип конфиденциальности</a:t>
            </a:r>
            <a:r>
              <a:rPr b="0" lang="ru-R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, </a:t>
            </a:r>
            <a:r>
              <a:rPr b="0" lang="ru-RU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подразумевающий неразглашение информации, полученной в процессе реализации трудовых действий специалиста, а именно во время и после проведения просветительско-развивающих и консультативных мероприятий с законными представителями обучающихся. Участники мероприятий, проводимых педагогом-психологом, должны быть осведомлены об объеме и характере информации, которая может быть сообщена другим заинтересованным лицам и (или) учреждениям. Участие родителей в психологических процедурах (диагностика, консультирование и др.) должно быть сознательным и добровольным</a:t>
            </a:r>
            <a:r>
              <a:rPr b="0" lang="ru-R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.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1" lang="ru-R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Принцип компетентности</a:t>
            </a:r>
            <a:r>
              <a:rPr b="0" lang="ru-RU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, определяющий ответственность за выбор процедур и методов работы с родителями с учетом границ собственной профессиональной компетентности. При этом границы профкомпетентности должны подтверждаться документами, отражающими информацию об уровне компетентности и возможности самостоятельной деятельности в определенной трудовой области (например, документ о повышении квалификации, профессиональной переподготовке, стажировке, сертификации по определенным направлениям профессиональной деятельности и успешной аттестации после окончания обучения). В случае невозможности оказания профильной помощи в связи с недостаточной профессиональной компетентностью в конкретной области (например, в области семейного и/или детско-родительского консультирования) специалист должен информировать законных представителей обучающихся о возможности и условиях получения специализированной помощи в других государственных учреждениях региона.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1" lang="ru-R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Принципы ответственности и квалифицированной пропаганды психологии</a:t>
            </a:r>
            <a:r>
              <a:rPr b="0" lang="ru-R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 </a:t>
            </a:r>
            <a:r>
              <a:rPr b="0" lang="ru-RU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предполагают персональную ответственность специалиста за достоверность и научность информации, которую он транслирует в процессе психологического просвещения. Данные принципы обязывают педагога-психолога непрерывно повышать уровень профессиональной компетенции, в том числе «мониторить», т.е. проводить анализ актуального состояния наук, положения которых специалист транслирует во время просветительско-развивающих мероприятий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550" name="CustomShape 2"/>
          <p:cNvSpPr/>
          <p:nvPr/>
        </p:nvSpPr>
        <p:spPr>
          <a:xfrm>
            <a:off x="457200" y="221040"/>
            <a:ext cx="8227800" cy="470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r>
              <a:rPr b="1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                             </a:t>
            </a:r>
            <a:r>
              <a:rPr b="1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ВАЖНО! Компетенции ПЕДАГОГА!!!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pic>
        <p:nvPicPr>
          <p:cNvPr id="551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58680" cy="9586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9" dur="indefinite" restart="never" nodeType="tmRoot">
          <p:childTnLst>
            <p:seq>
              <p:cTn id="4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" name="Рисунок 462" descr=""/>
          <p:cNvPicPr/>
          <p:nvPr/>
        </p:nvPicPr>
        <p:blipFill>
          <a:blip r:embed="rId1"/>
          <a:stretch/>
        </p:blipFill>
        <p:spPr>
          <a:xfrm>
            <a:off x="512640" y="1604520"/>
            <a:ext cx="3903480" cy="3976200"/>
          </a:xfrm>
          <a:prstGeom prst="rect">
            <a:avLst/>
          </a:prstGeom>
          <a:ln>
            <a:noFill/>
          </a:ln>
        </p:spPr>
      </p:pic>
      <p:sp>
        <p:nvSpPr>
          <p:cNvPr id="553" name="CustomShape 1"/>
          <p:cNvSpPr/>
          <p:nvPr/>
        </p:nvSpPr>
        <p:spPr>
          <a:xfrm>
            <a:off x="457200" y="221040"/>
            <a:ext cx="8227800" cy="1248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Учитель-логопед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554" name="CustomShape 2"/>
          <p:cNvSpPr/>
          <p:nvPr/>
        </p:nvSpPr>
        <p:spPr>
          <a:xfrm>
            <a:off x="4674240" y="1604520"/>
            <a:ext cx="4014720" cy="3976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marL="108000">
              <a:lnSpc>
                <a:spcPct val="100000"/>
              </a:lnSpc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1.Нарушения устной речи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marL="108000">
              <a:lnSpc>
                <a:spcPct val="100000"/>
              </a:lnSpc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2. Дисграфия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marL="108000">
              <a:lnSpc>
                <a:spcPct val="100000"/>
              </a:lnSpc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3. Дизорфография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marL="108000">
              <a:lnSpc>
                <a:spcPct val="100000"/>
              </a:lnSpc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4. Дислексия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marL="108000">
              <a:lnSpc>
                <a:spcPct val="100000"/>
              </a:lnSpc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5. Заикание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marL="108000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pic>
        <p:nvPicPr>
          <p:cNvPr id="555" name="Picture 2" descr=""/>
          <p:cNvPicPr/>
          <p:nvPr/>
        </p:nvPicPr>
        <p:blipFill>
          <a:blip r:embed="rId2"/>
          <a:stretch/>
        </p:blipFill>
        <p:spPr>
          <a:xfrm>
            <a:off x="0" y="0"/>
            <a:ext cx="958680" cy="9586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41" dur="indefinite" restart="never" nodeType="tmRoot">
          <p:childTnLst>
            <p:seq>
              <p:cTn id="4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CustomShape 1"/>
          <p:cNvSpPr/>
          <p:nvPr/>
        </p:nvSpPr>
        <p:spPr>
          <a:xfrm>
            <a:off x="457200" y="158040"/>
            <a:ext cx="8227800" cy="624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10 поводов обратиться к педагогу-психологу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557" name="CustomShape 2"/>
          <p:cNvSpPr/>
          <p:nvPr/>
        </p:nvSpPr>
        <p:spPr>
          <a:xfrm>
            <a:off x="457200" y="1604520"/>
            <a:ext cx="4014720" cy="3976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558" name="Рисунок 468" descr=""/>
          <p:cNvPicPr/>
          <p:nvPr/>
        </p:nvPicPr>
        <p:blipFill>
          <a:blip r:embed="rId1"/>
          <a:stretch/>
        </p:blipFill>
        <p:spPr>
          <a:xfrm>
            <a:off x="274680" y="1634040"/>
            <a:ext cx="3360240" cy="2972880"/>
          </a:xfrm>
          <a:prstGeom prst="rect">
            <a:avLst/>
          </a:prstGeom>
          <a:ln>
            <a:noFill/>
          </a:ln>
        </p:spPr>
      </p:pic>
      <p:sp>
        <p:nvSpPr>
          <p:cNvPr id="559" name="CustomShape 3"/>
          <p:cNvSpPr/>
          <p:nvPr/>
        </p:nvSpPr>
        <p:spPr>
          <a:xfrm>
            <a:off x="3780000" y="1340640"/>
            <a:ext cx="4905000" cy="5027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Не может сконцентрироваться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Одинок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Много плачет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Жесток по отношению к другим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Погружен в фантазию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Нервный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Излишне боязлив или тревожен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Плохо учится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Много кричит, импульсивен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Скрытен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Угрожает людям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Печален, грустен, подавлен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Ложь или мошенничество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Непослушен дома и в школе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Отсутствует чувство вины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Объект насмешек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  <p:timing>
    <p:tnLst>
      <p:par>
        <p:cTn id="43" dur="indefinite" restart="never" nodeType="tmRoot">
          <p:childTnLst>
            <p:seq>
              <p:cTn id="4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CustomShape 1"/>
          <p:cNvSpPr/>
          <p:nvPr/>
        </p:nvSpPr>
        <p:spPr>
          <a:xfrm>
            <a:off x="457200" y="221040"/>
            <a:ext cx="8227800" cy="1248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Социальный педагог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561" name="CustomShape 2"/>
          <p:cNvSpPr/>
          <p:nvPr/>
        </p:nvSpPr>
        <p:spPr>
          <a:xfrm>
            <a:off x="457200" y="1604520"/>
            <a:ext cx="4014720" cy="3976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62" name="CustomShape 3"/>
          <p:cNvSpPr/>
          <p:nvPr/>
        </p:nvSpPr>
        <p:spPr>
          <a:xfrm>
            <a:off x="4674240" y="1604520"/>
            <a:ext cx="4014720" cy="3976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marL="108000">
              <a:lnSpc>
                <a:spcPct val="100000"/>
              </a:lnSpc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1. Семьи «риска»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marL="108000">
              <a:lnSpc>
                <a:spcPct val="100000"/>
              </a:lnSpc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2. Защита прав ребенка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marL="108000">
              <a:lnSpc>
                <a:spcPct val="100000"/>
              </a:lnSpc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3. Профилактика безнадзорности и правонарушений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pic>
        <p:nvPicPr>
          <p:cNvPr id="563" name="Рисунок 472" descr=""/>
          <p:cNvPicPr/>
          <p:nvPr/>
        </p:nvPicPr>
        <p:blipFill>
          <a:blip r:embed="rId1"/>
          <a:stretch/>
        </p:blipFill>
        <p:spPr>
          <a:xfrm>
            <a:off x="457200" y="1662840"/>
            <a:ext cx="3579120" cy="3448080"/>
          </a:xfrm>
          <a:prstGeom prst="rect">
            <a:avLst/>
          </a:prstGeom>
          <a:ln>
            <a:noFill/>
          </a:ln>
        </p:spPr>
      </p:pic>
      <p:pic>
        <p:nvPicPr>
          <p:cNvPr id="564" name="Picture 2" descr=""/>
          <p:cNvPicPr/>
          <p:nvPr/>
        </p:nvPicPr>
        <p:blipFill>
          <a:blip r:embed="rId2"/>
          <a:stretch/>
        </p:blipFill>
        <p:spPr>
          <a:xfrm>
            <a:off x="0" y="0"/>
            <a:ext cx="958680" cy="9586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45" dur="indefinite" restart="never" nodeType="tmRoot">
          <p:childTnLst>
            <p:seq>
              <p:cTn id="4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CustomShape 1"/>
          <p:cNvSpPr/>
          <p:nvPr/>
        </p:nvSpPr>
        <p:spPr>
          <a:xfrm>
            <a:off x="311040" y="1311120"/>
            <a:ext cx="8579160" cy="5573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Распоряжение Министерства просвещения РФ от 09.09.2019г. №Р-93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76" name="CustomShape 2"/>
          <p:cNvSpPr/>
          <p:nvPr/>
        </p:nvSpPr>
        <p:spPr>
          <a:xfrm>
            <a:off x="311040" y="3240000"/>
            <a:ext cx="8255160" cy="3716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1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Цель ППк-создание оптимальных условий обучения, развития, социализации и адаптации обучающихся посредством психолого-педагогического сопровождения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pic>
        <p:nvPicPr>
          <p:cNvPr id="477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58680" cy="9586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CustomShape 1"/>
          <p:cNvSpPr/>
          <p:nvPr/>
        </p:nvSpPr>
        <p:spPr>
          <a:xfrm>
            <a:off x="457200" y="221040"/>
            <a:ext cx="8227440" cy="1248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79" name="CustomShape 2"/>
          <p:cNvSpPr/>
          <p:nvPr/>
        </p:nvSpPr>
        <p:spPr>
          <a:xfrm>
            <a:off x="457200" y="1604520"/>
            <a:ext cx="8227440" cy="3975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80" name="CustomShape 3"/>
          <p:cNvSpPr/>
          <p:nvPr/>
        </p:nvSpPr>
        <p:spPr>
          <a:xfrm>
            <a:off x="1835640" y="144000"/>
            <a:ext cx="4679280" cy="934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Задачи ППк: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81" name="CustomShape 4"/>
          <p:cNvSpPr/>
          <p:nvPr/>
        </p:nvSpPr>
        <p:spPr>
          <a:xfrm>
            <a:off x="288000" y="864000"/>
            <a:ext cx="8638560" cy="5902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457200" indent="-456120">
              <a:lnSpc>
                <a:spcPct val="100000"/>
              </a:lnSpc>
              <a:buClr>
                <a:srgbClr val="ff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Выявление</a:t>
            </a: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 трудностей в освоении образовательных программ, особенностей в развитии, социальной адаптации и поведении обучающихся для последующего принятия решений об организации психолого-педагогического сопровождения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marL="457200" indent="-456120">
              <a:lnSpc>
                <a:spcPct val="100000"/>
              </a:lnSpc>
              <a:buClr>
                <a:srgbClr val="ff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Разработка</a:t>
            </a: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 рекомендаций по организации психолого-педагогического сопровождения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marL="457200" indent="-456120">
              <a:lnSpc>
                <a:spcPct val="100000"/>
              </a:lnSpc>
              <a:buClr>
                <a:srgbClr val="ff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Консультирование</a:t>
            </a: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XO Oriel"/>
                <a:ea typeface="DejaVu Sans"/>
              </a:rPr>
              <a:t> участников образовательных отношений по вопросам актуального психофизического состояния и возможностей обучающихся; содержания и оказания им психолого-педагогической помощи, создание специальных условий получения образования.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pic>
        <p:nvPicPr>
          <p:cNvPr id="482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58680" cy="9586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CustomShape 1"/>
          <p:cNvSpPr/>
          <p:nvPr/>
        </p:nvSpPr>
        <p:spPr>
          <a:xfrm>
            <a:off x="179640" y="188640"/>
            <a:ext cx="8710560" cy="621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                            </a:t>
            </a:r>
            <a:r>
              <a:rPr b="1" lang="ru-RU" sz="24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Направления деятельности: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pic>
        <p:nvPicPr>
          <p:cNvPr id="484" name="Рисунок 409" descr=""/>
          <p:cNvPicPr/>
          <p:nvPr/>
        </p:nvPicPr>
        <p:blipFill>
          <a:blip r:embed="rId1"/>
          <a:stretch/>
        </p:blipFill>
        <p:spPr>
          <a:xfrm>
            <a:off x="432000" y="548640"/>
            <a:ext cx="8171280" cy="4175280"/>
          </a:xfrm>
          <a:prstGeom prst="rect">
            <a:avLst/>
          </a:prstGeom>
          <a:ln>
            <a:noFill/>
          </a:ln>
        </p:spPr>
      </p:pic>
      <p:pic>
        <p:nvPicPr>
          <p:cNvPr id="485" name="Рисунок 410" descr=""/>
          <p:cNvPicPr/>
          <p:nvPr/>
        </p:nvPicPr>
        <p:blipFill>
          <a:blip r:embed="rId2"/>
          <a:stretch/>
        </p:blipFill>
        <p:spPr>
          <a:xfrm>
            <a:off x="432000" y="4725000"/>
            <a:ext cx="8171280" cy="1366920"/>
          </a:xfrm>
          <a:prstGeom prst="rect">
            <a:avLst/>
          </a:prstGeom>
          <a:ln>
            <a:noFill/>
          </a:ln>
        </p:spPr>
      </p:pic>
      <p:pic>
        <p:nvPicPr>
          <p:cNvPr id="486" name="Picture 2" descr=""/>
          <p:cNvPicPr/>
          <p:nvPr/>
        </p:nvPicPr>
        <p:blipFill>
          <a:blip r:embed="rId3"/>
          <a:stretch/>
        </p:blipFill>
        <p:spPr>
          <a:xfrm>
            <a:off x="0" y="0"/>
            <a:ext cx="958680" cy="9586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CustomShape 1"/>
          <p:cNvSpPr/>
          <p:nvPr/>
        </p:nvSpPr>
        <p:spPr>
          <a:xfrm>
            <a:off x="899640" y="1196640"/>
            <a:ext cx="8156520" cy="5261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3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Состав ППк: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1" lang="ru-RU" sz="23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1. Руководитель ОУ-председатель ППк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1" lang="ru-RU" sz="23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2. Заместитель руководителя (завуч)-сопредседатель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1" lang="ru-RU" sz="23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3. Педагог-психолог- член ППк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1" lang="ru-RU" sz="23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4. Учитель-логопед-член ППк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1" lang="ru-RU" sz="23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5. Социальный педагог-член ППк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1" lang="ru-RU" sz="23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6.  Медицинская сестра, учитель класса, тьютор- по согласованию участвуют в Ппк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1" lang="ru-RU" sz="23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7. ВАЖНО! Родители (законные представители) участвуют в Ппк, имеют право высказать свое мнение, согласиться с рекомендациями или отказаться от них, предложить свой вариант решения проблемы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pic>
        <p:nvPicPr>
          <p:cNvPr id="488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58680" cy="9586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CustomShape 1"/>
          <p:cNvSpPr/>
          <p:nvPr/>
        </p:nvSpPr>
        <p:spPr>
          <a:xfrm>
            <a:off x="1113120" y="573120"/>
            <a:ext cx="7511400" cy="901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54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ППк проводится: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90" name="CustomShape 2"/>
          <p:cNvSpPr/>
          <p:nvPr/>
        </p:nvSpPr>
        <p:spPr>
          <a:xfrm>
            <a:off x="1252080" y="1744560"/>
            <a:ext cx="1833840" cy="4199040"/>
          </a:xfrm>
          <a:prstGeom prst="roundRect">
            <a:avLst>
              <a:gd name="adj" fmla="val 10000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106560" rIns="106560" tIns="1787040" bIns="947160" anchor="ctr"/>
          <a:p>
            <a:pPr algn="ctr">
              <a:lnSpc>
                <a:spcPct val="90000"/>
              </a:lnSpc>
            </a:pPr>
            <a:r>
              <a:rPr b="1" lang="ru-RU" sz="15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rbel"/>
                <a:ea typeface="DejaVu Sans"/>
              </a:rPr>
              <a:t>По запросу родителей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91" name="CustomShape 3"/>
          <p:cNvSpPr/>
          <p:nvPr/>
        </p:nvSpPr>
        <p:spPr>
          <a:xfrm>
            <a:off x="1470600" y="1996560"/>
            <a:ext cx="1396440" cy="1396440"/>
          </a:xfrm>
          <a:prstGeom prst="ellipse">
            <a:avLst/>
          </a:prstGeom>
          <a:blipFill>
            <a:blip r:embed="rId1"/>
            <a:stretch>
              <a:fillRect/>
            </a:stretch>
          </a:blip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</p:sp>
      <p:sp>
        <p:nvSpPr>
          <p:cNvPr id="492" name="CustomShape 4"/>
          <p:cNvSpPr/>
          <p:nvPr/>
        </p:nvSpPr>
        <p:spPr>
          <a:xfrm>
            <a:off x="3143520" y="1744560"/>
            <a:ext cx="1833840" cy="4199040"/>
          </a:xfrm>
          <a:prstGeom prst="roundRect">
            <a:avLst>
              <a:gd name="adj" fmla="val 10000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106560" rIns="106560" tIns="1787040" bIns="947160" anchor="ctr"/>
          <a:p>
            <a:pPr algn="ctr">
              <a:lnSpc>
                <a:spcPct val="90000"/>
              </a:lnSpc>
            </a:pPr>
            <a:r>
              <a:rPr b="1" lang="ru-RU" sz="15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rbel"/>
                <a:ea typeface="DejaVu Sans"/>
              </a:rPr>
              <a:t>По инициативе педагогов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93" name="CustomShape 5"/>
          <p:cNvSpPr/>
          <p:nvPr/>
        </p:nvSpPr>
        <p:spPr>
          <a:xfrm>
            <a:off x="3362040" y="1996560"/>
            <a:ext cx="1396440" cy="139644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</p:sp>
      <p:sp>
        <p:nvSpPr>
          <p:cNvPr id="494" name="CustomShape 6"/>
          <p:cNvSpPr/>
          <p:nvPr/>
        </p:nvSpPr>
        <p:spPr>
          <a:xfrm>
            <a:off x="5076000" y="1744560"/>
            <a:ext cx="1833840" cy="4199040"/>
          </a:xfrm>
          <a:prstGeom prst="roundRect">
            <a:avLst>
              <a:gd name="adj" fmla="val 10000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106560" rIns="106560" tIns="1787040" bIns="947160" anchor="ctr"/>
          <a:p>
            <a:pPr algn="ctr">
              <a:lnSpc>
                <a:spcPct val="90000"/>
              </a:lnSpc>
            </a:pPr>
            <a:r>
              <a:rPr b="1" lang="ru-RU" sz="15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rbel"/>
                <a:ea typeface="DejaVu Sans"/>
              </a:rPr>
              <a:t>По медицинским показателям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95" name="CustomShape 7"/>
          <p:cNvSpPr/>
          <p:nvPr/>
        </p:nvSpPr>
        <p:spPr>
          <a:xfrm>
            <a:off x="5253480" y="1996560"/>
            <a:ext cx="1396440" cy="1396440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</p:sp>
      <p:sp>
        <p:nvSpPr>
          <p:cNvPr id="496" name="CustomShape 8"/>
          <p:cNvSpPr/>
          <p:nvPr/>
        </p:nvSpPr>
        <p:spPr>
          <a:xfrm>
            <a:off x="6926400" y="1744560"/>
            <a:ext cx="1833840" cy="4199040"/>
          </a:xfrm>
          <a:prstGeom prst="roundRect">
            <a:avLst>
              <a:gd name="adj" fmla="val 10000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106560" rIns="106560" tIns="1787040" bIns="947160" anchor="ctr"/>
          <a:p>
            <a:pPr algn="ctr">
              <a:lnSpc>
                <a:spcPct val="90000"/>
              </a:lnSpc>
            </a:pPr>
            <a:r>
              <a:rPr b="1" lang="ru-RU" sz="15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rbel"/>
                <a:ea typeface="DejaVu Sans"/>
              </a:rPr>
              <a:t>По запросу участников образовательного процесса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97" name="CustomShape 9"/>
          <p:cNvSpPr/>
          <p:nvPr/>
        </p:nvSpPr>
        <p:spPr>
          <a:xfrm>
            <a:off x="7144920" y="1996560"/>
            <a:ext cx="1396440" cy="1396440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</p:sp>
      <p:sp>
        <p:nvSpPr>
          <p:cNvPr id="498" name="CustomShape 10"/>
          <p:cNvSpPr/>
          <p:nvPr/>
        </p:nvSpPr>
        <p:spPr>
          <a:xfrm>
            <a:off x="1508760" y="4768920"/>
            <a:ext cx="6910560" cy="85104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chemeClr val="accent1">
              <a:tint val="60000"/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</p:sp>
      <p:sp>
        <p:nvSpPr>
          <p:cNvPr id="499" name="CustomShape 11"/>
          <p:cNvSpPr/>
          <p:nvPr/>
        </p:nvSpPr>
        <p:spPr>
          <a:xfrm>
            <a:off x="1503360" y="4993920"/>
            <a:ext cx="7071840" cy="393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rbel"/>
                <a:ea typeface="DejaVu Sans"/>
              </a:rPr>
              <a:t>Письменное согласие родителей (законных представителей)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pic>
        <p:nvPicPr>
          <p:cNvPr id="500" name="Picture 2" descr=""/>
          <p:cNvPicPr/>
          <p:nvPr/>
        </p:nvPicPr>
        <p:blipFill>
          <a:blip r:embed="rId5"/>
          <a:stretch/>
        </p:blipFill>
        <p:spPr>
          <a:xfrm>
            <a:off x="0" y="0"/>
            <a:ext cx="958680" cy="9586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CustomShape 1"/>
          <p:cNvSpPr/>
          <p:nvPr/>
        </p:nvSpPr>
        <p:spPr>
          <a:xfrm>
            <a:off x="107640" y="1099080"/>
            <a:ext cx="8937360" cy="5206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32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Виды консилиумов: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Плановые консилиумы </a:t>
            </a: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(проводятся не реже одного раза в квартал):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1-е классы – проблемы адаптации к ситуации школьного обучения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5-е классы – проблемы адаптации к ситуации предметного обучения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6-8-е классы – проблемы младшего подросткового возраста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9-11-е классы – проблемы старшего подросткового возраста и профориентаци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В комплексной помощи нуждаются учащиеся: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С выраженными трудностями в обучении и общении;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С отклонениями в поведении;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С личностными нарушениями (тревожность, самооценка);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С ограниченными возможностями здоровья и др.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pic>
        <p:nvPicPr>
          <p:cNvPr id="502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58680" cy="9586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CustomShape 1"/>
          <p:cNvSpPr/>
          <p:nvPr/>
        </p:nvSpPr>
        <p:spPr>
          <a:xfrm>
            <a:off x="179640" y="620640"/>
            <a:ext cx="8710560" cy="5208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                    </a:t>
            </a:r>
            <a:r>
              <a:rPr b="1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Внеплановые консилиумы: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marL="285840" indent="-283320" algn="just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Для принятия экстренных мер по выявившимся трудностям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algn="just"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Внеплановый консилиум проводится по запросу педагога, родителей или любого из специалистов, работающих с учащимся, в случае необходимости (длительная болезнь, неожиданная аффективная реакция, возникновение иных внезапных проблем в обучении или коррекционной работе).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algn="just"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Поводом для внепланового ППк является отрицательная динамика обучения и развития ребенка.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algn="just"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Задачами внепланового ППк являются: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marL="285840" indent="-283320" algn="just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Решение вопроса о принятии каких-либо необходимых экстренных мер по выявленным обстоятельствам;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marL="285840" indent="-283320" algn="just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Изменение ранее проводимой коррекционно-развивающей программы в случае ее неэффективности.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marL="285840" indent="-283320" algn="just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Другое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pic>
        <p:nvPicPr>
          <p:cNvPr id="504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58680" cy="9586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1926</TotalTime>
  <Application>Presentation_Editor/1.5.1.9$Windows_x86 LibreOffice_project/50$Build-9</Application>
  <Words>1634</Words>
  <Paragraphs>150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2017-10-08T12:47:45Z</dcterms:created>
  <dc:creator>Admin</dc:creator>
  <dc:description/>
  <dc:language>ru-RU</dc:language>
  <cp:lastModifiedBy/>
  <dcterms:modified xsi:type="dcterms:W3CDTF">2022-09-28T08:30:35Z</dcterms:modified>
  <cp:revision>53</cp:revision>
  <dc:subject/>
  <dc:title>Презентация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23</vt:i4>
  </property>
</Properties>
</file>