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7" r:id="rId3"/>
    <p:sldId id="265" r:id="rId4"/>
    <p:sldId id="268" r:id="rId5"/>
    <p:sldId id="258" r:id="rId6"/>
    <p:sldId id="269" r:id="rId7"/>
    <p:sldId id="266" r:id="rId8"/>
    <p:sldId id="259" r:id="rId9"/>
    <p:sldId id="270" r:id="rId10"/>
    <p:sldId id="260" r:id="rId11"/>
    <p:sldId id="267" r:id="rId12"/>
    <p:sldId id="272" r:id="rId13"/>
    <p:sldId id="262" r:id="rId14"/>
    <p:sldId id="263" r:id="rId15"/>
    <p:sldId id="261" r:id="rId16"/>
    <p:sldId id="264" r:id="rId17"/>
    <p:sldId id="271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23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02624" cy="151216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Дифференциация звуков [Л] – [Л'] </a:t>
            </a:r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в предложении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5733256"/>
            <a:ext cx="5184576" cy="1008112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Подготовила: учитель-логопед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Шумилина Ольга Владиславовна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t="9899" r="10101" b="3958"/>
          <a:stretch/>
        </p:blipFill>
        <p:spPr>
          <a:xfrm>
            <a:off x="1763688" y="1899425"/>
            <a:ext cx="5472608" cy="370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165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Лиза делает лизун.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12290" name="Picture 2" descr="https://kivitu.com/attachments/88829f542a3d0ed678b7183955fb2ee6f96468ec/store/fit/1280/720/15df1b619c3a2e7e84baf500d2cb371cdbf94dbd5e8d69a6f873e23dfd21/image.jpg"/>
          <p:cNvPicPr>
            <a:picLocks noChangeAspect="1" noChangeArrowheads="1"/>
          </p:cNvPicPr>
          <p:nvPr/>
        </p:nvPicPr>
        <p:blipFill>
          <a:blip r:embed="rId2" cstate="print"/>
          <a:srcRect t="1443" r="11965"/>
          <a:stretch>
            <a:fillRect/>
          </a:stretch>
        </p:blipFill>
        <p:spPr bwMode="auto">
          <a:xfrm>
            <a:off x="611560" y="1484784"/>
            <a:ext cx="7812360" cy="4919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Лида делит апельсин.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5122" name="Picture 2" descr="https://st.depositphotos.com/1003377/3895/i/950/depositphotos_38952589-stock-photo-children-with-oran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8416" y="1417638"/>
            <a:ext cx="7560839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Лёня делает апельсиновый сок.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3" name="Picture 2" descr="https://st.depositphotos.com/1003377/3895/i/950/depositphotos_38952589-stock-photo-children-with-oran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168" y="1844824"/>
            <a:ext cx="7304247" cy="48694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Галина и Валентина лепят кукол из глины.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10242" name="Picture 2" descr="https://afishanovgorod.ru/wp-content/uploads/2017/03/%D0%B3%D0%BB%D0%B8%D0%BD%D0%B02-1-870x5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32260"/>
            <a:ext cx="7566670" cy="4870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Алина делает поделку из пластилина.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9218" name="Picture 2" descr="http://c2.mggcdn.net/999/890432321/1429183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132856"/>
            <a:ext cx="7620000" cy="4286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/>
          </a:bodyPr>
          <a:lstStyle/>
          <a:p>
            <a:r>
              <a:rPr lang="ru-RU" sz="5400" b="1" smtClean="0">
                <a:solidFill>
                  <a:srgbClr val="002060"/>
                </a:solidFill>
              </a:rPr>
              <a:t>Лена летала на самолёте.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417638"/>
            <a:ext cx="7553547" cy="503569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Девочку зовут Лена и 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есть река  –  Лена.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856" y="3284984"/>
            <a:ext cx="5745207" cy="34515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7107" t="4119" r="18273" b="1053"/>
          <a:stretch/>
        </p:blipFill>
        <p:spPr>
          <a:xfrm>
            <a:off x="96322" y="1855356"/>
            <a:ext cx="4115638" cy="3593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Залезть на лестницу всегда легче, чем слезть.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s://media-public.canva.com/MADaEm1Nwxw/1/thumbnail_large.jpg"/>
          <p:cNvPicPr>
            <a:picLocks noChangeAspect="1" noChangeArrowheads="1"/>
          </p:cNvPicPr>
          <p:nvPr/>
        </p:nvPicPr>
        <p:blipFill>
          <a:blip r:embed="rId2" cstate="print"/>
          <a:srcRect l="30240"/>
          <a:stretch>
            <a:fillRect/>
          </a:stretch>
        </p:blipFill>
        <p:spPr bwMode="auto">
          <a:xfrm>
            <a:off x="755576" y="2204864"/>
            <a:ext cx="3654574" cy="3495675"/>
          </a:xfrm>
          <a:prstGeom prst="rect">
            <a:avLst/>
          </a:prstGeom>
          <a:noFill/>
        </p:spPr>
      </p:pic>
      <p:pic>
        <p:nvPicPr>
          <p:cNvPr id="1028" name="Picture 4" descr="https://st.depositphotos.com/1084113/2556/i/950/depositphotos_25560619-stock-photo-kid-climbing-the-ladd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844824"/>
            <a:ext cx="3193412" cy="4797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40968"/>
            <a:ext cx="8229600" cy="28083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НАЗОВИ ЛАСКОВО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Валентина – Валя, Валюша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Галина – Галя, </a:t>
            </a:r>
            <a:r>
              <a:rPr lang="ru-RU" b="1" dirty="0" err="1" smtClean="0">
                <a:solidFill>
                  <a:srgbClr val="002060"/>
                </a:solidFill>
              </a:rPr>
              <a:t>Галенька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Людмила – Люда, </a:t>
            </a:r>
            <a:r>
              <a:rPr lang="ru-RU" b="1" dirty="0" err="1" smtClean="0">
                <a:solidFill>
                  <a:srgbClr val="002060"/>
                </a:solidFill>
              </a:rPr>
              <a:t>Людочка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Юлия – Юля, </a:t>
            </a:r>
            <a:r>
              <a:rPr lang="ru-RU" b="1" dirty="0" err="1" smtClean="0">
                <a:solidFill>
                  <a:srgbClr val="002060"/>
                </a:solidFill>
              </a:rPr>
              <a:t>Юлечка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Алексей – Лёша, Алёша, Алёшенька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Леонид – Лёня, </a:t>
            </a:r>
            <a:r>
              <a:rPr lang="ru-RU" b="1" dirty="0" err="1" smtClean="0">
                <a:solidFill>
                  <a:srgbClr val="002060"/>
                </a:solidFill>
              </a:rPr>
              <a:t>Лёнечка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Светлана – Свата, Светочка, Лана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Придумай предложения с этими именами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Оля любит куклу Лялю.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15362" name="Picture 2" descr="https://avatars.mds.yandex.net/get-pdb/963327/9cc73ca9-1203-4c04-ac8e-4800277b586b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03392"/>
            <a:ext cx="6516216" cy="51423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Коля поставил кляксу.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7172" name="Picture 4" descr="http://moreskazok.ru/images/suteev/my-ishchem-klyaksu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5238750" cy="3343275"/>
          </a:xfrm>
          <a:prstGeom prst="rect">
            <a:avLst/>
          </a:prstGeom>
          <a:noFill/>
        </p:spPr>
      </p:pic>
      <p:pic>
        <p:nvPicPr>
          <p:cNvPr id="7170" name="Picture 2" descr="https://im0-tub-ru.yandex.net/i?id=809cdef51e1f48c44937ec18dab534b6&amp;n=33&amp;w=206&amp;h=1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429000"/>
            <a:ext cx="4122390" cy="3001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Около нашего любимого  пляжа посажены тополя.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https://go-abxazia.ru/wp-content/uploads/2018/06/tri_topolya_ldzaa_00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53914"/>
            <a:ext cx="6696744" cy="49388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Лёша плетёт лапти.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14338" name="Picture 2" descr="https://mtdata.ru/u17/photoC9CD/20777638436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3441760" cy="5149403"/>
          </a:xfrm>
          <a:prstGeom prst="rect">
            <a:avLst/>
          </a:prstGeom>
          <a:noFill/>
        </p:spPr>
      </p:pic>
      <p:pic>
        <p:nvPicPr>
          <p:cNvPr id="14340" name="Picture 4" descr="https://ic.pics.livejournal.com/egor_23/73280836/1502131/1502131_1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564904"/>
            <a:ext cx="5031819" cy="33562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507288" cy="100811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Лётчиком может стать только смелый и умный человек!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https://ic.pics.livejournal.com/fotografersha/13042289/3170908/3170908_1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348880"/>
            <a:ext cx="6621281" cy="44163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Алёна шьёт кукле пелёнки.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6146" name="Picture 2" descr="https://onethree.ru/wp-content/uploads/shem.jpg"/>
          <p:cNvPicPr>
            <a:picLocks noChangeAspect="1" noChangeArrowheads="1"/>
          </p:cNvPicPr>
          <p:nvPr/>
        </p:nvPicPr>
        <p:blipFill>
          <a:blip r:embed="rId2" cstate="print"/>
          <a:srcRect t="10395" r="2981"/>
          <a:stretch>
            <a:fillRect/>
          </a:stretch>
        </p:blipFill>
        <p:spPr bwMode="auto">
          <a:xfrm>
            <a:off x="2483768" y="1484784"/>
            <a:ext cx="4176464" cy="51431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Люда любит цветы лютики.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13314" name="Picture 2" descr="https://i.pinimg.com/736x/d2/d9/6a/d2d96abad20a573835ec888ac270ba06--ranunculus-flowers-anemon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0349" y="1417638"/>
            <a:ext cx="4083302" cy="51207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Имя  Людмила означает – людям милая.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https://s1.1zoom.me/big3/828/357103-adm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760" y="1700808"/>
            <a:ext cx="7906479" cy="49415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106</TotalTime>
  <Words>110</Words>
  <Application>Microsoft Office PowerPoint</Application>
  <PresentationFormat>Экран (4:3)</PresentationFormat>
  <Paragraphs>20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Arial Black</vt:lpstr>
      <vt:lpstr>Calibri</vt:lpstr>
      <vt:lpstr>Тема Office</vt:lpstr>
      <vt:lpstr>Дифференциация звуков [Л] – [Л'] в предложении</vt:lpstr>
      <vt:lpstr>Оля любит куклу Лялю.</vt:lpstr>
      <vt:lpstr>Коля поставил кляксу.</vt:lpstr>
      <vt:lpstr>Около нашего любимого  пляжа посажены тополя.</vt:lpstr>
      <vt:lpstr>Лёша плетёт лапти.</vt:lpstr>
      <vt:lpstr>Лётчиком может стать только смелый и умный человек!</vt:lpstr>
      <vt:lpstr>Алёна шьёт кукле пелёнки.</vt:lpstr>
      <vt:lpstr>Люда любит цветы лютики.</vt:lpstr>
      <vt:lpstr>Имя  Людмила означает – людям милая.</vt:lpstr>
      <vt:lpstr>Лиза делает лизун.</vt:lpstr>
      <vt:lpstr>Лида делит апельсин.</vt:lpstr>
      <vt:lpstr>Лёня делает апельсиновый сок.</vt:lpstr>
      <vt:lpstr>Галина и Валентина лепят кукол из глины.</vt:lpstr>
      <vt:lpstr>Алина делает поделку из пластилина.</vt:lpstr>
      <vt:lpstr>Лена летала на самолёте.</vt:lpstr>
      <vt:lpstr>Девочку зовут Лена и  есть река  –  Лена.</vt:lpstr>
      <vt:lpstr>Залезть на лестницу всегда легче, чем слезть.</vt:lpstr>
      <vt:lpstr>НАЗОВИ ЛАСКОВО Валентина – Валя, Валюша  Галина – Галя, Галенька Людмила – Люда, Людочка Юлия – Юля, Юлечка Алексей – Лёша, Алёша, Алёшенька Леонид – Лёня, Лёнечка Светлана – Свата, Светочка, Лана Придумай предложения с этими именами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Оля любит куклу Лялю</dc:title>
  <dc:creator>Владимир</dc:creator>
  <cp:lastModifiedBy>Владимир</cp:lastModifiedBy>
  <cp:revision>21</cp:revision>
  <dcterms:created xsi:type="dcterms:W3CDTF">2019-08-10T03:39:40Z</dcterms:created>
  <dcterms:modified xsi:type="dcterms:W3CDTF">2022-11-17T21:24:55Z</dcterms:modified>
</cp:coreProperties>
</file>