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3" r:id="rId7"/>
    <p:sldId id="266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89A64-83B2-4601-B5D5-B823922DE150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1930-AB6A-432E-8412-4E287EC3F94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89A64-83B2-4601-B5D5-B823922DE150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1930-AB6A-432E-8412-4E287EC3F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89A64-83B2-4601-B5D5-B823922DE150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1930-AB6A-432E-8412-4E287EC3F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89A64-83B2-4601-B5D5-B823922DE150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1930-AB6A-432E-8412-4E287EC3F94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89A64-83B2-4601-B5D5-B823922DE150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1930-AB6A-432E-8412-4E287EC3F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89A64-83B2-4601-B5D5-B823922DE150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1930-AB6A-432E-8412-4E287EC3F94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89A64-83B2-4601-B5D5-B823922DE150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1930-AB6A-432E-8412-4E287EC3F94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89A64-83B2-4601-B5D5-B823922DE150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1930-AB6A-432E-8412-4E287EC3F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89A64-83B2-4601-B5D5-B823922DE150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1930-AB6A-432E-8412-4E287EC3F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89A64-83B2-4601-B5D5-B823922DE150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1930-AB6A-432E-8412-4E287EC3F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89A64-83B2-4601-B5D5-B823922DE150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1930-AB6A-432E-8412-4E287EC3F94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0889A64-83B2-4601-B5D5-B823922DE150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20C1930-AB6A-432E-8412-4E287EC3F94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9.jpeg"/><Relationship Id="rId4" Type="http://schemas.microsoft.com/office/2007/relationships/hdphoto" Target="../media/hdphoto2.wdp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071942"/>
            <a:ext cx="8358246" cy="214314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Спортивное мероприятие для начальной школы. 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Посвященные окончанию </a:t>
            </a:r>
          </a:p>
          <a:p>
            <a:pPr algn="ctr"/>
            <a:r>
              <a:rPr lang="en-US" dirty="0" smtClean="0">
                <a:solidFill>
                  <a:srgbClr val="0070C0"/>
                </a:solidFill>
              </a:rPr>
              <a:t>I</a:t>
            </a:r>
            <a:r>
              <a:rPr lang="ru-RU" dirty="0" smtClean="0">
                <a:solidFill>
                  <a:srgbClr val="0070C0"/>
                </a:solidFill>
              </a:rPr>
              <a:t> четверти «Золотая осень – 2022»</a:t>
            </a:r>
          </a:p>
          <a:p>
            <a:pPr algn="ctr"/>
            <a:r>
              <a:rPr lang="ru-RU" sz="2000" dirty="0" smtClean="0">
                <a:solidFill>
                  <a:srgbClr val="7030A0"/>
                </a:solidFill>
              </a:rPr>
              <a:t>МБОУ "СОШ №1 им. Н.Н. Яковлева" </a:t>
            </a:r>
          </a:p>
          <a:p>
            <a:pPr algn="ctr"/>
            <a:r>
              <a:rPr lang="ru-RU" sz="2000" dirty="0" smtClean="0">
                <a:solidFill>
                  <a:srgbClr val="7030A0"/>
                </a:solidFill>
              </a:rPr>
              <a:t>г. </a:t>
            </a:r>
            <a:r>
              <a:rPr lang="ru-RU" sz="2000" dirty="0" err="1" smtClean="0">
                <a:solidFill>
                  <a:srgbClr val="7030A0"/>
                </a:solidFill>
              </a:rPr>
              <a:t>Олекминск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dirty="0" err="1" smtClean="0">
                <a:solidFill>
                  <a:srgbClr val="7030A0"/>
                </a:solidFill>
              </a:rPr>
              <a:t>Рес</a:t>
            </a:r>
            <a:r>
              <a:rPr lang="ru-RU" sz="2000" dirty="0" smtClean="0">
                <a:solidFill>
                  <a:srgbClr val="7030A0"/>
                </a:solidFill>
              </a:rPr>
              <a:t>. Саха (Якутия)</a:t>
            </a:r>
          </a:p>
          <a:p>
            <a:pPr algn="ctr"/>
            <a:r>
              <a:rPr lang="ru-RU" sz="2000" dirty="0" smtClean="0">
                <a:solidFill>
                  <a:srgbClr val="00B050"/>
                </a:solidFill>
              </a:rPr>
              <a:t>Подготовила учитель ФК, </a:t>
            </a:r>
            <a:r>
              <a:rPr lang="en-US" sz="2000" dirty="0" smtClean="0">
                <a:solidFill>
                  <a:srgbClr val="00B050"/>
                </a:solidFill>
              </a:rPr>
              <a:t>I</a:t>
            </a:r>
            <a:r>
              <a:rPr lang="ru-RU" sz="2000" dirty="0" smtClean="0">
                <a:solidFill>
                  <a:srgbClr val="00B050"/>
                </a:solidFill>
              </a:rPr>
              <a:t> категории Багрова Алена Анатольевна</a:t>
            </a:r>
          </a:p>
          <a:p>
            <a:endParaRPr lang="ru-RU" sz="2000" dirty="0" smtClean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28604"/>
            <a:ext cx="8101042" cy="342902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Весёлые старты презентация, доклад"/>
          <p:cNvPicPr/>
          <p:nvPr/>
        </p:nvPicPr>
        <p:blipFill>
          <a:blip r:embed="rId2"/>
          <a:srcRect l="-5556"/>
          <a:stretch>
            <a:fillRect/>
          </a:stretch>
        </p:blipFill>
        <p:spPr bwMode="auto">
          <a:xfrm>
            <a:off x="357158" y="357166"/>
            <a:ext cx="814393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74345"/>
            <a:ext cx="8215370" cy="59400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</a:rPr>
              <a:t>ЦЕЛИ И ЗАДАЧИ:  </a:t>
            </a:r>
            <a:endParaRPr lang="ru-RU" sz="2000" dirty="0" smtClean="0">
              <a:solidFill>
                <a:srgbClr val="FF0000"/>
              </a:solidFill>
            </a:endParaRPr>
          </a:p>
          <a:p>
            <a:pPr algn="just"/>
            <a:r>
              <a:rPr lang="ru-RU" sz="2000" b="1" i="1" dirty="0" smtClean="0">
                <a:solidFill>
                  <a:srgbClr val="FF0000"/>
                </a:solidFill>
              </a:rPr>
              <a:t>Цели</a:t>
            </a:r>
            <a:r>
              <a:rPr lang="ru-RU" sz="2000" b="1" i="1" dirty="0">
                <a:solidFill>
                  <a:srgbClr val="FF0000"/>
                </a:solidFill>
              </a:rPr>
              <a:t>:</a:t>
            </a:r>
            <a:r>
              <a:rPr lang="ru-RU" sz="2000" dirty="0">
                <a:solidFill>
                  <a:srgbClr val="FF0000"/>
                </a:solidFill>
              </a:rPr>
              <a:t> формирование здорового образа жизни, повышение социальной активности и укрепления здоровья учащихся, приобщение их к физической культуре как составному элементу общенациональной культуры.  Организация в образовательных учреждениях занятий физической культуры во внеурочное время, определение и контроль за уровнем физической подготовленности обучающихся, создание условий для объективной самооценки и самосовершенствования.  Исходя из поставленной цели, выдвигаю следующие </a:t>
            </a:r>
            <a:r>
              <a:rPr lang="ru-RU" sz="2000" i="1" u="sng" dirty="0">
                <a:solidFill>
                  <a:srgbClr val="FF0000"/>
                </a:solidFill>
              </a:rPr>
              <a:t>задачи:</a:t>
            </a:r>
            <a:r>
              <a:rPr lang="ru-RU" sz="2000" dirty="0">
                <a:solidFill>
                  <a:srgbClr val="FF0000"/>
                </a:solidFill>
              </a:rPr>
              <a:t>  </a:t>
            </a:r>
            <a:endParaRPr lang="ru-RU" sz="2000" dirty="0" smtClean="0">
              <a:solidFill>
                <a:srgbClr val="FF0000"/>
              </a:solidFill>
            </a:endParaRPr>
          </a:p>
          <a:p>
            <a:pPr marL="342900" indent="-342900" algn="just">
              <a:buAutoNum type="arabicPeriod"/>
            </a:pPr>
            <a:r>
              <a:rPr lang="ru-RU" sz="2000" dirty="0" smtClean="0">
                <a:solidFill>
                  <a:srgbClr val="FF0000"/>
                </a:solidFill>
              </a:rPr>
              <a:t> Укрепление </a:t>
            </a:r>
            <a:r>
              <a:rPr lang="ru-RU" sz="2000" dirty="0">
                <a:solidFill>
                  <a:srgbClr val="FF0000"/>
                </a:solidFill>
              </a:rPr>
              <a:t>здоровья  </a:t>
            </a:r>
            <a:endParaRPr lang="ru-RU" sz="2000" dirty="0" smtClean="0">
              <a:solidFill>
                <a:srgbClr val="FF0000"/>
              </a:solidFill>
            </a:endParaRPr>
          </a:p>
          <a:p>
            <a:pPr marL="342900" indent="-342900" algn="just">
              <a:buAutoNum type="arabicPeriod"/>
            </a:pP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>
                <a:solidFill>
                  <a:srgbClr val="FF0000"/>
                </a:solidFill>
              </a:rPr>
              <a:t>Дружеские взаимоотношения друг с другом </a:t>
            </a:r>
            <a:endParaRPr lang="ru-RU" sz="2000" dirty="0" smtClean="0">
              <a:solidFill>
                <a:srgbClr val="FF0000"/>
              </a:solidFill>
            </a:endParaRPr>
          </a:p>
          <a:p>
            <a:pPr marL="342900" indent="-342900" algn="just">
              <a:buAutoNum type="arabicPeriod"/>
            </a:pPr>
            <a:r>
              <a:rPr lang="ru-RU" sz="2000" dirty="0" smtClean="0">
                <a:solidFill>
                  <a:srgbClr val="FF0000"/>
                </a:solidFill>
              </a:rPr>
              <a:t> Формирование </a:t>
            </a:r>
            <a:r>
              <a:rPr lang="ru-RU" sz="2000" dirty="0">
                <a:solidFill>
                  <a:srgbClr val="FF0000"/>
                </a:solidFill>
              </a:rPr>
              <a:t>жизненно — важных прикладных  умений и навыков </a:t>
            </a:r>
            <a:endParaRPr lang="ru-RU" sz="2000" dirty="0" smtClean="0">
              <a:solidFill>
                <a:srgbClr val="FF0000"/>
              </a:solidFill>
            </a:endParaRPr>
          </a:p>
          <a:p>
            <a:pPr marL="342900" indent="-342900" algn="just">
              <a:buAutoNum type="arabicPeriod"/>
            </a:pPr>
            <a:r>
              <a:rPr lang="ru-RU" sz="2000" dirty="0" smtClean="0">
                <a:solidFill>
                  <a:srgbClr val="FF0000"/>
                </a:solidFill>
              </a:rPr>
              <a:t> Совершенствование </a:t>
            </a:r>
            <a:r>
              <a:rPr lang="ru-RU" sz="2000" dirty="0">
                <a:solidFill>
                  <a:srgbClr val="FF0000"/>
                </a:solidFill>
              </a:rPr>
              <a:t>двигательных навыков во время  проведения состязаний  </a:t>
            </a:r>
            <a:endParaRPr lang="ru-RU" sz="2000" dirty="0" smtClean="0">
              <a:solidFill>
                <a:srgbClr val="FF0000"/>
              </a:solidFill>
            </a:endParaRPr>
          </a:p>
          <a:p>
            <a:pPr marL="342900" indent="-342900" algn="just">
              <a:buAutoNum type="arabicPeriod"/>
            </a:pPr>
            <a:r>
              <a:rPr lang="ru-RU" sz="2000" dirty="0" smtClean="0">
                <a:solidFill>
                  <a:srgbClr val="FF0000"/>
                </a:solidFill>
              </a:rPr>
              <a:t>Выявление </a:t>
            </a:r>
            <a:r>
              <a:rPr lang="ru-RU" sz="2000" dirty="0">
                <a:solidFill>
                  <a:srgbClr val="FF0000"/>
                </a:solidFill>
              </a:rPr>
              <a:t>сильнейших   </a:t>
            </a:r>
            <a:endParaRPr lang="ru-RU" sz="2000" dirty="0" smtClean="0">
              <a:solidFill>
                <a:srgbClr val="FF0000"/>
              </a:solidFill>
            </a:endParaRPr>
          </a:p>
          <a:p>
            <a:pPr marL="342900" indent="-342900" algn="just">
              <a:buAutoNum type="arabicPeriod"/>
            </a:pPr>
            <a:endParaRPr lang="ru-RU" sz="2000" dirty="0">
              <a:solidFill>
                <a:srgbClr val="FF0000"/>
              </a:solidFill>
            </a:endParaRPr>
          </a:p>
          <a:p>
            <a:pPr marL="342900" indent="-342900" algn="just">
              <a:buAutoNum type="arabicPeriod"/>
            </a:pPr>
            <a:endParaRPr lang="ru-RU" sz="2000" dirty="0" smtClean="0">
              <a:solidFill>
                <a:srgbClr val="FF0000"/>
              </a:solidFill>
            </a:endParaRPr>
          </a:p>
          <a:p>
            <a:pPr marL="342900" indent="-342900" algn="just">
              <a:buAutoNum type="arabicPeriod"/>
            </a:pPr>
            <a:endParaRPr lang="ru-RU" sz="2000" dirty="0">
              <a:solidFill>
                <a:srgbClr val="FF0000"/>
              </a:solidFill>
            </a:endParaRPr>
          </a:p>
          <a:p>
            <a:pPr marL="342900" indent="-342900" algn="just"/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Развивающие задачи </a:t>
            </a:r>
            <a:r>
              <a:rPr lang="ru-RU" dirty="0"/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331640" y="1628800"/>
            <a:ext cx="6400800" cy="347472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во время — эстафет развивается мышление.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Все физические качества человека (быстрота, ловкость, сила, гибкость, выносливость).</a:t>
            </a:r>
          </a:p>
          <a:p>
            <a:pPr algn="ctr">
              <a:buNone/>
            </a:pPr>
            <a:r>
              <a:rPr lang="ru-RU" sz="3600" dirty="0">
                <a:solidFill>
                  <a:srgbClr val="0070C0"/>
                </a:solidFill>
              </a:rPr>
              <a:t>Развитие оздоровительных и воспитательных </a:t>
            </a:r>
            <a:r>
              <a:rPr lang="ru-RU" sz="3600" dirty="0" smtClean="0">
                <a:solidFill>
                  <a:srgbClr val="0070C0"/>
                </a:solidFill>
              </a:rPr>
              <a:t>задач. </a:t>
            </a:r>
          </a:p>
          <a:p>
            <a:pPr>
              <a:buNone/>
            </a:pPr>
            <a:r>
              <a:rPr lang="ru-RU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7200800" cy="93610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Этапы – бывают разные…</a:t>
            </a:r>
            <a:endParaRPr lang="ru-RU" sz="400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15616" y="1817396"/>
            <a:ext cx="3346704" cy="347472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ru-RU" sz="2400" dirty="0" smtClean="0"/>
              <a:t>1. Бег с эстафетной палочкой</a:t>
            </a:r>
          </a:p>
          <a:p>
            <a:r>
              <a:rPr lang="ru-RU" sz="2400" dirty="0" smtClean="0"/>
              <a:t>«Перекати поле»</a:t>
            </a:r>
          </a:p>
          <a:p>
            <a:r>
              <a:rPr lang="ru-RU" sz="2400" dirty="0" smtClean="0"/>
              <a:t>Ведение мяча</a:t>
            </a:r>
          </a:p>
          <a:p>
            <a:r>
              <a:rPr lang="ru-RU" sz="2400" dirty="0" smtClean="0"/>
              <a:t>Бег «змейкой»</a:t>
            </a:r>
          </a:p>
          <a:p>
            <a:r>
              <a:rPr lang="ru-RU" sz="2400" dirty="0" smtClean="0"/>
              <a:t>Скачки на мечах</a:t>
            </a:r>
          </a:p>
          <a:p>
            <a:r>
              <a:rPr lang="ru-RU" sz="2400" dirty="0" smtClean="0"/>
              <a:t>Бег через обручи</a:t>
            </a:r>
          </a:p>
          <a:p>
            <a:r>
              <a:rPr lang="ru-RU" sz="2400" dirty="0" smtClean="0"/>
              <a:t>Бег с 2 мячами «принеси, унеси»</a:t>
            </a:r>
          </a:p>
          <a:p>
            <a:r>
              <a:rPr lang="ru-RU" dirty="0" smtClean="0"/>
              <a:t>«Паучок»</a:t>
            </a:r>
            <a:endParaRPr lang="ru-RU" dirty="0"/>
          </a:p>
        </p:txBody>
      </p:sp>
      <p:pic>
        <p:nvPicPr>
          <p:cNvPr id="1026" name="Picture 2" descr="C:\Users\USER\Desktop\спорт\IMG_20221028_093832.jpg"/>
          <p:cNvPicPr>
            <a:picLocks noGrp="1" noChangeAspect="1" noChangeArrowheads="1"/>
          </p:cNvPicPr>
          <p:nvPr>
            <p:ph sz="quarter" idx="1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13" r="10327"/>
          <a:stretch/>
        </p:blipFill>
        <p:spPr bwMode="auto">
          <a:xfrm rot="896535">
            <a:off x="6702385" y="1765616"/>
            <a:ext cx="2131056" cy="1377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Users\USER\Desktop\спорт\IMG_20221028_094059.jpg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714" t="23810" r="32143" b="35714"/>
          <a:stretch/>
        </p:blipFill>
        <p:spPr bwMode="auto">
          <a:xfrm>
            <a:off x="4788024" y="2214561"/>
            <a:ext cx="1872208" cy="13584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USER\Desktop\спорт\IMG_20221028_094436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37" b="26562"/>
          <a:stretch/>
        </p:blipFill>
        <p:spPr bwMode="auto">
          <a:xfrm>
            <a:off x="6813351" y="3170483"/>
            <a:ext cx="1584176" cy="10801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C:\Users\USER\Desktop\спорт\IMG-20221101-WA0020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32" t="7582"/>
          <a:stretch/>
        </p:blipFill>
        <p:spPr bwMode="auto">
          <a:xfrm>
            <a:off x="4971653" y="3710543"/>
            <a:ext cx="1504950" cy="17411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C:\Users\USER\Desktop\спорт\IMG-20221101-WA0022(1)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36"/>
          <a:stretch/>
        </p:blipFill>
        <p:spPr bwMode="auto">
          <a:xfrm>
            <a:off x="6822826" y="4365104"/>
            <a:ext cx="1294259" cy="18540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Эстафеты «Веселые старты» не требуют специального оборудования и легко выполнимы всеми учащимися.   Как играющие дети бывают счастливы,  изобретательны, неутомимы, как увлекаясь игрой они отдаются ей всей душой!</a:t>
            </a:r>
            <a:r>
              <a:rPr lang="ru-RU" sz="2400" dirty="0">
                <a:solidFill>
                  <a:srgbClr val="0070C0"/>
                </a:solidFill>
              </a:rPr>
              <a:t> </a:t>
            </a:r>
          </a:p>
        </p:txBody>
      </p:sp>
      <p:pic>
        <p:nvPicPr>
          <p:cNvPr id="4" name="Объект 3" descr="C:\Users\USER\Desktop\спорт\IMG-20221101-WA0023.jp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840" y="2487523"/>
            <a:ext cx="3187220" cy="2011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USER\Desktop\спорт\IMG-20221031-WA0009.jpg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5000"/>
          <a:stretch/>
        </p:blipFill>
        <p:spPr bwMode="auto">
          <a:xfrm>
            <a:off x="711424" y="2765618"/>
            <a:ext cx="1493862" cy="14554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USER\Desktop\спорт\IMG_20221031_112514.jpg"/>
          <p:cNvPicPr/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286" b="43537"/>
          <a:stretch/>
        </p:blipFill>
        <p:spPr bwMode="auto">
          <a:xfrm>
            <a:off x="6029325" y="2612583"/>
            <a:ext cx="2914650" cy="14097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USER\Desktop\спорт\IMG_20221028_095956.jpg"/>
          <p:cNvPicPr/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012" b="20817"/>
          <a:stretch/>
        </p:blipFill>
        <p:spPr bwMode="auto">
          <a:xfrm>
            <a:off x="1187624" y="4634071"/>
            <a:ext cx="3619500" cy="16954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USER\Desktop\спорт\IMG_20221031_111746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4060" y="4440163"/>
            <a:ext cx="2484120" cy="18630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лексей\Desktop\Новая папка\IMG_20221031_1146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88558" y="18288103"/>
            <a:ext cx="2600035" cy="2485811"/>
          </a:xfrm>
          <a:prstGeom prst="rect">
            <a:avLst/>
          </a:prstGeom>
          <a:noFill/>
        </p:spPr>
      </p:pic>
      <p:pic>
        <p:nvPicPr>
          <p:cNvPr id="5" name="Picture 2" descr="C:\Users\Алексей\Desktop\Новая папка\IMG_20221031_114631.jpg"/>
          <p:cNvPicPr>
            <a:picLocks noChangeAspect="1" noChangeArrowheads="1"/>
          </p:cNvPicPr>
          <p:nvPr/>
        </p:nvPicPr>
        <p:blipFill>
          <a:blip r:embed="rId3" cstate="print"/>
          <a:srcRect l="14766" t="10000" r="2368" b="3333"/>
          <a:stretch>
            <a:fillRect/>
          </a:stretch>
        </p:blipFill>
        <p:spPr bwMode="auto">
          <a:xfrm rot="20932620">
            <a:off x="1062001" y="741738"/>
            <a:ext cx="1908978" cy="1477651"/>
          </a:xfrm>
          <a:prstGeom prst="rect">
            <a:avLst/>
          </a:prstGeom>
          <a:noFill/>
        </p:spPr>
      </p:pic>
      <p:pic>
        <p:nvPicPr>
          <p:cNvPr id="4" name="Рисунок 3" descr="C:\Users\USER\Desktop\спорт\IMG_20221028_10115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9913">
            <a:off x="6516216" y="1052736"/>
            <a:ext cx="1993900" cy="149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USER\Desktop\спорт\IMG_20221028_101214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3" t="24830" r="765"/>
          <a:stretch/>
        </p:blipFill>
        <p:spPr bwMode="auto">
          <a:xfrm>
            <a:off x="2892248" y="2317422"/>
            <a:ext cx="3476625" cy="2105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USER\Desktop\index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7" t="25263" r="8421"/>
          <a:stretch/>
        </p:blipFill>
        <p:spPr bwMode="auto">
          <a:xfrm>
            <a:off x="3563888" y="589389"/>
            <a:ext cx="2514600" cy="16230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2" descr="C:\Users\USER\Desktop\спорт\IMG_20221028_100707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92"/>
          <a:stretch/>
        </p:blipFill>
        <p:spPr bwMode="auto">
          <a:xfrm rot="20590753">
            <a:off x="426713" y="3137741"/>
            <a:ext cx="2195399" cy="15354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USER\Desktop\спорт\IMG_20221028_100652.jpg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41" t="15385" r="20513" b="1196"/>
          <a:stretch/>
        </p:blipFill>
        <p:spPr bwMode="auto">
          <a:xfrm rot="520326">
            <a:off x="6800766" y="2852936"/>
            <a:ext cx="1534979" cy="17156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Итоги соревнований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412776"/>
            <a:ext cx="8229600" cy="471338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Среди 1 классов: 1 место – 1 Б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                                2 место – 1 В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                                3 место – 1 А</a:t>
            </a:r>
          </a:p>
          <a:p>
            <a:pPr marL="0" lvl="0" indent="0">
              <a:buNone/>
            </a:pP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Среди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2 классов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: 1 место –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2 Б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0" lvl="0" indent="0">
              <a:buNone/>
            </a:pP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                               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2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место –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2 В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0" lvl="0" indent="0">
              <a:buNone/>
            </a:pP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                               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3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место –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2 А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0" lvl="0" indent="0">
              <a:buNone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Среди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3 классов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: 1 место –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3 В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lvl="0" indent="0">
              <a:buNone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                               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2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место –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3 А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lvl="0" indent="0">
              <a:buNone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                               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3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место –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3 Б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5" name="Рисунок 4" descr="C:\Users\USER\Documents\рамкии картинки для презентаций\13484193-nf-noen-n---noe--n---n-n----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57362"/>
            <a:ext cx="2736304" cy="35438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92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екторная иллюстрация трех мальчиков с медалями, стоящих на пьедестале спортивных победителей и держащей трофей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72560" cy="600079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106</TotalTime>
  <Words>198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Развивающие задачи  </vt:lpstr>
      <vt:lpstr>Этапы – бывают разные…</vt:lpstr>
      <vt:lpstr>Эстафеты «Веселые старты» не требуют специального оборудования и легко выполнимы всеми учащимися.   Как играющие дети бывают счастливы,  изобретательны, неутомимы, как увлекаясь игрой они отдаются ей всей душой! </vt:lpstr>
      <vt:lpstr>Презентация PowerPoint</vt:lpstr>
      <vt:lpstr>Итоги соревнований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USER</cp:lastModifiedBy>
  <cp:revision>11</cp:revision>
  <dcterms:created xsi:type="dcterms:W3CDTF">2022-11-02T07:00:30Z</dcterms:created>
  <dcterms:modified xsi:type="dcterms:W3CDTF">2022-11-08T07:37:36Z</dcterms:modified>
</cp:coreProperties>
</file>