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7" r:id="rId9"/>
    <p:sldId id="266" r:id="rId10"/>
    <p:sldId id="264" r:id="rId11"/>
    <p:sldId id="263" r:id="rId12"/>
    <p:sldId id="262" r:id="rId13"/>
    <p:sldId id="268" r:id="rId14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 cap="none" spc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DA5B5-8750-4A55-A6D8-3AD43068A4D1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F694-8E0D-4858-B051-6840C7148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788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DA5B5-8750-4A55-A6D8-3AD43068A4D1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F694-8E0D-4858-B051-6840C7148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461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DA5B5-8750-4A55-A6D8-3AD43068A4D1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F694-8E0D-4858-B051-6840C7148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99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DA5B5-8750-4A55-A6D8-3AD43068A4D1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F694-8E0D-4858-B051-6840C7148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664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DA5B5-8750-4A55-A6D8-3AD43068A4D1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F694-8E0D-4858-B051-6840C7148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12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DA5B5-8750-4A55-A6D8-3AD43068A4D1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F694-8E0D-4858-B051-6840C7148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912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DA5B5-8750-4A55-A6D8-3AD43068A4D1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F694-8E0D-4858-B051-6840C7148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72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DA5B5-8750-4A55-A6D8-3AD43068A4D1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F694-8E0D-4858-B051-6840C7148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414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DA5B5-8750-4A55-A6D8-3AD43068A4D1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F694-8E0D-4858-B051-6840C7148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498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DA5B5-8750-4A55-A6D8-3AD43068A4D1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F694-8E0D-4858-B051-6840C7148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330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DA5B5-8750-4A55-A6D8-3AD43068A4D1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F694-8E0D-4858-B051-6840C7148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423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DA5B5-8750-4A55-A6D8-3AD43068A4D1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AF694-8E0D-4858-B051-6840C7148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073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cap="none" spc="0">
          <a:ln w="6600">
            <a:solidFill>
              <a:schemeClr val="accent2"/>
            </a:solidFill>
            <a:prstDash val="solid"/>
          </a:ln>
          <a:solidFill>
            <a:schemeClr val="accent4">
              <a:lumMod val="40000"/>
              <a:lumOff val="60000"/>
            </a:schemeClr>
          </a:solidFill>
          <a:effectLst>
            <a:outerShdw dist="38100" dir="2700000" algn="tl" rotWithShape="0">
              <a:schemeClr val="accent2"/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Васильевич Гоголь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06323"/>
          </a:xfrm>
        </p:spPr>
        <p:txBody>
          <a:bodyPr/>
          <a:lstStyle/>
          <a:p>
            <a:r>
              <a:rPr lang="ru-RU" dirty="0" smtClean="0"/>
              <a:t>Жизнь и творчество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668073" y="4746111"/>
            <a:ext cx="9144000" cy="5063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учитель русского языка и литературы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Голосовская Марина Сергеевна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54428" y="570002"/>
            <a:ext cx="9144000" cy="506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Урок литературы 5 класс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628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8216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Гоголь за границей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33342"/>
            <a:ext cx="10515600" cy="4351338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1836 году Гоголь уехал за границу, где пробыл около 10 лет. Он жил в Германии, Швейцарии. В Риме писатель работал над «Мёртвыми душами». Несколько раз возвращался на родину и снова отправлялся за границу.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848" y="2707783"/>
            <a:ext cx="5773938" cy="4003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4526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1247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Последние годы жизни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1231" y="1236372"/>
            <a:ext cx="10515600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Гоголя сильно поразил провал книги «Мёртвые души». Он много работал над вторым томом, постоянно переделывая его, поддаваясь разным настроениям.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кончины Е.М. Хомяковой, жены друга,  им овладел страх смерти. Писатель забросил свои литературные занятия, стал поститься, из дому практически не выходил.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февраля Н.В. Гоголь слёг в постель и совсем перестал есть. 21 февраля 1852 года писатель скончался от истощения и утраты сил.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25248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125" y="1690688"/>
            <a:ext cx="9174035" cy="5160395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 Талызина на Никитском бульваре, где последние годы жил и работал Гоголь.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828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3454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Могила Гоголя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856" y="1879539"/>
            <a:ext cx="7185338" cy="4351338"/>
          </a:xfrm>
        </p:spPr>
        <p:txBody>
          <a:bodyPr/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Н.В. Гоголь был похоронен на кладбище Данилова монастыря в Москве. В 1930 году монастырь был закрыт, и останки писателя перенесли на Новодевичье кладбище.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49" y="836236"/>
            <a:ext cx="2709754" cy="577516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182119" y="4857362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Надпись на камне: 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«Горьким словом моим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посмеюся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122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463" y="499560"/>
            <a:ext cx="5558307" cy="389213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Васильевич Гоголь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1809-1852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74" y="149435"/>
            <a:ext cx="4661738" cy="64703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365" y="5431822"/>
            <a:ext cx="2445715" cy="1187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484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412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происхождении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030" y="1249251"/>
            <a:ext cx="5370491" cy="4351338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Васильевич Гоголь родился 20 марта (1 апреля) 1809 года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местечке Большие Сорочинцы Миргородского уезда Полтавской губернии.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Прапрадед Ян (Иван) Яковлевич, воспитанник Киевской духовной академии, «вышедши в российскую сторону», поселился в Полтавском крае, и от него пошло прозвание «Яновских».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дворянскую грамоту, Афанасий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Демьянович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сменил фамилию «Яновский» на «Гоголь-Яновский».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сам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Гоголь, будучи крещёным «Яновский», по-видимому, не знал о настоящем происхождении фамилии и впоследствии отбросил её, говоря, что её поляки выдумали.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4" descr="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18654" y="1249251"/>
            <a:ext cx="6227763" cy="38179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80981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412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писателя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20" y="1103683"/>
            <a:ext cx="3305745" cy="395128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704822" y="1103683"/>
            <a:ext cx="82664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Отец писателя, Василий Афанасьевич Гоголь-Яновский (1777 – 1825), умер, когда сыну было 15 лет. Полагают, что сценическая деятельность отца, который был замечательным рассказчиком и писал пьесы для домашнего театра, определила интересы будущего писателя — у Гоголя рано проявился интерес к театру.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7254" y="2704206"/>
            <a:ext cx="2994025" cy="3951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3804873" y="3079327"/>
            <a:ext cx="50042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Мать Гоголя, Мария Ивановна,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рожденная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Косяровская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была выдана замуж в возрасте четырнадцати лет в 1805 году. По отзывам современников, она была исключительно хороша собой. Жених был вдвое старше неё.</a:t>
            </a:r>
          </a:p>
        </p:txBody>
      </p:sp>
    </p:spTree>
    <p:extLst>
      <p:ext uri="{BB962C8B-B14F-4D97-AF65-F5344CB8AC3E}">
        <p14:creationId xmlns:p14="http://schemas.microsoft.com/office/powerpoint/2010/main" val="2571534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2020" y="1495358"/>
            <a:ext cx="5884572" cy="435133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возрасте 10  лет Гоголя отвезли в Полтаву к одному из местных учителей для подготовки 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гимназии. Затем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поступил в Гимназию высших наук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Нежине, где проучился 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мая 1821 по июнь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1828. 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Гоголь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был прилежным учеником, но обладал прекрасной памятью, за несколько дней готовился к экзаменам и переходил из класса в класс.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Рисунок 3" descr="нежинская гимназия.jpg"/>
          <p:cNvPicPr>
            <a:picLocks noChangeAspect="1"/>
          </p:cNvPicPr>
          <p:nvPr/>
        </p:nvPicPr>
        <p:blipFill rotWithShape="1">
          <a:blip r:embed="rId2"/>
          <a:srcRect l="12072" r="8526"/>
          <a:stretch/>
        </p:blipFill>
        <p:spPr bwMode="auto">
          <a:xfrm>
            <a:off x="103032" y="1495358"/>
            <a:ext cx="5396248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50403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8368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61985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декабре 1828 года Гоголь переехал в Санкт-Петербург. Он пробовал поступить на сцену, стать чиновником, отдаться литературе. Но в актёры его не приняли, а служба была так бессодержательна, что он стал ею тяготиться. Тем сильнее его привлекало литературное поприще.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Ещё в Нежине (1827) Гоголем была написана романтическая идиллия «Ганс Кюхельгартен», которая была издана в 1829 году под псевдонимом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Алова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1830 году завязываются первые литературные знакомства: Орест Сомов, барон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Дельвиг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Пётр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Плетнёв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1831 году происходит сближение с кругом Жуковского и Пушкина, что оказало значительное влияние на литературную деятельность Гоголя.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892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7005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публикации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5169" y="1542290"/>
            <a:ext cx="10515600" cy="1716065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1830 года в «Отечественных записках» был напечатан «Вечер накануне Ивана Купала».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1831 и 1832 годах в Петербурге вышли в свет «Вечера на хуторе близ Диканьки».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310" y="3073657"/>
            <a:ext cx="5974533" cy="358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603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Плетнёв предоставил Гоголю место в институте.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1834 году писателя назначили на должность адъюнкта на кафедре истории в Петербургском университете. Он вошёл в круг лиц, стоявших во главе русской художественной литературы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Служение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искусству становилось для Гоголя высоким и строгим нравственным долгом, а личность Пушкина произвела на него чрезвычайное впечатление.</a:t>
            </a:r>
          </a:p>
          <a:p>
            <a:pPr marL="0" indent="0">
              <a:buNone/>
            </a:pPr>
            <a:r>
              <a:rPr lang="ru-RU" dirty="0"/>
              <a:t>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7177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27830" y="1210613"/>
            <a:ext cx="7572249" cy="5434885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Сборник статей по истории и искусству «Арабески»;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«Миргород» ( часть 1 - «Старосветские помещики», «Тарас Бульба»,  часть 2 –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«Повесть о том, как поссорился Иван Иванович с Иваном Никифоровичем»);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«Ревизор»;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«Мёртвые души»;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«Петербургские повести».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5489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произведения Гоголя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19" y="1210614"/>
            <a:ext cx="3489630" cy="5434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4400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701</Words>
  <Application>Microsoft Office PowerPoint</Application>
  <PresentationFormat>Широкоэкранный</PresentationFormat>
  <Paragraphs>46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Office Theme</vt:lpstr>
      <vt:lpstr>Николай Васильевич Гоголь</vt:lpstr>
      <vt:lpstr>Николай Васильевич Гоголь 1809-1852  </vt:lpstr>
      <vt:lpstr>О происхождении</vt:lpstr>
      <vt:lpstr>Родители писателя</vt:lpstr>
      <vt:lpstr>Образование </vt:lpstr>
      <vt:lpstr>Санкт-Петербург</vt:lpstr>
      <vt:lpstr>Первые публикации</vt:lpstr>
      <vt:lpstr>Работа</vt:lpstr>
      <vt:lpstr>Другие произведения Гоголя</vt:lpstr>
      <vt:lpstr>Гоголь за границей</vt:lpstr>
      <vt:lpstr>Последние годы жизни</vt:lpstr>
      <vt:lpstr>Дом Талызина на Никитском бульваре, где последние годы жил и работал Гоголь.</vt:lpstr>
      <vt:lpstr>Могила Гоголя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Inna Manchak</dc:creator>
  <cp:lastModifiedBy>user</cp:lastModifiedBy>
  <cp:revision>6</cp:revision>
  <dcterms:created xsi:type="dcterms:W3CDTF">2018-09-14T14:24:13Z</dcterms:created>
  <dcterms:modified xsi:type="dcterms:W3CDTF">2022-11-18T05:18:57Z</dcterms:modified>
</cp:coreProperties>
</file>