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8" r:id="rId2"/>
    <p:sldId id="260" r:id="rId3"/>
    <p:sldId id="262" r:id="rId4"/>
    <p:sldId id="263" r:id="rId5"/>
    <p:sldId id="261" r:id="rId6"/>
    <p:sldId id="264" r:id="rId7"/>
    <p:sldId id="265" r:id="rId8"/>
    <p:sldId id="259" r:id="rId9"/>
    <p:sldId id="25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93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13523-E7D9-4CFD-84E6-E09F4E879F43}" type="datetimeFigureOut">
              <a:rPr lang="ru-RU" smtClean="0"/>
              <a:pPr/>
              <a:t>11.01.2008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D35A7-9B89-42E1-9BA8-8CA88B52B4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13523-E7D9-4CFD-84E6-E09F4E879F43}" type="datetimeFigureOut">
              <a:rPr lang="ru-RU" smtClean="0"/>
              <a:pPr/>
              <a:t>11.01.2008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D35A7-9B89-42E1-9BA8-8CA88B52B4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13523-E7D9-4CFD-84E6-E09F4E879F43}" type="datetimeFigureOut">
              <a:rPr lang="ru-RU" smtClean="0"/>
              <a:pPr/>
              <a:t>11.01.2008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D35A7-9B89-42E1-9BA8-8CA88B52B4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13523-E7D9-4CFD-84E6-E09F4E879F43}" type="datetimeFigureOut">
              <a:rPr lang="ru-RU" smtClean="0"/>
              <a:pPr/>
              <a:t>11.01.2008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D35A7-9B89-42E1-9BA8-8CA88B52B4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13523-E7D9-4CFD-84E6-E09F4E879F43}" type="datetimeFigureOut">
              <a:rPr lang="ru-RU" smtClean="0"/>
              <a:pPr/>
              <a:t>11.01.2008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D35A7-9B89-42E1-9BA8-8CA88B52B4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13523-E7D9-4CFD-84E6-E09F4E879F43}" type="datetimeFigureOut">
              <a:rPr lang="ru-RU" smtClean="0"/>
              <a:pPr/>
              <a:t>11.01.2008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D35A7-9B89-42E1-9BA8-8CA88B52B4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13523-E7D9-4CFD-84E6-E09F4E879F43}" type="datetimeFigureOut">
              <a:rPr lang="ru-RU" smtClean="0"/>
              <a:pPr/>
              <a:t>11.01.2008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D35A7-9B89-42E1-9BA8-8CA88B52B4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13523-E7D9-4CFD-84E6-E09F4E879F43}" type="datetimeFigureOut">
              <a:rPr lang="ru-RU" smtClean="0"/>
              <a:pPr/>
              <a:t>11.01.2008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D35A7-9B89-42E1-9BA8-8CA88B52B4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13523-E7D9-4CFD-84E6-E09F4E879F43}" type="datetimeFigureOut">
              <a:rPr lang="ru-RU" smtClean="0"/>
              <a:pPr/>
              <a:t>11.01.2008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D35A7-9B89-42E1-9BA8-8CA88B52B4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13523-E7D9-4CFD-84E6-E09F4E879F43}" type="datetimeFigureOut">
              <a:rPr lang="ru-RU" smtClean="0"/>
              <a:pPr/>
              <a:t>11.01.2008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D35A7-9B89-42E1-9BA8-8CA88B52B4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13523-E7D9-4CFD-84E6-E09F4E879F43}" type="datetimeFigureOut">
              <a:rPr lang="ru-RU" smtClean="0"/>
              <a:pPr/>
              <a:t>11.01.2008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D35A7-9B89-42E1-9BA8-8CA88B52B4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113523-E7D9-4CFD-84E6-E09F4E879F43}" type="datetimeFigureOut">
              <a:rPr lang="ru-RU" smtClean="0"/>
              <a:pPr/>
              <a:t>11.01.2008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8D35A7-9B89-42E1-9BA8-8CA88B52B43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 spd="med">
    <p:fade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microsoft.com/office/2007/relationships/hdphoto" Target="../media/hdphoto4.wdp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Похожее изображени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6" descr="Картинки по запросу бутылка пнг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8" descr="Картинки по запросу бутылка пнг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10" descr="Картинки по запросу бутылка пнг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62" name="Picture 14" descr="Картинки по запросу банка 5 литров пнг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000108"/>
            <a:ext cx="3571900" cy="5243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2" descr="Похожее изображение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ackgroundRemoval t="10000" b="94909" l="9984" r="8986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00364" y="2500306"/>
            <a:ext cx="3929090" cy="3371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4" descr="Картинки по запросу стакан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backgroundRemoval t="0" b="98300" l="0" r="100000">
                        <a14:foregroundMark x1="62150" y1="6150" x2="62150" y2="6150"/>
                        <a14:foregroundMark x1="70300" y1="11600" x2="15150" y2="8900"/>
                        <a14:foregroundMark x1="15150" y1="8900" x2="25100" y2="88400"/>
                        <a14:foregroundMark x1="28700" y1="94750" x2="74800" y2="9475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86644" y="4500570"/>
            <a:ext cx="1056102" cy="1056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15551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58" y="2428868"/>
            <a:ext cx="3571900" cy="37414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colorTemperature colorTemp="11200"/>
                    </a14:imgEffect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3372" y="4214818"/>
            <a:ext cx="1201836" cy="15085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64996">
            <a:off x="2867092" y="551631"/>
            <a:ext cx="1798638" cy="1487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7290" y="2714620"/>
            <a:ext cx="1388206" cy="455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2.59259E-6 L -0.04288 -0.3611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53" y="-180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58" y="2428868"/>
            <a:ext cx="3571900" cy="37414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colorTemperature colorTemp="11200"/>
                    </a14:imgEffect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3372" y="4214818"/>
            <a:ext cx="1201836" cy="15085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64996">
            <a:off x="2867092" y="551631"/>
            <a:ext cx="1798638" cy="1487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414" y="2643182"/>
            <a:ext cx="1714512" cy="5624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2.59259E-6 L -0.04288 -0.3611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53" y="-180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58" y="2428868"/>
            <a:ext cx="3571900" cy="37414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colorTemperature colorTemp="11200"/>
                    </a14:imgEffect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3372" y="4214818"/>
            <a:ext cx="1201836" cy="15085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64996">
            <a:off x="2867092" y="551631"/>
            <a:ext cx="1798638" cy="1487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539" y="2571744"/>
            <a:ext cx="2075132" cy="6339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2.59259E-6 L -0.04288 -0.3611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53" y="-180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14744" y="2714620"/>
            <a:ext cx="23574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 бочонок =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2" y="1071546"/>
            <a:ext cx="3571900" cy="37414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24" y="1142984"/>
            <a:ext cx="2214578" cy="857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="" xmlns:a14="http://schemas.microsoft.com/office/drawing/2010/main">
                  <a14:imgLayer r:embed="rId5">
                    <a14:imgEffect>
                      <a14:colorTemperature colorTemp="11200"/>
                    </a14:imgEffect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6446" y="1785926"/>
            <a:ext cx="1201836" cy="15085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="" xmlns:a14="http://schemas.microsoft.com/office/drawing/2010/main">
                  <a14:imgLayer r:embed="rId5">
                    <a14:imgEffect>
                      <a14:colorTemperature colorTemp="11200"/>
                    </a14:imgEffect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16" y="1785926"/>
            <a:ext cx="1201836" cy="15085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="" xmlns:a14="http://schemas.microsoft.com/office/drawing/2010/main">
                  <a14:imgLayer r:embed="rId5">
                    <a14:imgEffect>
                      <a14:colorTemperature colorTemp="11200"/>
                    </a14:imgEffect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2164" y="1785926"/>
            <a:ext cx="1201836" cy="15085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4286248" y="4500570"/>
            <a:ext cx="760989" cy="1205770"/>
            <a:chOff x="7020646" y="2283565"/>
            <a:chExt cx="1964511" cy="2947902"/>
          </a:xfrm>
        </p:grpSpPr>
        <p:grpSp>
          <p:nvGrpSpPr>
            <p:cNvPr id="3" name="Группа 57"/>
            <p:cNvGrpSpPr/>
            <p:nvPr/>
          </p:nvGrpSpPr>
          <p:grpSpPr>
            <a:xfrm>
              <a:off x="7020646" y="2375938"/>
              <a:ext cx="1964511" cy="2855529"/>
              <a:chOff x="4714877" y="1509573"/>
              <a:chExt cx="1964512" cy="2855531"/>
            </a:xfrm>
          </p:grpSpPr>
          <p:sp>
            <p:nvSpPr>
              <p:cNvPr id="5" name="Скругленный прямоугольник 4"/>
              <p:cNvSpPr/>
              <p:nvPr/>
            </p:nvSpPr>
            <p:spPr>
              <a:xfrm>
                <a:off x="4714877" y="1591176"/>
                <a:ext cx="1964512" cy="2773928"/>
              </a:xfrm>
              <a:prstGeom prst="roundRect">
                <a:avLst>
                  <a:gd name="adj" fmla="val 46902"/>
                </a:avLst>
              </a:prstGeom>
              <a:gradFill flip="none" rotWithShape="1">
                <a:gsLst>
                  <a:gs pos="0">
                    <a:srgbClr val="00FFFF">
                      <a:shade val="30000"/>
                      <a:satMod val="115000"/>
                    </a:srgbClr>
                  </a:gs>
                  <a:gs pos="50000">
                    <a:srgbClr val="00FFFF">
                      <a:shade val="67500"/>
                      <a:satMod val="115000"/>
                    </a:srgbClr>
                  </a:gs>
                  <a:gs pos="100000">
                    <a:srgbClr val="00FFFF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>
                <a:solidFill>
                  <a:srgbClr val="0070C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" name="Овал 5"/>
              <p:cNvSpPr/>
              <p:nvPr/>
            </p:nvSpPr>
            <p:spPr>
              <a:xfrm>
                <a:off x="5164198" y="1571612"/>
                <a:ext cx="1065870" cy="369428"/>
              </a:xfrm>
              <a:prstGeom prst="ellipse">
                <a:avLst/>
              </a:prstGeom>
              <a:gradFill flip="none" rotWithShape="1">
                <a:gsLst>
                  <a:gs pos="0">
                    <a:srgbClr val="00FFFF">
                      <a:tint val="66000"/>
                      <a:satMod val="160000"/>
                    </a:srgbClr>
                  </a:gs>
                  <a:gs pos="50000">
                    <a:srgbClr val="00FFFF">
                      <a:tint val="44500"/>
                      <a:satMod val="160000"/>
                    </a:srgbClr>
                  </a:gs>
                  <a:gs pos="100000">
                    <a:srgbClr val="00FFFF">
                      <a:tint val="23500"/>
                      <a:satMod val="160000"/>
                    </a:srgbClr>
                  </a:gs>
                </a:gsLst>
                <a:lin ang="5400000" scaled="1"/>
                <a:tileRect/>
              </a:gradFill>
              <a:ln>
                <a:solidFill>
                  <a:srgbClr val="00FFFF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" name="Кольцо 6"/>
              <p:cNvSpPr/>
              <p:nvPr/>
            </p:nvSpPr>
            <p:spPr>
              <a:xfrm>
                <a:off x="5164198" y="1509573"/>
                <a:ext cx="1065870" cy="431467"/>
              </a:xfrm>
              <a:prstGeom prst="donut">
                <a:avLst/>
              </a:prstGeom>
              <a:solidFill>
                <a:srgbClr val="00B0F0"/>
              </a:solidFill>
              <a:ln>
                <a:noFill/>
                <a:prstDash val="soli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" name="Кольцо 3"/>
            <p:cNvSpPr/>
            <p:nvPr/>
          </p:nvSpPr>
          <p:spPr>
            <a:xfrm>
              <a:off x="7452321" y="2283565"/>
              <a:ext cx="1065870" cy="431466"/>
            </a:xfrm>
            <a:prstGeom prst="donut">
              <a:avLst/>
            </a:prstGeom>
            <a:solidFill>
              <a:srgbClr val="00B0F0">
                <a:alpha val="38824"/>
              </a:srgbClr>
            </a:solidFill>
            <a:ln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2" y="2000240"/>
            <a:ext cx="3571900" cy="37414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9" name="Группа 8"/>
          <p:cNvGrpSpPr/>
          <p:nvPr/>
        </p:nvGrpSpPr>
        <p:grpSpPr>
          <a:xfrm>
            <a:off x="2500298" y="1142984"/>
            <a:ext cx="1420619" cy="1112078"/>
            <a:chOff x="2333801" y="1539257"/>
            <a:chExt cx="1420619" cy="1112078"/>
          </a:xfrm>
        </p:grpSpPr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5938359">
              <a:off x="2739213" y="1316214"/>
              <a:ext cx="792163" cy="1238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1" name="Овал 10"/>
            <p:cNvSpPr/>
            <p:nvPr/>
          </p:nvSpPr>
          <p:spPr>
            <a:xfrm rot="2472938">
              <a:off x="2333801" y="1923373"/>
              <a:ext cx="308086" cy="727962"/>
            </a:xfrm>
            <a:prstGeom prst="ellipse">
              <a:avLst/>
            </a:prstGeom>
            <a:gradFill flip="none" rotWithShape="1">
              <a:gsLst>
                <a:gs pos="0">
                  <a:srgbClr val="00B0F0">
                    <a:tint val="66000"/>
                    <a:satMod val="160000"/>
                  </a:srgbClr>
                </a:gs>
                <a:gs pos="50000">
                  <a:srgbClr val="00B0F0">
                    <a:tint val="44500"/>
                    <a:satMod val="160000"/>
                  </a:srgbClr>
                </a:gs>
                <a:gs pos="100000">
                  <a:srgbClr val="00B0F0">
                    <a:tint val="23500"/>
                    <a:satMod val="160000"/>
                  </a:srgbClr>
                </a:gs>
              </a:gsLst>
              <a:lin ang="10800000" scaled="1"/>
              <a:tileRect/>
            </a:gradFill>
            <a:ln w="3175">
              <a:solidFill>
                <a:srgbClr val="0070C0"/>
              </a:solidFill>
              <a:prstDash val="solid"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7298" y="2318935"/>
            <a:ext cx="861943" cy="295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3" name="Группа 12"/>
          <p:cNvGrpSpPr/>
          <p:nvPr/>
        </p:nvGrpSpPr>
        <p:grpSpPr>
          <a:xfrm>
            <a:off x="2357422" y="1428736"/>
            <a:ext cx="1420619" cy="1112078"/>
            <a:chOff x="2333801" y="1539257"/>
            <a:chExt cx="1420619" cy="1112078"/>
          </a:xfrm>
        </p:grpSpPr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5938359">
              <a:off x="2739213" y="1316214"/>
              <a:ext cx="792163" cy="1238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5" name="Овал 14"/>
            <p:cNvSpPr/>
            <p:nvPr/>
          </p:nvSpPr>
          <p:spPr>
            <a:xfrm rot="2472938">
              <a:off x="2333801" y="1923373"/>
              <a:ext cx="308086" cy="727962"/>
            </a:xfrm>
            <a:prstGeom prst="ellipse">
              <a:avLst/>
            </a:prstGeom>
            <a:gradFill flip="none" rotWithShape="1">
              <a:gsLst>
                <a:gs pos="0">
                  <a:srgbClr val="00B0F0">
                    <a:tint val="66000"/>
                    <a:satMod val="160000"/>
                  </a:srgbClr>
                </a:gs>
                <a:gs pos="50000">
                  <a:srgbClr val="00B0F0">
                    <a:tint val="44500"/>
                    <a:satMod val="160000"/>
                  </a:srgbClr>
                </a:gs>
                <a:gs pos="100000">
                  <a:srgbClr val="00B0F0">
                    <a:tint val="23500"/>
                    <a:satMod val="160000"/>
                  </a:srgbClr>
                </a:gs>
              </a:gsLst>
              <a:lin ang="10800000" scaled="1"/>
              <a:tileRect/>
            </a:gradFill>
            <a:ln w="3175">
              <a:solidFill>
                <a:srgbClr val="0070C0"/>
              </a:solidFill>
              <a:prstDash val="solid"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1214414" y="2143116"/>
            <a:ext cx="1450185" cy="582280"/>
            <a:chOff x="2479149" y="1268760"/>
            <a:chExt cx="1541075" cy="618774"/>
          </a:xfrm>
          <a:gradFill flip="none" rotWithShape="1">
            <a:gsLst>
              <a:gs pos="0">
                <a:srgbClr val="00FFFF">
                  <a:shade val="30000"/>
                  <a:satMod val="115000"/>
                </a:srgbClr>
              </a:gs>
              <a:gs pos="50000">
                <a:srgbClr val="00FFFF">
                  <a:shade val="67500"/>
                  <a:satMod val="115000"/>
                </a:srgbClr>
              </a:gs>
              <a:gs pos="100000">
                <a:srgbClr val="00FFFF">
                  <a:shade val="100000"/>
                  <a:satMod val="115000"/>
                </a:srgbClr>
              </a:gs>
            </a:gsLst>
            <a:lin ang="16200000" scaled="1"/>
            <a:tileRect/>
          </a:gradFill>
        </p:grpSpPr>
        <p:sp>
          <p:nvSpPr>
            <p:cNvPr id="17" name="Месяц 16"/>
            <p:cNvSpPr/>
            <p:nvPr/>
          </p:nvSpPr>
          <p:spPr>
            <a:xfrm rot="15961587">
              <a:off x="3074440" y="952067"/>
              <a:ext cx="350493" cy="1520441"/>
            </a:xfrm>
            <a:prstGeom prst="moon">
              <a:avLst>
                <a:gd name="adj" fmla="val 875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Овал 17"/>
            <p:cNvSpPr/>
            <p:nvPr/>
          </p:nvSpPr>
          <p:spPr>
            <a:xfrm>
              <a:off x="2479149" y="1268760"/>
              <a:ext cx="1541075" cy="50405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2357422" y="1500174"/>
            <a:ext cx="1420619" cy="1112078"/>
            <a:chOff x="2333801" y="1539257"/>
            <a:chExt cx="1420619" cy="1112078"/>
          </a:xfrm>
        </p:grpSpPr>
        <p:pic>
          <p:nvPicPr>
            <p:cNvPr id="20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5938359">
              <a:off x="2739213" y="1316214"/>
              <a:ext cx="792163" cy="1238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1" name="Овал 20"/>
            <p:cNvSpPr/>
            <p:nvPr/>
          </p:nvSpPr>
          <p:spPr>
            <a:xfrm rot="2472938">
              <a:off x="2333801" y="1923373"/>
              <a:ext cx="308086" cy="727962"/>
            </a:xfrm>
            <a:prstGeom prst="ellipse">
              <a:avLst/>
            </a:prstGeom>
            <a:gradFill flip="none" rotWithShape="1">
              <a:gsLst>
                <a:gs pos="0">
                  <a:srgbClr val="00B0F0">
                    <a:tint val="66000"/>
                    <a:satMod val="160000"/>
                  </a:srgbClr>
                </a:gs>
                <a:gs pos="50000">
                  <a:srgbClr val="00B0F0">
                    <a:tint val="44500"/>
                    <a:satMod val="160000"/>
                  </a:srgbClr>
                </a:gs>
                <a:gs pos="100000">
                  <a:srgbClr val="00B0F0">
                    <a:tint val="23500"/>
                    <a:satMod val="160000"/>
                  </a:srgbClr>
                </a:gs>
              </a:gsLst>
              <a:lin ang="10800000" scaled="1"/>
              <a:tileRect/>
            </a:gradFill>
            <a:ln w="3175">
              <a:solidFill>
                <a:srgbClr val="0070C0"/>
              </a:solidFill>
              <a:prstDash val="solid"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928662" y="2143116"/>
            <a:ext cx="2000264" cy="582280"/>
            <a:chOff x="2479149" y="1268760"/>
            <a:chExt cx="1541075" cy="618774"/>
          </a:xfrm>
          <a:gradFill flip="none" rotWithShape="1">
            <a:gsLst>
              <a:gs pos="0">
                <a:srgbClr val="00FFFF">
                  <a:shade val="30000"/>
                  <a:satMod val="115000"/>
                </a:srgbClr>
              </a:gs>
              <a:gs pos="50000">
                <a:srgbClr val="00FFFF">
                  <a:shade val="67500"/>
                  <a:satMod val="115000"/>
                </a:srgbClr>
              </a:gs>
              <a:gs pos="100000">
                <a:srgbClr val="00FFFF">
                  <a:shade val="100000"/>
                  <a:satMod val="115000"/>
                </a:srgbClr>
              </a:gs>
            </a:gsLst>
            <a:lin ang="16200000" scaled="1"/>
            <a:tileRect/>
          </a:gradFill>
        </p:grpSpPr>
        <p:sp>
          <p:nvSpPr>
            <p:cNvPr id="23" name="Месяц 22"/>
            <p:cNvSpPr/>
            <p:nvPr/>
          </p:nvSpPr>
          <p:spPr>
            <a:xfrm rot="15961587">
              <a:off x="3074440" y="952067"/>
              <a:ext cx="350493" cy="1520441"/>
            </a:xfrm>
            <a:prstGeom prst="moon">
              <a:avLst>
                <a:gd name="adj" fmla="val 875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Овал 23"/>
            <p:cNvSpPr/>
            <p:nvPr/>
          </p:nvSpPr>
          <p:spPr>
            <a:xfrm>
              <a:off x="2479149" y="1268760"/>
              <a:ext cx="1541075" cy="50405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8" name="Группа 27"/>
          <p:cNvGrpSpPr/>
          <p:nvPr/>
        </p:nvGrpSpPr>
        <p:grpSpPr>
          <a:xfrm>
            <a:off x="2428860" y="1500174"/>
            <a:ext cx="1420619" cy="1112078"/>
            <a:chOff x="2333801" y="1539257"/>
            <a:chExt cx="1420619" cy="1112078"/>
          </a:xfrm>
        </p:grpSpPr>
        <p:pic>
          <p:nvPicPr>
            <p:cNvPr id="29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5938359">
              <a:off x="2739213" y="1316214"/>
              <a:ext cx="792163" cy="1238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0" name="Овал 29"/>
            <p:cNvSpPr/>
            <p:nvPr/>
          </p:nvSpPr>
          <p:spPr>
            <a:xfrm rot="2472938">
              <a:off x="2333801" y="1923373"/>
              <a:ext cx="308086" cy="727962"/>
            </a:xfrm>
            <a:prstGeom prst="ellipse">
              <a:avLst/>
            </a:prstGeom>
            <a:gradFill flip="none" rotWithShape="1">
              <a:gsLst>
                <a:gs pos="0">
                  <a:srgbClr val="00B0F0">
                    <a:tint val="66000"/>
                    <a:satMod val="160000"/>
                  </a:srgbClr>
                </a:gs>
                <a:gs pos="50000">
                  <a:srgbClr val="00B0F0">
                    <a:tint val="44500"/>
                    <a:satMod val="160000"/>
                  </a:srgbClr>
                </a:gs>
                <a:gs pos="100000">
                  <a:srgbClr val="00B0F0">
                    <a:tint val="23500"/>
                    <a:satMod val="160000"/>
                  </a:srgbClr>
                </a:gs>
              </a:gsLst>
              <a:lin ang="10800000" scaled="1"/>
              <a:tileRect/>
            </a:gradFill>
            <a:ln w="3175">
              <a:solidFill>
                <a:srgbClr val="0070C0"/>
              </a:solidFill>
              <a:prstDash val="solid"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1" name="Группа 30"/>
          <p:cNvGrpSpPr/>
          <p:nvPr/>
        </p:nvGrpSpPr>
        <p:grpSpPr>
          <a:xfrm>
            <a:off x="1000100" y="2214554"/>
            <a:ext cx="2000264" cy="582280"/>
            <a:chOff x="2479149" y="1268760"/>
            <a:chExt cx="1541075" cy="618774"/>
          </a:xfrm>
          <a:gradFill flip="none" rotWithShape="1">
            <a:gsLst>
              <a:gs pos="0">
                <a:srgbClr val="00FFFF">
                  <a:shade val="30000"/>
                  <a:satMod val="115000"/>
                </a:srgbClr>
              </a:gs>
              <a:gs pos="50000">
                <a:srgbClr val="00FFFF">
                  <a:shade val="67500"/>
                  <a:satMod val="115000"/>
                </a:srgbClr>
              </a:gs>
              <a:gs pos="100000">
                <a:srgbClr val="00FFFF">
                  <a:shade val="100000"/>
                  <a:satMod val="115000"/>
                </a:srgbClr>
              </a:gs>
            </a:gsLst>
            <a:lin ang="16200000" scaled="1"/>
            <a:tileRect/>
          </a:gradFill>
        </p:grpSpPr>
        <p:sp>
          <p:nvSpPr>
            <p:cNvPr id="32" name="Месяц 31"/>
            <p:cNvSpPr/>
            <p:nvPr/>
          </p:nvSpPr>
          <p:spPr>
            <a:xfrm rot="15961587">
              <a:off x="3074440" y="952067"/>
              <a:ext cx="350493" cy="1520441"/>
            </a:xfrm>
            <a:prstGeom prst="moon">
              <a:avLst>
                <a:gd name="adj" fmla="val 875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Овал 32"/>
            <p:cNvSpPr/>
            <p:nvPr/>
          </p:nvSpPr>
          <p:spPr>
            <a:xfrm>
              <a:off x="2479149" y="1268760"/>
              <a:ext cx="1541075" cy="50405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4" name="Группа 33"/>
          <p:cNvGrpSpPr/>
          <p:nvPr/>
        </p:nvGrpSpPr>
        <p:grpSpPr>
          <a:xfrm>
            <a:off x="2428860" y="1500174"/>
            <a:ext cx="1420619" cy="1112078"/>
            <a:chOff x="2333801" y="1539257"/>
            <a:chExt cx="1420619" cy="1112078"/>
          </a:xfrm>
        </p:grpSpPr>
        <p:pic>
          <p:nvPicPr>
            <p:cNvPr id="35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5938359">
              <a:off x="2739213" y="1316214"/>
              <a:ext cx="792163" cy="1238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6" name="Овал 35"/>
            <p:cNvSpPr/>
            <p:nvPr/>
          </p:nvSpPr>
          <p:spPr>
            <a:xfrm rot="2472938">
              <a:off x="2333801" y="1923373"/>
              <a:ext cx="308086" cy="727962"/>
            </a:xfrm>
            <a:prstGeom prst="ellipse">
              <a:avLst/>
            </a:prstGeom>
            <a:gradFill flip="none" rotWithShape="1">
              <a:gsLst>
                <a:gs pos="0">
                  <a:srgbClr val="00B0F0">
                    <a:tint val="66000"/>
                    <a:satMod val="160000"/>
                  </a:srgbClr>
                </a:gs>
                <a:gs pos="50000">
                  <a:srgbClr val="00B0F0">
                    <a:tint val="44500"/>
                    <a:satMod val="160000"/>
                  </a:srgbClr>
                </a:gs>
                <a:gs pos="100000">
                  <a:srgbClr val="00B0F0">
                    <a:tint val="23500"/>
                    <a:satMod val="160000"/>
                  </a:srgbClr>
                </a:gs>
              </a:gsLst>
              <a:lin ang="10800000" scaled="1"/>
              <a:tileRect/>
            </a:gradFill>
            <a:ln w="3175">
              <a:solidFill>
                <a:srgbClr val="0070C0"/>
              </a:solidFill>
              <a:prstDash val="solid"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7" name="Группа 36"/>
          <p:cNvGrpSpPr/>
          <p:nvPr/>
        </p:nvGrpSpPr>
        <p:grpSpPr>
          <a:xfrm>
            <a:off x="1000100" y="2000240"/>
            <a:ext cx="2143140" cy="857256"/>
            <a:chOff x="2479149" y="1268760"/>
            <a:chExt cx="1541075" cy="618774"/>
          </a:xfrm>
          <a:gradFill flip="none" rotWithShape="1">
            <a:gsLst>
              <a:gs pos="0">
                <a:srgbClr val="00FFFF">
                  <a:shade val="30000"/>
                  <a:satMod val="115000"/>
                </a:srgbClr>
              </a:gs>
              <a:gs pos="50000">
                <a:srgbClr val="00FFFF">
                  <a:shade val="67500"/>
                  <a:satMod val="115000"/>
                </a:srgbClr>
              </a:gs>
              <a:gs pos="100000">
                <a:srgbClr val="00FFFF">
                  <a:shade val="100000"/>
                  <a:satMod val="115000"/>
                </a:srgbClr>
              </a:gs>
            </a:gsLst>
            <a:lin ang="16200000" scaled="1"/>
            <a:tileRect/>
          </a:gradFill>
        </p:grpSpPr>
        <p:sp>
          <p:nvSpPr>
            <p:cNvPr id="38" name="Месяц 37"/>
            <p:cNvSpPr/>
            <p:nvPr/>
          </p:nvSpPr>
          <p:spPr>
            <a:xfrm rot="15961587">
              <a:off x="3074440" y="952067"/>
              <a:ext cx="350493" cy="1520441"/>
            </a:xfrm>
            <a:prstGeom prst="moon">
              <a:avLst>
                <a:gd name="adj" fmla="val 875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Овал 38"/>
            <p:cNvSpPr/>
            <p:nvPr/>
          </p:nvSpPr>
          <p:spPr>
            <a:xfrm>
              <a:off x="2479149" y="1268760"/>
              <a:ext cx="1541075" cy="50405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2" y="1071546"/>
            <a:ext cx="3571900" cy="37414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24" y="1142984"/>
            <a:ext cx="2214578" cy="857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42910" y="5643578"/>
            <a:ext cx="33575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 бочонок =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4214810" y="5286388"/>
            <a:ext cx="760989" cy="1205770"/>
            <a:chOff x="7020646" y="2283565"/>
            <a:chExt cx="1964511" cy="2947902"/>
          </a:xfrm>
        </p:grpSpPr>
        <p:grpSp>
          <p:nvGrpSpPr>
            <p:cNvPr id="6" name="Группа 57"/>
            <p:cNvGrpSpPr/>
            <p:nvPr/>
          </p:nvGrpSpPr>
          <p:grpSpPr>
            <a:xfrm>
              <a:off x="7020646" y="2375938"/>
              <a:ext cx="1964511" cy="2855529"/>
              <a:chOff x="4714877" y="1509573"/>
              <a:chExt cx="1964512" cy="2855531"/>
            </a:xfrm>
          </p:grpSpPr>
          <p:sp>
            <p:nvSpPr>
              <p:cNvPr id="8" name="Скругленный прямоугольник 7"/>
              <p:cNvSpPr/>
              <p:nvPr/>
            </p:nvSpPr>
            <p:spPr>
              <a:xfrm>
                <a:off x="4714877" y="1591176"/>
                <a:ext cx="1964512" cy="2773928"/>
              </a:xfrm>
              <a:prstGeom prst="roundRect">
                <a:avLst>
                  <a:gd name="adj" fmla="val 46902"/>
                </a:avLst>
              </a:prstGeom>
              <a:gradFill flip="none" rotWithShape="1">
                <a:gsLst>
                  <a:gs pos="0">
                    <a:srgbClr val="00FFFF">
                      <a:shade val="30000"/>
                      <a:satMod val="115000"/>
                    </a:srgbClr>
                  </a:gs>
                  <a:gs pos="50000">
                    <a:srgbClr val="00FFFF">
                      <a:shade val="67500"/>
                      <a:satMod val="115000"/>
                    </a:srgbClr>
                  </a:gs>
                  <a:gs pos="100000">
                    <a:srgbClr val="00FFFF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>
                <a:solidFill>
                  <a:srgbClr val="0070C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" name="Овал 8"/>
              <p:cNvSpPr/>
              <p:nvPr/>
            </p:nvSpPr>
            <p:spPr>
              <a:xfrm>
                <a:off x="5164198" y="1571612"/>
                <a:ext cx="1065870" cy="369428"/>
              </a:xfrm>
              <a:prstGeom prst="ellipse">
                <a:avLst/>
              </a:prstGeom>
              <a:gradFill flip="none" rotWithShape="1">
                <a:gsLst>
                  <a:gs pos="0">
                    <a:srgbClr val="00FFFF">
                      <a:tint val="66000"/>
                      <a:satMod val="160000"/>
                    </a:srgbClr>
                  </a:gs>
                  <a:gs pos="50000">
                    <a:srgbClr val="00FFFF">
                      <a:tint val="44500"/>
                      <a:satMod val="160000"/>
                    </a:srgbClr>
                  </a:gs>
                  <a:gs pos="100000">
                    <a:srgbClr val="00FFFF">
                      <a:tint val="23500"/>
                      <a:satMod val="160000"/>
                    </a:srgbClr>
                  </a:gs>
                </a:gsLst>
                <a:lin ang="5400000" scaled="1"/>
                <a:tileRect/>
              </a:gradFill>
              <a:ln>
                <a:solidFill>
                  <a:srgbClr val="00FFFF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" name="Кольцо 9"/>
              <p:cNvSpPr/>
              <p:nvPr/>
            </p:nvSpPr>
            <p:spPr>
              <a:xfrm>
                <a:off x="5164198" y="1509573"/>
                <a:ext cx="1065870" cy="431467"/>
              </a:xfrm>
              <a:prstGeom prst="donut">
                <a:avLst/>
              </a:prstGeom>
              <a:solidFill>
                <a:srgbClr val="00B0F0"/>
              </a:solidFill>
              <a:ln>
                <a:noFill/>
                <a:prstDash val="soli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7" name="Кольцо 6"/>
            <p:cNvSpPr/>
            <p:nvPr/>
          </p:nvSpPr>
          <p:spPr>
            <a:xfrm>
              <a:off x="7452321" y="2283565"/>
              <a:ext cx="1065870" cy="431466"/>
            </a:xfrm>
            <a:prstGeom prst="donut">
              <a:avLst/>
            </a:prstGeom>
            <a:solidFill>
              <a:srgbClr val="00B0F0">
                <a:alpha val="38824"/>
              </a:srgbClr>
            </a:solidFill>
            <a:ln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5143504" y="5286388"/>
            <a:ext cx="760989" cy="1205770"/>
            <a:chOff x="7020646" y="2283565"/>
            <a:chExt cx="1964511" cy="2947902"/>
          </a:xfrm>
        </p:grpSpPr>
        <p:grpSp>
          <p:nvGrpSpPr>
            <p:cNvPr id="12" name="Группа 57"/>
            <p:cNvGrpSpPr/>
            <p:nvPr/>
          </p:nvGrpSpPr>
          <p:grpSpPr>
            <a:xfrm>
              <a:off x="7020646" y="2375938"/>
              <a:ext cx="1964511" cy="2855529"/>
              <a:chOff x="4714877" y="1509573"/>
              <a:chExt cx="1964512" cy="2855531"/>
            </a:xfrm>
          </p:grpSpPr>
          <p:sp>
            <p:nvSpPr>
              <p:cNvPr id="14" name="Скругленный прямоугольник 13"/>
              <p:cNvSpPr/>
              <p:nvPr/>
            </p:nvSpPr>
            <p:spPr>
              <a:xfrm>
                <a:off x="4714877" y="1591176"/>
                <a:ext cx="1964512" cy="2773928"/>
              </a:xfrm>
              <a:prstGeom prst="roundRect">
                <a:avLst>
                  <a:gd name="adj" fmla="val 46902"/>
                </a:avLst>
              </a:prstGeom>
              <a:gradFill flip="none" rotWithShape="1">
                <a:gsLst>
                  <a:gs pos="0">
                    <a:srgbClr val="00FFFF">
                      <a:shade val="30000"/>
                      <a:satMod val="115000"/>
                    </a:srgbClr>
                  </a:gs>
                  <a:gs pos="50000">
                    <a:srgbClr val="00FFFF">
                      <a:shade val="67500"/>
                      <a:satMod val="115000"/>
                    </a:srgbClr>
                  </a:gs>
                  <a:gs pos="100000">
                    <a:srgbClr val="00FFFF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>
                <a:solidFill>
                  <a:srgbClr val="0070C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" name="Овал 14"/>
              <p:cNvSpPr/>
              <p:nvPr/>
            </p:nvSpPr>
            <p:spPr>
              <a:xfrm>
                <a:off x="5164198" y="1571612"/>
                <a:ext cx="1065870" cy="369428"/>
              </a:xfrm>
              <a:prstGeom prst="ellipse">
                <a:avLst/>
              </a:prstGeom>
              <a:gradFill flip="none" rotWithShape="1">
                <a:gsLst>
                  <a:gs pos="0">
                    <a:srgbClr val="00FFFF">
                      <a:tint val="66000"/>
                      <a:satMod val="160000"/>
                    </a:srgbClr>
                  </a:gs>
                  <a:gs pos="50000">
                    <a:srgbClr val="00FFFF">
                      <a:tint val="44500"/>
                      <a:satMod val="160000"/>
                    </a:srgbClr>
                  </a:gs>
                  <a:gs pos="100000">
                    <a:srgbClr val="00FFFF">
                      <a:tint val="23500"/>
                      <a:satMod val="160000"/>
                    </a:srgbClr>
                  </a:gs>
                </a:gsLst>
                <a:lin ang="5400000" scaled="1"/>
                <a:tileRect/>
              </a:gradFill>
              <a:ln>
                <a:solidFill>
                  <a:srgbClr val="00FFFF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6" name="Кольцо 15"/>
              <p:cNvSpPr/>
              <p:nvPr/>
            </p:nvSpPr>
            <p:spPr>
              <a:xfrm>
                <a:off x="5164198" y="1509573"/>
                <a:ext cx="1065870" cy="431467"/>
              </a:xfrm>
              <a:prstGeom prst="donut">
                <a:avLst/>
              </a:prstGeom>
              <a:solidFill>
                <a:srgbClr val="00B0F0"/>
              </a:solidFill>
              <a:ln>
                <a:noFill/>
                <a:prstDash val="soli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3" name="Кольцо 12"/>
            <p:cNvSpPr/>
            <p:nvPr/>
          </p:nvSpPr>
          <p:spPr>
            <a:xfrm>
              <a:off x="7452321" y="2283565"/>
              <a:ext cx="1065870" cy="431466"/>
            </a:xfrm>
            <a:prstGeom prst="donut">
              <a:avLst/>
            </a:prstGeom>
            <a:solidFill>
              <a:srgbClr val="00B0F0">
                <a:alpha val="38824"/>
              </a:srgbClr>
            </a:solidFill>
            <a:ln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6000760" y="5286388"/>
            <a:ext cx="760989" cy="1205770"/>
            <a:chOff x="7020646" y="2283565"/>
            <a:chExt cx="1964511" cy="2947902"/>
          </a:xfrm>
        </p:grpSpPr>
        <p:grpSp>
          <p:nvGrpSpPr>
            <p:cNvPr id="18" name="Группа 57"/>
            <p:cNvGrpSpPr/>
            <p:nvPr/>
          </p:nvGrpSpPr>
          <p:grpSpPr>
            <a:xfrm>
              <a:off x="7020646" y="2375938"/>
              <a:ext cx="1964511" cy="2855529"/>
              <a:chOff x="4714877" y="1509573"/>
              <a:chExt cx="1964512" cy="2855531"/>
            </a:xfrm>
          </p:grpSpPr>
          <p:sp>
            <p:nvSpPr>
              <p:cNvPr id="20" name="Скругленный прямоугольник 19"/>
              <p:cNvSpPr/>
              <p:nvPr/>
            </p:nvSpPr>
            <p:spPr>
              <a:xfrm>
                <a:off x="4714877" y="1591176"/>
                <a:ext cx="1964512" cy="2773928"/>
              </a:xfrm>
              <a:prstGeom prst="roundRect">
                <a:avLst>
                  <a:gd name="adj" fmla="val 46902"/>
                </a:avLst>
              </a:prstGeom>
              <a:gradFill flip="none" rotWithShape="1">
                <a:gsLst>
                  <a:gs pos="0">
                    <a:srgbClr val="00FFFF">
                      <a:shade val="30000"/>
                      <a:satMod val="115000"/>
                    </a:srgbClr>
                  </a:gs>
                  <a:gs pos="50000">
                    <a:srgbClr val="00FFFF">
                      <a:shade val="67500"/>
                      <a:satMod val="115000"/>
                    </a:srgbClr>
                  </a:gs>
                  <a:gs pos="100000">
                    <a:srgbClr val="00FFFF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>
                <a:solidFill>
                  <a:srgbClr val="0070C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" name="Овал 20"/>
              <p:cNvSpPr/>
              <p:nvPr/>
            </p:nvSpPr>
            <p:spPr>
              <a:xfrm>
                <a:off x="5164198" y="1571612"/>
                <a:ext cx="1065870" cy="369428"/>
              </a:xfrm>
              <a:prstGeom prst="ellipse">
                <a:avLst/>
              </a:prstGeom>
              <a:gradFill flip="none" rotWithShape="1">
                <a:gsLst>
                  <a:gs pos="0">
                    <a:srgbClr val="00FFFF">
                      <a:tint val="66000"/>
                      <a:satMod val="160000"/>
                    </a:srgbClr>
                  </a:gs>
                  <a:gs pos="50000">
                    <a:srgbClr val="00FFFF">
                      <a:tint val="44500"/>
                      <a:satMod val="160000"/>
                    </a:srgbClr>
                  </a:gs>
                  <a:gs pos="100000">
                    <a:srgbClr val="00FFFF">
                      <a:tint val="23500"/>
                      <a:satMod val="160000"/>
                    </a:srgbClr>
                  </a:gs>
                </a:gsLst>
                <a:lin ang="5400000" scaled="1"/>
                <a:tileRect/>
              </a:gradFill>
              <a:ln>
                <a:solidFill>
                  <a:srgbClr val="00FFFF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2" name="Кольцо 21"/>
              <p:cNvSpPr/>
              <p:nvPr/>
            </p:nvSpPr>
            <p:spPr>
              <a:xfrm>
                <a:off x="5164198" y="1509573"/>
                <a:ext cx="1065870" cy="431467"/>
              </a:xfrm>
              <a:prstGeom prst="donut">
                <a:avLst/>
              </a:prstGeom>
              <a:solidFill>
                <a:srgbClr val="00B0F0"/>
              </a:solidFill>
              <a:ln>
                <a:noFill/>
                <a:prstDash val="soli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9" name="Кольцо 18"/>
            <p:cNvSpPr/>
            <p:nvPr/>
          </p:nvSpPr>
          <p:spPr>
            <a:xfrm>
              <a:off x="7452321" y="2283565"/>
              <a:ext cx="1065870" cy="431466"/>
            </a:xfrm>
            <a:prstGeom prst="donut">
              <a:avLst/>
            </a:prstGeom>
            <a:solidFill>
              <a:srgbClr val="00B0F0">
                <a:alpha val="38824"/>
              </a:srgbClr>
            </a:solidFill>
            <a:ln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23" name="Группа 22"/>
          <p:cNvGrpSpPr/>
          <p:nvPr/>
        </p:nvGrpSpPr>
        <p:grpSpPr>
          <a:xfrm>
            <a:off x="6858016" y="5286388"/>
            <a:ext cx="760989" cy="1205770"/>
            <a:chOff x="7020646" y="2283565"/>
            <a:chExt cx="1964511" cy="2947902"/>
          </a:xfrm>
        </p:grpSpPr>
        <p:grpSp>
          <p:nvGrpSpPr>
            <p:cNvPr id="24" name="Группа 57"/>
            <p:cNvGrpSpPr/>
            <p:nvPr/>
          </p:nvGrpSpPr>
          <p:grpSpPr>
            <a:xfrm>
              <a:off x="7020646" y="2375938"/>
              <a:ext cx="1964511" cy="2855529"/>
              <a:chOff x="4714877" y="1509573"/>
              <a:chExt cx="1964512" cy="2855531"/>
            </a:xfrm>
          </p:grpSpPr>
          <p:sp>
            <p:nvSpPr>
              <p:cNvPr id="26" name="Скругленный прямоугольник 25"/>
              <p:cNvSpPr/>
              <p:nvPr/>
            </p:nvSpPr>
            <p:spPr>
              <a:xfrm>
                <a:off x="4714877" y="1591176"/>
                <a:ext cx="1964512" cy="2773928"/>
              </a:xfrm>
              <a:prstGeom prst="roundRect">
                <a:avLst>
                  <a:gd name="adj" fmla="val 46902"/>
                </a:avLst>
              </a:prstGeom>
              <a:gradFill flip="none" rotWithShape="1">
                <a:gsLst>
                  <a:gs pos="0">
                    <a:srgbClr val="00FFFF">
                      <a:shade val="30000"/>
                      <a:satMod val="115000"/>
                    </a:srgbClr>
                  </a:gs>
                  <a:gs pos="50000">
                    <a:srgbClr val="00FFFF">
                      <a:shade val="67500"/>
                      <a:satMod val="115000"/>
                    </a:srgbClr>
                  </a:gs>
                  <a:gs pos="100000">
                    <a:srgbClr val="00FFFF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>
                <a:solidFill>
                  <a:srgbClr val="0070C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7" name="Овал 26"/>
              <p:cNvSpPr/>
              <p:nvPr/>
            </p:nvSpPr>
            <p:spPr>
              <a:xfrm>
                <a:off x="5164198" y="1571612"/>
                <a:ext cx="1065870" cy="369428"/>
              </a:xfrm>
              <a:prstGeom prst="ellipse">
                <a:avLst/>
              </a:prstGeom>
              <a:gradFill flip="none" rotWithShape="1">
                <a:gsLst>
                  <a:gs pos="0">
                    <a:srgbClr val="00FFFF">
                      <a:tint val="66000"/>
                      <a:satMod val="160000"/>
                    </a:srgbClr>
                  </a:gs>
                  <a:gs pos="50000">
                    <a:srgbClr val="00FFFF">
                      <a:tint val="44500"/>
                      <a:satMod val="160000"/>
                    </a:srgbClr>
                  </a:gs>
                  <a:gs pos="100000">
                    <a:srgbClr val="00FFFF">
                      <a:tint val="23500"/>
                      <a:satMod val="160000"/>
                    </a:srgbClr>
                  </a:gs>
                </a:gsLst>
                <a:lin ang="5400000" scaled="1"/>
                <a:tileRect/>
              </a:gradFill>
              <a:ln>
                <a:solidFill>
                  <a:srgbClr val="00FFFF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8" name="Кольцо 27"/>
              <p:cNvSpPr/>
              <p:nvPr/>
            </p:nvSpPr>
            <p:spPr>
              <a:xfrm>
                <a:off x="5164198" y="1509573"/>
                <a:ext cx="1065870" cy="431467"/>
              </a:xfrm>
              <a:prstGeom prst="donut">
                <a:avLst/>
              </a:prstGeom>
              <a:solidFill>
                <a:srgbClr val="00B0F0"/>
              </a:solidFill>
              <a:ln>
                <a:noFill/>
                <a:prstDash val="soli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5" name="Кольцо 24"/>
            <p:cNvSpPr/>
            <p:nvPr/>
          </p:nvSpPr>
          <p:spPr>
            <a:xfrm>
              <a:off x="7452321" y="2283565"/>
              <a:ext cx="1065870" cy="431466"/>
            </a:xfrm>
            <a:prstGeom prst="donut">
              <a:avLst/>
            </a:prstGeom>
            <a:solidFill>
              <a:srgbClr val="00B0F0">
                <a:alpha val="38824"/>
              </a:srgbClr>
            </a:solidFill>
            <a:ln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29" name="Группа 28"/>
          <p:cNvGrpSpPr/>
          <p:nvPr/>
        </p:nvGrpSpPr>
        <p:grpSpPr>
          <a:xfrm>
            <a:off x="7715272" y="5286388"/>
            <a:ext cx="760989" cy="1205770"/>
            <a:chOff x="7020646" y="2283565"/>
            <a:chExt cx="1964511" cy="2947902"/>
          </a:xfrm>
        </p:grpSpPr>
        <p:grpSp>
          <p:nvGrpSpPr>
            <p:cNvPr id="30" name="Группа 57"/>
            <p:cNvGrpSpPr/>
            <p:nvPr/>
          </p:nvGrpSpPr>
          <p:grpSpPr>
            <a:xfrm>
              <a:off x="7020646" y="2375938"/>
              <a:ext cx="1964511" cy="2855529"/>
              <a:chOff x="4714877" y="1509573"/>
              <a:chExt cx="1964512" cy="2855531"/>
            </a:xfrm>
          </p:grpSpPr>
          <p:sp>
            <p:nvSpPr>
              <p:cNvPr id="32" name="Скругленный прямоугольник 31"/>
              <p:cNvSpPr/>
              <p:nvPr/>
            </p:nvSpPr>
            <p:spPr>
              <a:xfrm>
                <a:off x="4714877" y="1591176"/>
                <a:ext cx="1964512" cy="2773928"/>
              </a:xfrm>
              <a:prstGeom prst="roundRect">
                <a:avLst>
                  <a:gd name="adj" fmla="val 46902"/>
                </a:avLst>
              </a:prstGeom>
              <a:gradFill flip="none" rotWithShape="1">
                <a:gsLst>
                  <a:gs pos="0">
                    <a:srgbClr val="00FFFF">
                      <a:shade val="30000"/>
                      <a:satMod val="115000"/>
                    </a:srgbClr>
                  </a:gs>
                  <a:gs pos="50000">
                    <a:srgbClr val="00FFFF">
                      <a:shade val="67500"/>
                      <a:satMod val="115000"/>
                    </a:srgbClr>
                  </a:gs>
                  <a:gs pos="100000">
                    <a:srgbClr val="00FFFF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>
                <a:solidFill>
                  <a:srgbClr val="0070C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3" name="Овал 32"/>
              <p:cNvSpPr/>
              <p:nvPr/>
            </p:nvSpPr>
            <p:spPr>
              <a:xfrm>
                <a:off x="5164198" y="1571612"/>
                <a:ext cx="1065870" cy="369428"/>
              </a:xfrm>
              <a:prstGeom prst="ellipse">
                <a:avLst/>
              </a:prstGeom>
              <a:gradFill flip="none" rotWithShape="1">
                <a:gsLst>
                  <a:gs pos="0">
                    <a:srgbClr val="00FFFF">
                      <a:tint val="66000"/>
                      <a:satMod val="160000"/>
                    </a:srgbClr>
                  </a:gs>
                  <a:gs pos="50000">
                    <a:srgbClr val="00FFFF">
                      <a:tint val="44500"/>
                      <a:satMod val="160000"/>
                    </a:srgbClr>
                  </a:gs>
                  <a:gs pos="100000">
                    <a:srgbClr val="00FFFF">
                      <a:tint val="23500"/>
                      <a:satMod val="160000"/>
                    </a:srgbClr>
                  </a:gs>
                </a:gsLst>
                <a:lin ang="5400000" scaled="1"/>
                <a:tileRect/>
              </a:gradFill>
              <a:ln>
                <a:solidFill>
                  <a:srgbClr val="00FFFF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4" name="Кольцо 33"/>
              <p:cNvSpPr/>
              <p:nvPr/>
            </p:nvSpPr>
            <p:spPr>
              <a:xfrm>
                <a:off x="5164198" y="1509573"/>
                <a:ext cx="1065870" cy="431467"/>
              </a:xfrm>
              <a:prstGeom prst="donut">
                <a:avLst/>
              </a:prstGeom>
              <a:solidFill>
                <a:srgbClr val="00B0F0"/>
              </a:solidFill>
              <a:ln>
                <a:noFill/>
                <a:prstDash val="soli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1" name="Кольцо 30"/>
            <p:cNvSpPr/>
            <p:nvPr/>
          </p:nvSpPr>
          <p:spPr>
            <a:xfrm>
              <a:off x="7452321" y="2283565"/>
              <a:ext cx="1065870" cy="431466"/>
            </a:xfrm>
            <a:prstGeom prst="donut">
              <a:avLst/>
            </a:prstGeom>
            <a:solidFill>
              <a:srgbClr val="00B0F0">
                <a:alpha val="38824"/>
              </a:srgbClr>
            </a:solidFill>
            <a:ln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142852"/>
            <a:ext cx="7391641" cy="2448272"/>
          </a:xfrm>
        </p:spPr>
        <p:txBody>
          <a:bodyPr/>
          <a:lstStyle/>
          <a:p>
            <a:pPr algn="ctr"/>
            <a:r>
              <a:rPr lang="ru-RU" sz="7200" b="1" dirty="0" smtClean="0">
                <a:solidFill>
                  <a:schemeClr val="tx1"/>
                </a:solidFill>
              </a:rPr>
              <a:t>Литр (л)</a:t>
            </a:r>
            <a:br>
              <a:rPr lang="ru-RU" sz="7200" b="1" dirty="0" smtClean="0">
                <a:solidFill>
                  <a:schemeClr val="tx1"/>
                </a:solidFill>
              </a:rPr>
            </a:br>
            <a:endParaRPr lang="ru-RU" sz="7200" b="1" dirty="0">
              <a:solidFill>
                <a:schemeClr val="tx1"/>
              </a:solidFill>
            </a:endParaRPr>
          </a:p>
        </p:txBody>
      </p:sp>
      <p:pic>
        <p:nvPicPr>
          <p:cNvPr id="3078" name="Picture 6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523" b="100000" l="0" r="100000">
                        <a14:foregroundMark x1="28223" y1="47490" x2="36760" y2="57113"/>
                        <a14:foregroundMark x1="54530" y1="46548" x2="21080" y2="43410"/>
                        <a14:foregroundMark x1="27178" y1="47071" x2="62021" y2="4968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4348" y="1714488"/>
            <a:ext cx="2873796" cy="4786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Картинки по запросу пакет молока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ackgroundRemoval t="200" b="100000" l="0" r="100000">
                        <a14:foregroundMark x1="7877" y1="10000" x2="8904" y2="944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29256" y="1785926"/>
            <a:ext cx="2836932" cy="4857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853541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58" y="1785926"/>
            <a:ext cx="2143140" cy="3110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4744" y="1643050"/>
            <a:ext cx="1739116" cy="31513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3702" y="1857364"/>
            <a:ext cx="1088704" cy="2995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2870135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180</TotalTime>
  <Words>10</Words>
  <Application>Microsoft Office PowerPoint</Application>
  <PresentationFormat>Экран (4:3)</PresentationFormat>
  <Paragraphs>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Литр (л) 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Lazy Hanzo</dc:creator>
  <cp:lastModifiedBy>TIMAK</cp:lastModifiedBy>
  <cp:revision>15</cp:revision>
  <dcterms:created xsi:type="dcterms:W3CDTF">2018-01-30T11:42:20Z</dcterms:created>
  <dcterms:modified xsi:type="dcterms:W3CDTF">2008-01-11T10:23:59Z</dcterms:modified>
</cp:coreProperties>
</file>