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92" r:id="rId4"/>
    <p:sldId id="268" r:id="rId5"/>
    <p:sldId id="269" r:id="rId6"/>
    <p:sldId id="270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74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4D9-A201-4012-B0D4-A3F676A4A951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B88C1FD-BA05-4335-A993-1328A7CE8B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4D9-A201-4012-B0D4-A3F676A4A951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C1FD-BA05-4335-A993-1328A7CE8B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4D9-A201-4012-B0D4-A3F676A4A951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C1FD-BA05-4335-A993-1328A7CE8B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7DB04D9-A201-4012-B0D4-A3F676A4A951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B88C1FD-BA05-4335-A993-1328A7CE8B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4D9-A201-4012-B0D4-A3F676A4A951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C1FD-BA05-4335-A993-1328A7CE8B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4D9-A201-4012-B0D4-A3F676A4A951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C1FD-BA05-4335-A993-1328A7CE8B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C1FD-BA05-4335-A993-1328A7CE8B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4D9-A201-4012-B0D4-A3F676A4A951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4D9-A201-4012-B0D4-A3F676A4A951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C1FD-BA05-4335-A993-1328A7CE8B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4D9-A201-4012-B0D4-A3F676A4A951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C1FD-BA05-4335-A993-1328A7CE8B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7DB04D9-A201-4012-B0D4-A3F676A4A951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B88C1FD-BA05-4335-A993-1328A7CE8B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4D9-A201-4012-B0D4-A3F676A4A951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B88C1FD-BA05-4335-A993-1328A7CE8B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7DB04D9-A201-4012-B0D4-A3F676A4A951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B88C1FD-BA05-4335-A993-1328A7CE8B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04262" y="1124744"/>
            <a:ext cx="656615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Роль куклы в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развитии ребёнка.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12160" y="4509120"/>
            <a:ext cx="2500108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Составила:</a:t>
            </a:r>
          </a:p>
          <a:p>
            <a:pPr algn="ctr"/>
            <a:r>
              <a:rPr lang="ru-RU" sz="28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Воспитатель </a:t>
            </a:r>
          </a:p>
          <a:p>
            <a:pPr algn="ctr"/>
            <a:r>
              <a:rPr lang="ru-RU" sz="28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МБДОУ № 75</a:t>
            </a:r>
          </a:p>
          <a:p>
            <a:pPr algn="ctr"/>
            <a:r>
              <a:rPr lang="ru-RU" sz="2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Шевкова Е.В.</a:t>
            </a:r>
            <a:endParaRPr lang="ru-RU" sz="28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13314" name="Picture 2" descr="http://lubopitnie.ru/wp-content/uploads/2014/07/kukly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068960"/>
            <a:ext cx="5797093" cy="3153173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72000"/>
          </a:xfrm>
        </p:spPr>
        <p:txBody>
          <a:bodyPr/>
          <a:lstStyle/>
          <a:p>
            <a:r>
              <a:rPr lang="ru-RU" sz="2000" dirty="0" smtClean="0"/>
              <a:t>Многие уверены, что кукла – это игрушка для девочек. Между тем, многие мальчики с удовольствием играют с куклами, что нередко шокирует родителей. Ничего предосудительного и настораживающего здесь нет. Любой ребенок нуждается в усвоении и освоении человеческих отношений.</a:t>
            </a:r>
          </a:p>
          <a:p>
            <a:r>
              <a:rPr lang="ru-RU" sz="2000" dirty="0" smtClean="0"/>
              <a:t>Девочки имеют право играть в солдатики, а мальчики – интересоваться куклами – модницами: так дети познают различие полов и социальных ролей.</a:t>
            </a:r>
          </a:p>
          <a:p>
            <a:endParaRPr lang="ru-RU" dirty="0"/>
          </a:p>
        </p:txBody>
      </p:sp>
      <p:pic>
        <p:nvPicPr>
          <p:cNvPr id="4" name="Рисунок 3" descr="http://skrinshoter.ru/i/050220/MfUJRVaW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996952"/>
            <a:ext cx="374441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skrinshoter.ru/i/050220/UOzBskCV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996952"/>
            <a:ext cx="360040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72000"/>
          </a:xfrm>
        </p:spPr>
        <p:txBody>
          <a:bodyPr/>
          <a:lstStyle/>
          <a:p>
            <a:r>
              <a:rPr lang="ru-RU" dirty="0" smtClean="0"/>
              <a:t>Действуя  с игрушкой, ребёнок реализует свой накопленный, в соответствии с возрастом, опыт. Поэтому в куклы  должны играть и мальчики, и девочки. В игре у малыша развиваются воображение, творческие способности.</a:t>
            </a:r>
          </a:p>
          <a:p>
            <a:endParaRPr lang="ru-RU" dirty="0"/>
          </a:p>
        </p:txBody>
      </p:sp>
      <p:pic>
        <p:nvPicPr>
          <p:cNvPr id="4" name="Рисунок 3" descr="http://skrinshoter.ru/i/050220/j0TagBO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348880"/>
            <a:ext cx="5112568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skrinshoter.ru/i/050220/ZeFrzinf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640960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72000"/>
          </a:xfrm>
        </p:spPr>
        <p:txBody>
          <a:bodyPr/>
          <a:lstStyle/>
          <a:p>
            <a:r>
              <a:rPr lang="ru-RU" dirty="0" smtClean="0"/>
              <a:t>Мальчики играют в куклы по – своему. Они строят дома для них,  катают их в машинках.</a:t>
            </a:r>
          </a:p>
          <a:p>
            <a:endParaRPr lang="ru-RU" dirty="0"/>
          </a:p>
        </p:txBody>
      </p:sp>
      <p:pic>
        <p:nvPicPr>
          <p:cNvPr id="4" name="Рисунок 3" descr="http://skrinshoter.ru/i/050220/TqyGVA9o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44824"/>
            <a:ext cx="417646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skrinshoter.ru/i/050220/SV0gKF4f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916832"/>
            <a:ext cx="3312368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4572000"/>
          </a:xfrm>
        </p:spPr>
        <p:txBody>
          <a:bodyPr/>
          <a:lstStyle/>
          <a:p>
            <a:r>
              <a:rPr lang="ru-RU" dirty="0" smtClean="0"/>
              <a:t>К сожалению, сегодняшние куклы для мальчиков оставляют желать лучшего. Мальчикам предлагаются герои, которые зачастую вообще не люди – Человек – паук, </a:t>
            </a:r>
            <a:r>
              <a:rPr lang="ru-RU" dirty="0" err="1" smtClean="0"/>
              <a:t>Бэтмен</a:t>
            </a:r>
            <a:r>
              <a:rPr lang="ru-RU" dirty="0" smtClean="0"/>
              <a:t>, </a:t>
            </a:r>
            <a:r>
              <a:rPr lang="ru-RU" dirty="0" err="1" smtClean="0"/>
              <a:t>трансформеры</a:t>
            </a:r>
            <a:r>
              <a:rPr lang="ru-RU" dirty="0" smtClean="0"/>
              <a:t> и т.д.</a:t>
            </a:r>
          </a:p>
          <a:p>
            <a:r>
              <a:rPr lang="ru-RU" dirty="0" smtClean="0"/>
              <a:t>Макаренко писал: «Каков ребёнок в игре, таков во многом он будет на работе,  когда вырастит» .</a:t>
            </a:r>
          </a:p>
          <a:p>
            <a:r>
              <a:rPr lang="ru-RU" dirty="0" smtClean="0"/>
              <a:t>Куклы смогли привлечь внимание и завоевать сердца не только самых маленьких покупателей, но и взрослых.</a:t>
            </a:r>
          </a:p>
          <a:p>
            <a:endParaRPr lang="ru-RU" dirty="0"/>
          </a:p>
        </p:txBody>
      </p:sp>
      <p:pic>
        <p:nvPicPr>
          <p:cNvPr id="4" name="Рисунок 3" descr="http://skrinshoter.ru/i/050220/sR4x8JvL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4005064"/>
            <a:ext cx="2448272" cy="2682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72000"/>
          </a:xfrm>
        </p:spPr>
        <p:txBody>
          <a:bodyPr/>
          <a:lstStyle/>
          <a:p>
            <a:r>
              <a:rPr lang="ru-RU" dirty="0" smtClean="0"/>
              <a:t>Кукла может так же иметь и отрицательное воздействие на психику ребёнка, но случается это обычно при неправильном подборе игрушки, или несоответствии её, возрасту ребёнка.</a:t>
            </a:r>
          </a:p>
          <a:p>
            <a:r>
              <a:rPr lang="ru-RU" dirty="0" smtClean="0"/>
              <a:t>Для маленьких детей 2-3 лет куклы должны быть тряпичные. Они мягкие, лёгкие, приятные на ощупь. Кукла должна «расти» вместе с ребёнком.   Сначала это пупсы, далее куклы подростки, куклы юноши девушки.</a:t>
            </a:r>
          </a:p>
          <a:p>
            <a:endParaRPr lang="ru-RU" dirty="0"/>
          </a:p>
        </p:txBody>
      </p:sp>
      <p:pic>
        <p:nvPicPr>
          <p:cNvPr id="4" name="Рисунок 3" descr="http://skrinshoter.ru/i/050220/UctXNu1t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31187"/>
            <a:ext cx="1800200" cy="2494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skrinshoter.ru/i/050220/C8pfoPEN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4005064"/>
            <a:ext cx="1440160" cy="2686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 descr="http://skrinshoter.ru/i/050220/7EBL6MK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4005064"/>
            <a:ext cx="1343037" cy="2664296"/>
          </a:xfrm>
          <a:prstGeom prst="rect">
            <a:avLst/>
          </a:prstGeom>
          <a:noFill/>
        </p:spPr>
      </p:pic>
      <p:pic>
        <p:nvPicPr>
          <p:cNvPr id="29700" name="Picture 4" descr="http://skrinshoter.ru/i/050220/fNT65vl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4077072"/>
            <a:ext cx="2238344" cy="25668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4572000"/>
          </a:xfrm>
        </p:spPr>
        <p:txBody>
          <a:bodyPr/>
          <a:lstStyle/>
          <a:p>
            <a:r>
              <a:rPr lang="ru-RU" dirty="0" smtClean="0"/>
              <a:t>В каждом образе кукол, должны быть соблюдены пропорции т.к это важно для  формирования правильного представления о своём теле у ребёнка. А это очень важно для дальнейшего его психического и физического здоровья. Особенно это касается девочек.</a:t>
            </a:r>
            <a:endParaRPr lang="ru-RU" dirty="0"/>
          </a:p>
        </p:txBody>
      </p:sp>
      <p:pic>
        <p:nvPicPr>
          <p:cNvPr id="28676" name="Picture 4" descr="http://skrinshoter.ru/i/050220/8gbe844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852936"/>
            <a:ext cx="3240360" cy="37116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72000"/>
          </a:xfrm>
        </p:spPr>
        <p:txBody>
          <a:bodyPr/>
          <a:lstStyle/>
          <a:p>
            <a:r>
              <a:rPr lang="ru-RU" dirty="0" smtClean="0"/>
              <a:t>Феномен куклы Барби заставляет развиваться  низкую самооценку. Обычная девочка никак не подходит под эталон Барби, отчего начинают чувствовать себя некрасивыми, толстушками и </a:t>
            </a:r>
            <a:r>
              <a:rPr lang="ru-RU" dirty="0" err="1" smtClean="0"/>
              <a:t>т.д</a:t>
            </a:r>
            <a:endParaRPr lang="ru-RU" dirty="0" smtClean="0"/>
          </a:p>
          <a:p>
            <a:r>
              <a:rPr lang="ru-RU" dirty="0" smtClean="0"/>
              <a:t>Игра с куклами Барби - это нескончаемая череда переодеваний и покупок, самолюбование и соперничество.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 descr="http://skrinshoter.ru/i/050220/5CjqDraY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212976"/>
            <a:ext cx="252028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skrinshoter.ru/i/050220/ENJ1RhBe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212976"/>
            <a:ext cx="2592288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72000"/>
          </a:xfrm>
        </p:spPr>
        <p:txBody>
          <a:bodyPr/>
          <a:lstStyle/>
          <a:p>
            <a:r>
              <a:rPr lang="ru-RU" dirty="0" smtClean="0"/>
              <a:t>Недостаток подобных кукол даже не в том, что они слишком натуралистичны, что у них слишком ярко выражены агрессивность или половые признаки, а в том, что они лишают ребёнка возможности действовать самостоятельно.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Содержимое 3" descr="http://skrinshoter.ru/i/050220/JIcKiWPZ.pn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420888"/>
            <a:ext cx="4032448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72000"/>
          </a:xfrm>
        </p:spPr>
        <p:txBody>
          <a:bodyPr/>
          <a:lstStyle/>
          <a:p>
            <a:r>
              <a:rPr lang="ru-RU" dirty="0" smtClean="0"/>
              <a:t>Агрессивный вид куклы провоцирует, соответственно, агрессивный, воинственный тип игры.</a:t>
            </a:r>
          </a:p>
          <a:p>
            <a:r>
              <a:rPr lang="ru-RU" dirty="0" smtClean="0"/>
              <a:t>Многие психологи считают, что такие игрушки не несут никакой положительной информации и  вредны для детской, не окрепшей психики. Куклы  вызывают страх, а он запускает агрессию – чем больше ребенок соприкасается со страхом, тем более агрессивным, тревожным, нервным он становится.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«Фея знала своё дело,</a:t>
            </a:r>
          </a:p>
          <a:p>
            <a:r>
              <a:rPr lang="ru-RU" dirty="0" smtClean="0"/>
              <a:t> И, летая в небесах, днём и ночью, то и дело</a:t>
            </a:r>
          </a:p>
          <a:p>
            <a:r>
              <a:rPr lang="ru-RU" dirty="0" smtClean="0"/>
              <a:t>Совершая чудеса.</a:t>
            </a:r>
          </a:p>
          <a:p>
            <a:r>
              <a:rPr lang="ru-RU" dirty="0" smtClean="0"/>
              <a:t>Фея кукол создавала, мастерила, колдовала,</a:t>
            </a:r>
          </a:p>
          <a:p>
            <a:r>
              <a:rPr lang="ru-RU" dirty="0" smtClean="0"/>
              <a:t> Оживало, просыпалось.</a:t>
            </a:r>
          </a:p>
          <a:p>
            <a:r>
              <a:rPr lang="ru-RU" dirty="0" smtClean="0"/>
              <a:t> И в её руках послушно, обретали куклы души.</a:t>
            </a:r>
          </a:p>
          <a:p>
            <a:r>
              <a:rPr lang="ru-RU" dirty="0" smtClean="0"/>
              <a:t> Ведь у кукол судьбы тоже, с человеческими схожи.</a:t>
            </a:r>
          </a:p>
          <a:p>
            <a:r>
              <a:rPr lang="ru-RU" dirty="0" smtClean="0"/>
              <a:t>  А потом свои трофеи</a:t>
            </a:r>
          </a:p>
          <a:p>
            <a:r>
              <a:rPr lang="ru-RU" dirty="0" smtClean="0"/>
              <a:t>  Раздавала людям фея.</a:t>
            </a:r>
          </a:p>
          <a:p>
            <a:r>
              <a:rPr lang="ru-RU" dirty="0" smtClean="0"/>
              <a:t>  Потому что это средство, чтобы вечно помнить  детство.»</a:t>
            </a:r>
          </a:p>
          <a:p>
            <a:r>
              <a:rPr lang="ru-RU" dirty="0" smtClean="0"/>
              <a:t>                                                                                                                                                          Лариса </a:t>
            </a:r>
            <a:r>
              <a:rPr lang="ru-RU" dirty="0" err="1" smtClean="0"/>
              <a:t>Рубальская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skrinshoter.ru/i/050220/nO05k08K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4664"/>
            <a:ext cx="5184576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skrinshoter.ru/i/050220/GHXKn3xA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76672"/>
            <a:ext cx="3288328" cy="584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skrinshoter.ru/i/050220/nNHsjBoH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836712"/>
            <a:ext cx="358471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skrinshoter.ru/i/050220/6LocQo4I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404664"/>
            <a:ext cx="4176464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4572000"/>
          </a:xfrm>
        </p:spPr>
        <p:txBody>
          <a:bodyPr/>
          <a:lstStyle/>
          <a:p>
            <a:r>
              <a:rPr lang="ru-RU" dirty="0" smtClean="0"/>
              <a:t>С Куклой прошлых лет   можно погулять, причесать, переодеть. Пеленая и баюкая игрушку, девочка примеряет на себя роль мамы, тренируется ей быть. Именно с такой куклой девочки играют в увлекательную игру «Дочки-матери». Эта простая игра формирует опыт взаимоотношений и является основой умения семейного общения в старшем возрасте, развивает у девочки внимание, ответственность, доброту.</a:t>
            </a:r>
          </a:p>
          <a:p>
            <a:endParaRPr lang="ru-RU" dirty="0"/>
          </a:p>
        </p:txBody>
      </p:sp>
      <p:pic>
        <p:nvPicPr>
          <p:cNvPr id="4" name="Рисунок 3" descr="http://skrinshoter.ru/i/050220/UrNa9aF4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933056"/>
            <a:ext cx="3384376" cy="2797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2" descr="http://skrinshoter.ru/i/050220/DYFRZxb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429000"/>
            <a:ext cx="3201963" cy="3313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72000"/>
          </a:xfrm>
        </p:spPr>
        <p:txBody>
          <a:bodyPr/>
          <a:lstStyle/>
          <a:p>
            <a:r>
              <a:rPr lang="ru-RU" dirty="0" smtClean="0"/>
              <a:t>Вот почему   самодельные куклы ценятся, и по сей день. При их изготовлении   автор вкладывает частичку своей души, тепло своих рук, любовь и такая кукла никогда не навредит детской психике. А наоборот наполнят радостью. Такую игрушку ребёнок берёт везде с собой,   укладывает спать. Ему кажется, что  она непременно защитит его от любых страхов, так ему становится спокойно.</a:t>
            </a:r>
          </a:p>
          <a:p>
            <a:endParaRPr lang="ru-RU" dirty="0"/>
          </a:p>
        </p:txBody>
      </p:sp>
      <p:pic>
        <p:nvPicPr>
          <p:cNvPr id="45058" name="Picture 2" descr="http://skrinshoter.ru/i/050220/LLI6FyE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645024"/>
            <a:ext cx="1965818" cy="3024336"/>
          </a:xfrm>
          <a:prstGeom prst="rect">
            <a:avLst/>
          </a:prstGeom>
          <a:noFill/>
        </p:spPr>
      </p:pic>
      <p:pic>
        <p:nvPicPr>
          <p:cNvPr id="7" name="Рисунок 6" descr="http://skrinshoter.ru/i/050220/YQBJ4wTW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645024"/>
            <a:ext cx="194421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skrinshoter.ru/i/050220/numH650R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3717032"/>
            <a:ext cx="3168352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536" y="404664"/>
            <a:ext cx="8229600" cy="457200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Кукла должна формировать понимание о красивом и некрасивом, хорошем и плохом, добре и зле. Кукла для ребёнка – не просто забава, а культурное орудие, с помощью которого он осваивает огромный сложный мир, открывает для себя социальные отношения, учится управлять своим поведением, усваивает нравственные нормы общества.</a:t>
            </a:r>
          </a:p>
          <a:p>
            <a:r>
              <a:rPr lang="ru-RU" dirty="0" smtClean="0"/>
              <a:t>И поэтому ребёнку требуется правильный подбор куклы по материалам и пропорциям. Если этого сделано не будет, то игрушка будет оказывать негативное воздействие на детей.</a:t>
            </a:r>
          </a:p>
          <a:p>
            <a:r>
              <a:rPr lang="ru-RU" dirty="0" smtClean="0"/>
              <a:t>«Игра – это огромное светлое окно, через которое в духовный мир ребёнка вливается живительный поток представлений, понятий об окружающем мире» . В.А. Сухомлинский.</a:t>
            </a:r>
          </a:p>
          <a:p>
            <a:endParaRPr lang="ru-RU" dirty="0"/>
          </a:p>
        </p:txBody>
      </p:sp>
      <p:pic>
        <p:nvPicPr>
          <p:cNvPr id="4" name="Рисунок 3" descr="http://skrinshoter.ru/i/050220/FHaEmd7r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4293096"/>
            <a:ext cx="309634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/>
              <a:t>СПАСИБО</a:t>
            </a:r>
          </a:p>
          <a:p>
            <a:pPr algn="ctr">
              <a:buNone/>
            </a:pPr>
            <a:r>
              <a:rPr lang="ru-RU" sz="5400" b="1" dirty="0" smtClean="0"/>
              <a:t> ЗА </a:t>
            </a:r>
          </a:p>
          <a:p>
            <a:pPr algn="ctr">
              <a:buNone/>
            </a:pPr>
            <a:r>
              <a:rPr lang="ru-RU" sz="5400" b="1" dirty="0" smtClean="0"/>
              <a:t>ВНИМАНИЕ!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krinshoter.ru/i/050220/NDUoHeZq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60648"/>
            <a:ext cx="6984776" cy="6264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4572000"/>
          </a:xfrm>
        </p:spPr>
        <p:txBody>
          <a:bodyPr/>
          <a:lstStyle/>
          <a:p>
            <a:r>
              <a:rPr lang="ru-RU" sz="2800" dirty="0" smtClean="0"/>
              <a:t>Раньше кукла была неразрывно связана с человеком, она была символом продолжения рода, оберегом для ребёнка. В настоящее время, играя в куклы, каждый ребёнок мечтает и в игре реализует свою будущую жизнь.</a:t>
            </a:r>
          </a:p>
          <a:p>
            <a:endParaRPr lang="ru-RU" dirty="0"/>
          </a:p>
        </p:txBody>
      </p:sp>
      <p:pic>
        <p:nvPicPr>
          <p:cNvPr id="5" name="Picture 6" descr="Детское богатств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433815"/>
            <a:ext cx="3168351" cy="4280169"/>
          </a:xfrm>
          <a:prstGeom prst="rect">
            <a:avLst/>
          </a:prstGeom>
          <a:noFill/>
        </p:spPr>
      </p:pic>
      <p:pic>
        <p:nvPicPr>
          <p:cNvPr id="6" name="Picture 2" descr="девочка качает пупсика спат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492896"/>
            <a:ext cx="4041632" cy="4221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4572000"/>
          </a:xfrm>
        </p:spPr>
        <p:txBody>
          <a:bodyPr/>
          <a:lstStyle/>
          <a:p>
            <a:r>
              <a:rPr lang="ru-RU" dirty="0" smtClean="0"/>
              <a:t>Кукла – обобщённое подобие человека, выполненное из различных материалов:  из фарфора, пластика, бумаги, дерева и других материалов. Дети, вне зависимости от пола, любят играть с ней, при этом незаметно для себя учатся фантазировать, мечтать, взаимодействовать с окружающей средой,    отражая свои представления о событиях в жизни. 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 descr="http://skrinshoter.ru/i/050220/hpKRH76H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573016"/>
            <a:ext cx="1953136" cy="2583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1.bp.blogspot.com/-wzBe4pCakP0/Uqx7yjf0ujI/AAAAAAAAGSU/a4SVQFcmlXw/s1600/DSC_039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3645024"/>
            <a:ext cx="3114228" cy="2469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http://skrinshoter.ru/i/050220/1Gfii4j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3717032"/>
            <a:ext cx="3131840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 descr="http://skrinshoter.ru/i/050220/DRYUNXn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4572000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2000" dirty="0" smtClean="0"/>
              <a:t>Когда именно куклы стали просто игрушками, остаётся спорным вопросом.</a:t>
            </a:r>
          </a:p>
          <a:p>
            <a:r>
              <a:rPr lang="ru-RU" sz="2000" dirty="0" smtClean="0"/>
              <a:t>Каким же образом культовые предметы стали игрушками, дарящими радость детям?</a:t>
            </a:r>
          </a:p>
          <a:p>
            <a:r>
              <a:rPr lang="ru-RU" sz="2000" dirty="0" smtClean="0"/>
              <a:t>Возможно, свою роль сыграли своеобразные спектакли для подрастающего поколения, устраиваемые старейшинами рода.</a:t>
            </a:r>
          </a:p>
          <a:p>
            <a:endParaRPr lang="ru-RU" dirty="0"/>
          </a:p>
        </p:txBody>
      </p:sp>
      <p:pic>
        <p:nvPicPr>
          <p:cNvPr id="4" name="Рисунок 3" descr="древнеегипетская кукл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420888"/>
            <a:ext cx="295232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skrinshoter.ru/i/050220/QlmRu66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420888"/>
            <a:ext cx="295232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720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 В России кукла известна с глубокой древности. Тогда дети играли тряпичными безликими куклами, изготовленными из корней деревьев, камней, соломы, зерна, травы, воска, глины и даже из золы и воды. В. Гюго как – то сказал: «</a:t>
            </a:r>
            <a:r>
              <a:rPr lang="ru-RU" dirty="0" smtClean="0"/>
              <a:t>Как  </a:t>
            </a:r>
            <a:r>
              <a:rPr lang="ru-RU" dirty="0" smtClean="0"/>
              <a:t>птицы из всего строят гнёзда, так дети из всего мастерят себе куклу».</a:t>
            </a:r>
          </a:p>
          <a:p>
            <a:r>
              <a:rPr lang="ru-RU" dirty="0" smtClean="0"/>
              <a:t>Куклу наряжали и украшали разными лоскуточками, но лицо не рисовали. По народным поверьям, кукла без лица считалась неодушевленной и злые духи не могли в нее вселиться.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6336704"/>
          </a:xfrm>
        </p:spPr>
        <p:txBody>
          <a:bodyPr/>
          <a:lstStyle/>
          <a:p>
            <a:r>
              <a:rPr lang="ru-RU" dirty="0" smtClean="0"/>
              <a:t>По своему назначению куклы делятся на три группы</a:t>
            </a:r>
            <a:r>
              <a:rPr lang="ru-RU" dirty="0" smtClean="0"/>
              <a:t>: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29" y="1268760"/>
          <a:ext cx="8568951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6317"/>
                <a:gridCol w="2856317"/>
                <a:gridCol w="2856317"/>
              </a:tblGrid>
              <a:tr h="36004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u="sng" dirty="0" smtClean="0"/>
                        <a:t>Обрядовые куклы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u="sng" dirty="0" smtClean="0"/>
                        <a:t> </a:t>
                      </a:r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r>
                        <a:rPr lang="ru-RU" u="sng" dirty="0" smtClean="0"/>
                        <a:t>Кукла «Плодородие»,</a:t>
                      </a:r>
                    </a:p>
                    <a:p>
                      <a:pPr algn="ctr"/>
                      <a:r>
                        <a:rPr lang="ru-RU" u="sng" dirty="0" smtClean="0"/>
                        <a:t>Кукла «</a:t>
                      </a:r>
                      <a:r>
                        <a:rPr lang="ru-RU" u="sng" dirty="0" err="1" smtClean="0"/>
                        <a:t>Колосница</a:t>
                      </a:r>
                      <a:r>
                        <a:rPr lang="ru-RU" u="sng" dirty="0" smtClean="0"/>
                        <a:t>,</a:t>
                      </a:r>
                      <a:r>
                        <a:rPr lang="ru-RU" u="sng" baseline="0" dirty="0" smtClean="0"/>
                        <a:t> «Купавка»…</a:t>
                      </a:r>
                      <a:endParaRPr lang="ru-RU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u="sng" dirty="0" smtClean="0"/>
                        <a:t>Игровые куклы </a:t>
                      </a:r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endParaRPr lang="ru-RU" u="sng" dirty="0" smtClean="0"/>
                    </a:p>
                    <a:p>
                      <a:pPr algn="ctr"/>
                      <a:r>
                        <a:rPr lang="ru-RU" u="sng" dirty="0" smtClean="0"/>
                        <a:t>Кукла  «Полено», «Закрутка», «Барыня»</a:t>
                      </a:r>
                      <a:endParaRPr lang="ru-RU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u="sng" dirty="0" smtClean="0"/>
                        <a:t>Куклы обереги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u="sng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u="sng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u="sng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u="sng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u="sng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u="sng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u="sng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u="sng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u="sng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u="sng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u="sng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u="sng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u="sng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u="sng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u="sng" dirty="0" smtClean="0"/>
                        <a:t>Куклы «Ангелочки», </a:t>
                      </a:r>
                    </a:p>
                    <a:p>
                      <a:pPr algn="ctr"/>
                      <a:r>
                        <a:rPr lang="ru-RU" dirty="0" smtClean="0"/>
                        <a:t>«Скрутка»,  «»День – ночь», «Кубышка – травница»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" name="Рисунок 11" descr="http://skrinshoter.ru/i/050220/0skI9ij3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44824"/>
            <a:ext cx="2376264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skrinshoter.ru/i/050220/mm772cnG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1988840"/>
            <a:ext cx="2592288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skrinshoter.ru/i/050220/seVAYrmQ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1916832"/>
            <a:ext cx="252028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219</TotalTime>
  <Words>1066</Words>
  <Application>Microsoft Office PowerPoint</Application>
  <PresentationFormat>Экран (4:3)</PresentationFormat>
  <Paragraphs>116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Бумажная</vt:lpstr>
      <vt:lpstr>Слайд 1</vt:lpstr>
      <vt:lpstr>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tismk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fnslad</dc:creator>
  <cp:lastModifiedBy>fnslad</cp:lastModifiedBy>
  <cp:revision>23</cp:revision>
  <dcterms:created xsi:type="dcterms:W3CDTF">2020-02-05T13:33:21Z</dcterms:created>
  <dcterms:modified xsi:type="dcterms:W3CDTF">2020-02-06T05:11:47Z</dcterms:modified>
</cp:coreProperties>
</file>