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82" r:id="rId4"/>
    <p:sldId id="279" r:id="rId5"/>
    <p:sldId id="281" r:id="rId6"/>
    <p:sldId id="280" r:id="rId7"/>
    <p:sldId id="283" r:id="rId8"/>
    <p:sldId id="286" r:id="rId9"/>
    <p:sldId id="285" r:id="rId10"/>
    <p:sldId id="284" r:id="rId11"/>
    <p:sldId id="287" r:id="rId12"/>
    <p:sldId id="288" r:id="rId13"/>
    <p:sldId id="289" r:id="rId14"/>
    <p:sldId id="290" r:id="rId15"/>
    <p:sldId id="296" r:id="rId16"/>
    <p:sldId id="295" r:id="rId17"/>
    <p:sldId id="292" r:id="rId18"/>
    <p:sldId id="293" r:id="rId19"/>
    <p:sldId id="265" r:id="rId20"/>
    <p:sldId id="298" r:id="rId21"/>
    <p:sldId id="29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147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9510"/>
            <a:ext cx="9139938" cy="76775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40943" y="595224"/>
            <a:ext cx="658759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МАОУ Фабричная СОШ – ДОШКОЛЬНЫЙ ОТДЕЛ</a:t>
            </a:r>
          </a:p>
          <a:p>
            <a:r>
              <a:rPr lang="ru-RU" sz="36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«Нестандартное </a:t>
            </a:r>
          </a:p>
          <a:p>
            <a:r>
              <a:rPr lang="ru-RU" sz="36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оборудование </a:t>
            </a:r>
          </a:p>
          <a:p>
            <a:r>
              <a:rPr lang="ru-RU" sz="36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физической культуре</a:t>
            </a:r>
          </a:p>
          <a:p>
            <a:r>
              <a:rPr lang="ru-RU" sz="3600" b="1" dirty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детском саду своими </a:t>
            </a:r>
            <a:r>
              <a:rPr lang="ru-RU" sz="36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руками»</a:t>
            </a:r>
          </a:p>
          <a:p>
            <a:pPr algn="ctr"/>
            <a:r>
              <a:rPr lang="ru-RU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ВОСПИТАТЕЛЬ: </a:t>
            </a:r>
            <a:r>
              <a:rPr lang="ru-RU" sz="2400" b="1" dirty="0" err="1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Быц</a:t>
            </a:r>
            <a:r>
              <a:rPr lang="ru-RU" sz="2400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Ольга </a:t>
            </a:r>
          </a:p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Владимировна</a:t>
            </a:r>
          </a:p>
          <a:p>
            <a:pPr algn="ctr"/>
            <a:r>
              <a:rPr lang="ru-RU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март</a:t>
            </a:r>
            <a:r>
              <a:rPr lang="ru-RU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2022 </a:t>
            </a:r>
            <a:r>
              <a:rPr lang="ru-RU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2400" b="1" dirty="0" smtClean="0">
                <a:ln w="0"/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dirty="0">
              <a:ln w="0"/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3600" b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4022" y="365126"/>
            <a:ext cx="6091327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«Волшебная бутылочка»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Материал: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прозрачная пластиковая бутылка, трубочки от коктейля, пенопласт. В крышке проделать отверстие, просунуть трубочку. В саму бутылку помещают крошки пенопласта. На бутылку приклеить картинку для определения уровня поднятия крошки пенопласта. Ребенок должен вдыхать через нос, а выдыхать через рот в трубочку.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Цель: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освоить правильную технику дыхания и следит за веселым «фейерверком» внутри бутылочки. 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568" y="3744226"/>
            <a:ext cx="3490463" cy="24327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68255" y="1351077"/>
            <a:ext cx="1785306" cy="151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5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01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0506" y="365127"/>
            <a:ext cx="6521569" cy="95471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дыхание 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2539" y="2561274"/>
            <a:ext cx="4352925" cy="261175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9066" y="3347669"/>
            <a:ext cx="4352925" cy="261175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6446" y="2550078"/>
            <a:ext cx="4296942" cy="257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01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7380" y="365126"/>
            <a:ext cx="4667969" cy="1153123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i="1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Моталочки</a:t>
            </a:r>
            <a:r>
              <a:rPr lang="ru-RU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342" y="1097280"/>
            <a:ext cx="3886200" cy="233172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4204" y="1825625"/>
            <a:ext cx="2701146" cy="4351338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>
                <a:solidFill>
                  <a:schemeClr val="accent5"/>
                </a:solidFill>
              </a:rPr>
              <a:t>Материал</a:t>
            </a:r>
            <a:r>
              <a:rPr lang="ru-RU" b="1" dirty="0">
                <a:solidFill>
                  <a:schemeClr val="accent5"/>
                </a:solidFill>
              </a:rPr>
              <a:t>: деревянные и мягкие игрушки, тесьма и палочка</a:t>
            </a:r>
          </a:p>
          <a:p>
            <a:r>
              <a:rPr lang="ru-RU" b="1" u="sng" dirty="0">
                <a:solidFill>
                  <a:schemeClr val="accent5"/>
                </a:solidFill>
              </a:rPr>
              <a:t>Ц</a:t>
            </a:r>
            <a:r>
              <a:rPr lang="ru-RU" b="1" u="sng" dirty="0" smtClean="0">
                <a:solidFill>
                  <a:schemeClr val="accent5"/>
                </a:solidFill>
              </a:rPr>
              <a:t>ель</a:t>
            </a:r>
            <a:r>
              <a:rPr lang="ru-RU" b="1" dirty="0" smtClean="0">
                <a:solidFill>
                  <a:schemeClr val="accent5"/>
                </a:solidFill>
              </a:rPr>
              <a:t>: </a:t>
            </a:r>
            <a:r>
              <a:rPr lang="ru-RU" b="1" dirty="0">
                <a:solidFill>
                  <a:schemeClr val="accent5"/>
                </a:solidFill>
              </a:rPr>
              <a:t>развивать мелкую моторику пальцев рук и ловкость.</a:t>
            </a:r>
          </a:p>
          <a:p>
            <a:r>
              <a:rPr lang="ru-RU" b="1" dirty="0">
                <a:solidFill>
                  <a:schemeClr val="accent5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1132" y="4171951"/>
            <a:ext cx="3227718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5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0068" y="365127"/>
            <a:ext cx="5815282" cy="6120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«Массажные перчатки»</a:t>
            </a:r>
            <a:endParaRPr lang="ru-RU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005" y="1213530"/>
            <a:ext cx="3084392" cy="261175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6341" y="1825625"/>
            <a:ext cx="4390844" cy="435133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Помогают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оказывать позитивное влияние на рост и развитие детского организма, снимают усталость, улучшают циркуляцию крови, успокаивают нервную систему дошкольников.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удовольствием и желанием дети играют и делают массаж себе и друг другу! 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Цель: повышение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общего тонуса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организма, укрепления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иммунитета и улучшения эмоционального состояния ребёнка.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Для изготовления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  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понадобились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перчатки 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пуговицы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53635" y="4167443"/>
            <a:ext cx="3250901" cy="18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6822" y="365126"/>
            <a:ext cx="6548527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Тренажер для двигательной активности</a:t>
            </a:r>
            <a:endParaRPr lang="ru-RU" sz="36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5967" y="2156036"/>
            <a:ext cx="4352925" cy="3692105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83865" y="2604614"/>
            <a:ext cx="4169733" cy="2611755"/>
          </a:xfrm>
        </p:spPr>
      </p:pic>
    </p:spTree>
    <p:extLst>
      <p:ext uri="{BB962C8B-B14F-4D97-AF65-F5344CB8AC3E}">
        <p14:creationId xmlns:p14="http://schemas.microsoft.com/office/powerpoint/2010/main" val="99300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0189" y="365126"/>
            <a:ext cx="355516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«Парашют»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2367931"/>
            <a:ext cx="3886200" cy="4129574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Материал: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парашют сшит из яркой лёгкой ткани в форме круга в диаметре- 3 метра, в центре вырезан небольшой круг для выхода воздуха вовремя поднимания парашюта вверх. Сочетание цвета парашюта может быть различным.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Парашют используется на занятиях по физической культуре, развлечениях, праздниках, играх.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Цель: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развивать координацию движений, умение быстро ориентироваться в окружающем пространстве, развивать ловкость, быстроту реакции, глазомер, скорость; воспитывать умение действовать в коллективе согласованно.</a:t>
            </a:r>
          </a:p>
        </p:txBody>
      </p:sp>
      <p:pic>
        <p:nvPicPr>
          <p:cNvPr id="6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2674" y="77617"/>
            <a:ext cx="2182485" cy="2398143"/>
          </a:xfrm>
        </p:spPr>
      </p:pic>
      <p:pic>
        <p:nvPicPr>
          <p:cNvPr id="7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8821" y="4329518"/>
            <a:ext cx="2496211" cy="18397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491" y="2809477"/>
            <a:ext cx="2671100" cy="17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9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365126"/>
            <a:ext cx="5772150" cy="1325563"/>
          </a:xfrm>
        </p:spPr>
        <p:txBody>
          <a:bodyPr/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Тренажёр «Солнышко»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Описание: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«солнышко» связан крючком и набит мягким поролоном. Глаза, нос, рот — из цветной клеящей бумаги.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Цель: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Развитие у детей навыка ползания, тренировка вестибулярного аппарата, укрепление мышц туловища и конечностей. Воспитание правильной осанки,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внимания.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Основные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движения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: ползание, перешагивание, прыжки, прокатывание мяча.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Использование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режимные моменты, закаливание после дневного сна, на физкультурных занятиях, индивидуальная работа с детьми.</a:t>
            </a:r>
          </a:p>
          <a:p>
            <a:endParaRPr lang="ru-RU" dirty="0"/>
          </a:p>
        </p:txBody>
      </p:sp>
      <p:pic>
        <p:nvPicPr>
          <p:cNvPr id="6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214" y="1585849"/>
            <a:ext cx="3117371" cy="2329229"/>
          </a:xfrm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215" y="4330460"/>
            <a:ext cx="3117370" cy="206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4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4022" y="778485"/>
            <a:ext cx="6091327" cy="3676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дорожка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1048" y="2320449"/>
            <a:ext cx="4352925" cy="336327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459523"/>
            <a:ext cx="3886200" cy="4717440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Изготовлено. 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Дорожка состоит из нескольких лотков. Они наполнены из разных материалов: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Цель: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профилактика плоскостопия.</a:t>
            </a: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</a:rPr>
              <a:t>Варианты использования. 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Ходьба по дорожке. Для поддержания интереса лотки можно менять местами.</a:t>
            </a:r>
          </a:p>
          <a:p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77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728" y="365126"/>
            <a:ext cx="5599622" cy="1325563"/>
          </a:xfrm>
        </p:spPr>
        <p:txBody>
          <a:bodyPr/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«Скакалка из крышек»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u="sng" dirty="0">
                <a:solidFill>
                  <a:schemeClr val="accent5">
                    <a:lumMod val="75000"/>
                  </a:schemeClr>
                </a:solidFill>
              </a:rPr>
              <a:t>Материал: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крышки, два киндер-сюрприза, шило, шнур. 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u="sng" dirty="0">
                <a:solidFill>
                  <a:schemeClr val="accent5">
                    <a:lumMod val="75000"/>
                  </a:schemeClr>
                </a:solidFill>
              </a:rPr>
              <a:t>Цель: 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обучать детей прыгать через скакалку, развивать прыгучесть, ловкость, внимание, профилактика плоскостопия у детей, развитие мелкой моторики рук, формирование математических навыков.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u="sng" dirty="0">
                <a:solidFill>
                  <a:schemeClr val="accent5">
                    <a:lumMod val="75000"/>
                  </a:schemeClr>
                </a:solidFill>
              </a:rPr>
              <a:t>Использование: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 для прыжков, построение в колонну, а также это пособие может служить как для метания в цель, если скакалку соединить в круг.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1669" y="1505792"/>
            <a:ext cx="2263296" cy="184826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1" y="3775990"/>
            <a:ext cx="3925019" cy="228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6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84" y="812410"/>
            <a:ext cx="3609286" cy="2774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30" y="685800"/>
            <a:ext cx="4378570" cy="2901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85" y="3771900"/>
            <a:ext cx="3609285" cy="29014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230" y="3771900"/>
            <a:ext cx="3586971" cy="290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7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главное в воспитании детей?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Ребенок должен расти здоровым! </a:t>
            </a:r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Здорового </a:t>
            </a:r>
            <a:r>
              <a:rPr lang="ru-RU" b="1" dirty="0">
                <a:solidFill>
                  <a:srgbClr val="0070C0"/>
                </a:solidFill>
              </a:rPr>
              <a:t>ребенка легче воспитывать, у него быстрее формируются все необходимые знания и </a:t>
            </a:r>
            <a:r>
              <a:rPr lang="ru-RU" b="1" dirty="0" smtClean="0">
                <a:solidFill>
                  <a:srgbClr val="0070C0"/>
                </a:solidFill>
              </a:rPr>
              <a:t>навыки;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Здоровье </a:t>
            </a:r>
            <a:r>
              <a:rPr lang="ru-RU" b="1" dirty="0">
                <a:solidFill>
                  <a:srgbClr val="0070C0"/>
                </a:solidFill>
              </a:rPr>
              <a:t>- важнейшая предпосылка правильного формирования характера, развития инициативы, сильной воли, дарований, природных способностей.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11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2482" y="365126"/>
            <a:ext cx="6332867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дальнейшего </a:t>
            </a:r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2920" y="1825625"/>
            <a:ext cx="6712429" cy="390231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Продолжить </a:t>
            </a:r>
            <a:r>
              <a:rPr lang="ru-RU" b="1" dirty="0">
                <a:solidFill>
                  <a:schemeClr val="accent1"/>
                </a:solidFill>
              </a:rPr>
              <a:t>работу по формированию двигательной активности детей с использованием нестандартного оборудования; 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dirty="0" smtClean="0">
                <a:solidFill>
                  <a:schemeClr val="accent1"/>
                </a:solidFill>
              </a:rPr>
              <a:t>Продолжить </a:t>
            </a:r>
            <a:r>
              <a:rPr lang="ru-RU" b="1" dirty="0">
                <a:solidFill>
                  <a:schemeClr val="accent1"/>
                </a:solidFill>
              </a:rPr>
              <a:t>оснащать </a:t>
            </a:r>
            <a:r>
              <a:rPr lang="ru-RU" b="1" dirty="0" smtClean="0">
                <a:solidFill>
                  <a:schemeClr val="accent1"/>
                </a:solidFill>
              </a:rPr>
              <a:t>физкультурный уголок, </a:t>
            </a:r>
            <a:r>
              <a:rPr lang="ru-RU" b="1" dirty="0">
                <a:solidFill>
                  <a:schemeClr val="accent1"/>
                </a:solidFill>
              </a:rPr>
              <a:t>а также физкультурный зал нестандартным оборудованием в соответствии с возрастными особенностями детей; </a:t>
            </a:r>
            <a:endParaRPr lang="ru-RU" b="1" dirty="0" smtClean="0">
              <a:solidFill>
                <a:schemeClr val="accent1"/>
              </a:solidFill>
            </a:endParaRPr>
          </a:p>
          <a:p>
            <a:r>
              <a:rPr lang="ru-RU" b="1" dirty="0" smtClean="0">
                <a:solidFill>
                  <a:schemeClr val="accent1"/>
                </a:solidFill>
              </a:rPr>
              <a:t>Провести </a:t>
            </a:r>
            <a:r>
              <a:rPr lang="ru-RU" b="1" dirty="0">
                <a:solidFill>
                  <a:schemeClr val="accent1"/>
                </a:solidFill>
              </a:rPr>
              <a:t>«День здоровья» в летний оздоровительный </a:t>
            </a:r>
            <a:r>
              <a:rPr lang="ru-RU" b="1" dirty="0" smtClean="0">
                <a:solidFill>
                  <a:schemeClr val="accent1"/>
                </a:solidFill>
              </a:rPr>
              <a:t>период.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60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71426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012" y="698740"/>
            <a:ext cx="6155576" cy="2700067"/>
          </a:xfrm>
        </p:spPr>
        <p:txBody>
          <a:bodyPr>
            <a:noAutofit/>
          </a:bodyPr>
          <a:lstStyle/>
          <a:p>
            <a:pPr algn="r"/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«Чтобы сделать ребёнка умным и рассудительным, сделайте его крепким и здоровым,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работает, действует, бегает, кричит,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находится в постоянном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движении.»</a:t>
            </a:r>
            <a:b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Жан-Жак 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Руссо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89184" y="4589464"/>
            <a:ext cx="6621403" cy="99182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672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148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Двигательная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предметно-развивающая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среда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Важным направлением в формировании у детей основ здорового образа жизни является правильно организованная предметно-пространственная среда, прежде всего это двигательная предметно-развивающая </a:t>
            </a:r>
            <a:r>
              <a:rPr lang="ru-RU" b="1" dirty="0" smtClean="0">
                <a:solidFill>
                  <a:srgbClr val="0070C0"/>
                </a:solidFill>
              </a:rPr>
              <a:t>среда.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Особенностью </a:t>
            </a:r>
            <a:r>
              <a:rPr lang="ru-RU" b="1" dirty="0">
                <a:solidFill>
                  <a:srgbClr val="0070C0"/>
                </a:solidFill>
              </a:rPr>
              <a:t>предметно-развивающей среды может стать нетрадиционное оборудование, которое несет теплоту рук, фантазию, креативность. Предметное окружение имеет огромное значение для развития активности детей, формирования их инициативного поведения и творчества. Среда может быть монотонной и привычной, а может стать необычной и очень притягательной, когда каждый ребенок сможет найти что-то для себя и придумать свои способы действия с выбранным предметом.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3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566" y="365126"/>
            <a:ext cx="7350783" cy="9029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Gadugi" panose="020B0502040204020203" pitchFamily="34" charset="0"/>
              </a:rPr>
              <a:t>Двигательная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Gadugi" panose="020B0502040204020203" pitchFamily="34" charset="0"/>
              </a:rPr>
              <a:t>предметно-развивающая среда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Gadugi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Наша задача – насыщение пространства недорогим, нестандартным, многофункциональным оборудованием и инвентарем, отвечающим гигиеническим, анатомо-физиологическим, психическим, эстетическим требованиям.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2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4678" y="365126"/>
            <a:ext cx="6660671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нестандартного оборудования позволяет: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4678" y="1825625"/>
            <a:ext cx="6660672" cy="4351338"/>
          </a:xfrm>
        </p:spPr>
        <p:txBody>
          <a:bodyPr>
            <a:normAutofit fontScale="55000" lnSpcReduction="2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повышать </a:t>
            </a:r>
            <a:r>
              <a:rPr lang="ru-RU" sz="3200" b="1" dirty="0">
                <a:solidFill>
                  <a:srgbClr val="0070C0"/>
                </a:solidFill>
              </a:rPr>
              <a:t>интерес детей к выполнению основных движений и игр</a:t>
            </a:r>
            <a:r>
              <a:rPr lang="ru-RU" sz="3200" b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развивать у детей наблюдательность, эстетическое восприятие, воображение, зрительную память;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уточнять представление о форме предметов, положение их частей, их относительной величине, об окраске предметов;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развивать чувство цвета, формы;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</a:rPr>
              <a:t>способствовать формированию физических качеств и двигательных умений </a:t>
            </a:r>
            <a:r>
              <a:rPr lang="ru-RU" sz="3200" b="1" dirty="0" smtClean="0">
                <a:solidFill>
                  <a:srgbClr val="0070C0"/>
                </a:solidFill>
              </a:rPr>
              <a:t>детей;</a:t>
            </a:r>
            <a:endParaRPr lang="ru-RU" sz="3200" b="1" dirty="0">
              <a:solidFill>
                <a:srgbClr val="0070C0"/>
              </a:solidFill>
            </a:endParaRPr>
          </a:p>
          <a:p>
            <a:r>
              <a:rPr lang="ru-RU" sz="3200" b="1" dirty="0" smtClean="0">
                <a:solidFill>
                  <a:srgbClr val="0070C0"/>
                </a:solidFill>
              </a:rPr>
              <a:t>повысить </a:t>
            </a:r>
            <a:r>
              <a:rPr lang="ru-RU" sz="3200" b="1" dirty="0">
                <a:solidFill>
                  <a:srgbClr val="0070C0"/>
                </a:solidFill>
              </a:rPr>
              <a:t>интерес детей к различным видам двигательной деятельности;</a:t>
            </a:r>
          </a:p>
          <a:p>
            <a:r>
              <a:rPr lang="ru-RU" sz="3200" b="1" dirty="0">
                <a:solidFill>
                  <a:srgbClr val="0070C0"/>
                </a:solidFill>
              </a:rPr>
              <a:t>  увеличить объем двигательной активности детей;</a:t>
            </a:r>
          </a:p>
          <a:p>
            <a:r>
              <a:rPr lang="ru-RU" sz="3200" b="1" dirty="0">
                <a:solidFill>
                  <a:srgbClr val="0070C0"/>
                </a:solidFill>
              </a:rPr>
              <a:t>  поднять эмоциональный настрой </a:t>
            </a:r>
            <a:r>
              <a:rPr lang="ru-RU" sz="3200" b="1" dirty="0" smtClean="0">
                <a:solidFill>
                  <a:srgbClr val="0070C0"/>
                </a:solidFill>
              </a:rPr>
              <a:t>детей;</a:t>
            </a:r>
            <a:endParaRPr lang="ru-RU" sz="3200" b="1" dirty="0">
              <a:solidFill>
                <a:srgbClr val="0070C0"/>
              </a:solidFill>
            </a:endParaRPr>
          </a:p>
          <a:p>
            <a:r>
              <a:rPr lang="ru-RU" sz="3200" b="1" dirty="0">
                <a:solidFill>
                  <a:srgbClr val="0070C0"/>
                </a:solidFill>
              </a:rPr>
              <a:t>  побуждать детей к самостоятельной двигательной деятельности.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87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27483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Нестандартное оборудование должно быть: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Безопасным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Максимально эффективным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Удобным к применению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Компактным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Универсальным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Технологичным и простым в применении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- Эстетичным.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078" y="288985"/>
            <a:ext cx="2380891" cy="1428535"/>
          </a:xfrm>
          <a:prstGeom prst="rect">
            <a:avLst/>
          </a:prstGeom>
        </p:spPr>
      </p:pic>
      <p:pic>
        <p:nvPicPr>
          <p:cNvPr id="5" name="Рисунок 4" descr="http://ped-kopilka.ru/images/10(241)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140" y="4307096"/>
            <a:ext cx="2119607" cy="2275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975" y="135493"/>
            <a:ext cx="3341935" cy="200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4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 </a:t>
            </a:r>
            <a:r>
              <a:rPr lang="ru-RU" b="1" dirty="0" smtClean="0">
                <a:solidFill>
                  <a:srgbClr val="7030A0"/>
                </a:solidFill>
              </a:rPr>
              <a:t>         </a:t>
            </a:r>
            <a:r>
              <a:rPr lang="ru-RU" sz="3600" b="1" dirty="0" smtClean="0">
                <a:solidFill>
                  <a:srgbClr val="7030A0"/>
                </a:solidFill>
              </a:rPr>
              <a:t>«</a:t>
            </a:r>
            <a:r>
              <a:rPr lang="ru-RU" sz="3600" b="1" dirty="0">
                <a:solidFill>
                  <a:srgbClr val="7030A0"/>
                </a:solidFill>
              </a:rPr>
              <a:t>Воздушный футбол»</a:t>
            </a:r>
            <a:r>
              <a:rPr lang="ru-RU" sz="3600" dirty="0">
                <a:solidFill>
                  <a:srgbClr val="7030A0"/>
                </a:solidFill>
              </a:rPr>
              <a:t/>
            </a:r>
            <a:br>
              <a:rPr lang="ru-RU" sz="3600" dirty="0">
                <a:solidFill>
                  <a:srgbClr val="7030A0"/>
                </a:solidFill>
              </a:rPr>
            </a:b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72332" y="1825625"/>
            <a:ext cx="3579962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Цель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: развивать дыхание, силу выдоха.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Можно использовать в игровой деятельности.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Берём любую коробку и обклеиваем её самоклеящейся плёнкой. Ворота делаем из любых стаканчиков. Сбоку стадион оформляем рекламными вывесками и зрителями. Мячи делаем из фольги и вооружаемся трубочками.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8185">
            <a:off x="1022534" y="1719305"/>
            <a:ext cx="3627646" cy="292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2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732" y="365126"/>
            <a:ext cx="7100618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Массаж сосновыми шишками</a:t>
            </a:r>
            <a:r>
              <a:rPr lang="ru-RU" sz="3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5900" y="1825625"/>
            <a:ext cx="4149307" cy="435133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Сосновые шишки намного грубее (колючие). Берем шишку и хорошо сжимаем в ладони, затем перекладываем в другую ладонь и (повторяем упражнение 3-4 раза</a:t>
            </a:r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</a:p>
          <a:p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Кладем </a:t>
            </a:r>
            <a:r>
              <a:rPr lang="ru-RU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шишку на ладонь и перекладываем из ладони в ладонь (упражнение выполняем3-4 раза</a:t>
            </a:r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 </a:t>
            </a:r>
          </a:p>
          <a:p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Катаем </a:t>
            </a:r>
            <a:r>
              <a:rPr lang="ru-RU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«колобки» (упражнение выполняем 5-6 раз). Катаем шишку до локтевого сгиба, меняем руку (выполняем упражнение 5-6 раз).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34351" y="1542139"/>
            <a:ext cx="3179491" cy="22849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82" y="3879774"/>
            <a:ext cx="2096219" cy="28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7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2264" y="365126"/>
            <a:ext cx="6143086" cy="1325563"/>
          </a:xfrm>
        </p:spPr>
        <p:txBody>
          <a:bodyPr/>
          <a:lstStyle/>
          <a:p>
            <a:r>
              <a:rPr lang="ru-RU" b="1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«Массажные дорожки»</a:t>
            </a:r>
            <a:r>
              <a:rPr lang="ru-RU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3092" y="1825625"/>
            <a:ext cx="350585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Материал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: изготовлены из вспененной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ткани ПВХ,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цветных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крышечек, пуговиц, карандашей, губки.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u="sng" dirty="0">
                <a:solidFill>
                  <a:schemeClr val="accent1">
                    <a:lumMod val="75000"/>
                  </a:schemeClr>
                </a:solidFill>
              </a:rPr>
              <a:t>Ц</a:t>
            </a:r>
            <a:r>
              <a:rPr lang="ru-RU" b="1" u="sng" dirty="0" smtClean="0">
                <a:solidFill>
                  <a:schemeClr val="accent1">
                    <a:lumMod val="75000"/>
                  </a:schemeClr>
                </a:solidFill>
              </a:rPr>
              <a:t>ель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осуществлять профилактику плоскостопия; укреплять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иммунитет.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4626" y="1218797"/>
            <a:ext cx="2321943" cy="16390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05778" y="2134681"/>
            <a:ext cx="2319787" cy="17183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7294" y="3421489"/>
            <a:ext cx="2147978" cy="16303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27715" y="4641158"/>
            <a:ext cx="2436960" cy="146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1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</TotalTime>
  <Words>592</Words>
  <Application>Microsoft Office PowerPoint</Application>
  <PresentationFormat>Экран (4:3)</PresentationFormat>
  <Paragraphs>78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Gadugi</vt:lpstr>
      <vt:lpstr>Tahoma</vt:lpstr>
      <vt:lpstr>Times New Roman</vt:lpstr>
      <vt:lpstr>Тема Office</vt:lpstr>
      <vt:lpstr>Презентация PowerPoint</vt:lpstr>
      <vt:lpstr>Что главное в воспитании детей? </vt:lpstr>
      <vt:lpstr>Двигательная  предметно-развивающая среда</vt:lpstr>
      <vt:lpstr>Двигательная предметно-развивающая среда</vt:lpstr>
      <vt:lpstr>Использование нестандартного оборудования позволяет:</vt:lpstr>
      <vt:lpstr>Презентация PowerPoint</vt:lpstr>
      <vt:lpstr>          «Воздушный футбол» </vt:lpstr>
      <vt:lpstr>Массаж сосновыми шишками </vt:lpstr>
      <vt:lpstr>«Массажные дорожки» </vt:lpstr>
      <vt:lpstr>«Волшебная бутылочка»</vt:lpstr>
      <vt:lpstr>Упражнения на дыхание </vt:lpstr>
      <vt:lpstr>«Моталочки» </vt:lpstr>
      <vt:lpstr>«Массажные перчатки»</vt:lpstr>
      <vt:lpstr>Тренажер для двигательной активности</vt:lpstr>
      <vt:lpstr>«Парашют»</vt:lpstr>
      <vt:lpstr>Тренажёр «Солнышко»</vt:lpstr>
      <vt:lpstr>Экологическая дорожка </vt:lpstr>
      <vt:lpstr>«Скакалка из крышек» </vt:lpstr>
      <vt:lpstr>Презентация PowerPoint</vt:lpstr>
      <vt:lpstr>Перспективы дальнейшего развития</vt:lpstr>
      <vt:lpstr>«Чтобы сделать ребёнка умным и рассудительным, сделайте его крепким и здоровым,  Пусть он работает, действует, бегает, кричит, Пусть он находится в постоянном движении.»   Жан-Жак Руссо 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Оля</cp:lastModifiedBy>
  <cp:revision>68</cp:revision>
  <dcterms:created xsi:type="dcterms:W3CDTF">2013-11-19T05:52:05Z</dcterms:created>
  <dcterms:modified xsi:type="dcterms:W3CDTF">2022-03-04T09:01:39Z</dcterms:modified>
</cp:coreProperties>
</file>