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3" r:id="rId7"/>
    <p:sldId id="264" r:id="rId8"/>
    <p:sldId id="265" r:id="rId9"/>
    <p:sldId id="266" r:id="rId10"/>
    <p:sldId id="267" r:id="rId11"/>
    <p:sldId id="275" r:id="rId12"/>
    <p:sldId id="272" r:id="rId13"/>
    <p:sldId id="273" r:id="rId14"/>
    <p:sldId id="274" r:id="rId15"/>
    <p:sldId id="270" r:id="rId16"/>
    <p:sldId id="271" r:id="rId17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5" d="100"/>
          <a:sy n="115" d="100"/>
        </p:scale>
        <p:origin x="147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45D-846A-4523-BD5D-C77F86F4456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8F441-F064-457F-8D7F-258F57F14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45D-846A-4523-BD5D-C77F86F4456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8F441-F064-457F-8D7F-258F57F14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45D-846A-4523-BD5D-C77F86F4456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8F441-F064-457F-8D7F-258F57F14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45D-846A-4523-BD5D-C77F86F4456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8F441-F064-457F-8D7F-258F57F14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45D-846A-4523-BD5D-C77F86F4456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8F441-F064-457F-8D7F-258F57F14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45D-846A-4523-BD5D-C77F86F4456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8F441-F064-457F-8D7F-258F57F14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45D-846A-4523-BD5D-C77F86F4456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8F441-F064-457F-8D7F-258F57F14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45D-846A-4523-BD5D-C77F86F4456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8F441-F064-457F-8D7F-258F57F14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45D-846A-4523-BD5D-C77F86F4456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8F441-F064-457F-8D7F-258F57F14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45D-846A-4523-BD5D-C77F86F4456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8F441-F064-457F-8D7F-258F57F14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45D-846A-4523-BD5D-C77F86F4456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8F441-F064-457F-8D7F-258F57F144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D445D-846A-4523-BD5D-C77F86F4456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8F441-F064-457F-8D7F-258F57F1442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5.jp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gif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208823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Gabriola" panose="04040605051002020D02" pitchFamily="82" charset="0"/>
              </a:rPr>
              <a:t>МАОУ Фабричная  СОШ дошкольный отдел</a:t>
            </a:r>
            <a:br>
              <a:rPr lang="ru-RU" sz="2400" b="1" dirty="0" smtClean="0">
                <a:solidFill>
                  <a:srgbClr val="7030A0"/>
                </a:solidFill>
                <a:latin typeface="Gabriola" panose="04040605051002020D02" pitchFamily="82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Gabriola" panose="04040605051002020D02" pitchFamily="82" charset="0"/>
              </a:rPr>
              <a:t/>
            </a:r>
            <a:br>
              <a:rPr lang="ru-RU" sz="2400" b="1" dirty="0" smtClean="0">
                <a:solidFill>
                  <a:srgbClr val="7030A0"/>
                </a:solidFill>
                <a:latin typeface="Gabriola" panose="04040605051002020D02" pitchFamily="82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Использование разных видов детской деятельности по 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здоровьесбережению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 воспитанников</a:t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 в рамках реализации ФГОС ДО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81598" y="5375835"/>
            <a:ext cx="5168753" cy="1212723"/>
          </a:xfrm>
        </p:spPr>
        <p:txBody>
          <a:bodyPr>
            <a:normAutofit fontScale="70000" lnSpcReduction="20000"/>
          </a:bodyPr>
          <a:lstStyle/>
          <a:p>
            <a:r>
              <a:rPr lang="ru-RU" sz="2000" b="1" dirty="0" smtClean="0">
                <a:solidFill>
                  <a:srgbClr val="00B05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ПЕДАГОГИЧЕСКИЙ ОПЫТ</a:t>
            </a:r>
          </a:p>
          <a:p>
            <a:r>
              <a:rPr lang="ru-RU" sz="2000" b="1" dirty="0" smtClean="0">
                <a:solidFill>
                  <a:srgbClr val="00B05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РАБОТЫ ВОСПИТАТЕЛЯ 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младшей группы 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БЫЦ Ольги Владимировны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2021 </a:t>
            </a:r>
            <a:r>
              <a:rPr lang="ru-RU" sz="2000" b="1" dirty="0" smtClean="0">
                <a:solidFill>
                  <a:srgbClr val="7030A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– </a:t>
            </a:r>
            <a:r>
              <a:rPr lang="ru-RU" sz="2000" b="1" dirty="0" smtClean="0">
                <a:solidFill>
                  <a:srgbClr val="7030A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2022 </a:t>
            </a:r>
            <a:r>
              <a:rPr lang="ru-RU" sz="2000" b="1" dirty="0" smtClean="0">
                <a:solidFill>
                  <a:srgbClr val="7030A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учебный год</a:t>
            </a:r>
            <a:endParaRPr lang="ru-RU" sz="2000" b="1" dirty="0">
              <a:solidFill>
                <a:srgbClr val="7030A0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708920"/>
            <a:ext cx="3888432" cy="2376264"/>
          </a:xfrm>
          <a:prstGeom prst="rect">
            <a:avLst/>
          </a:prstGeom>
        </p:spPr>
      </p:pic>
      <p:pic>
        <p:nvPicPr>
          <p:cNvPr id="5" name="01 Детский са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00392" y="595547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000"/>
    </mc:Choice>
    <mc:Fallback xmlns="">
      <p:transition spd="slow" advTm="5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664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Предметно-пространственная, </a:t>
            </a:r>
            <a:r>
              <a:rPr lang="ru-RU" sz="3200" b="1" dirty="0">
                <a:solidFill>
                  <a:srgbClr val="FF0000"/>
                </a:solidFill>
              </a:rPr>
              <a:t>развивающая среда физкультурного уголка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6092" y="2261229"/>
            <a:ext cx="4853929" cy="3530285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94721" y="4411762"/>
            <a:ext cx="2426964" cy="1656184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740" y="1657944"/>
            <a:ext cx="3611893" cy="216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7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НОД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79" y="1063167"/>
            <a:ext cx="2867271" cy="280075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296" y="1325510"/>
            <a:ext cx="4038600" cy="242316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4077072"/>
            <a:ext cx="3731075" cy="22374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893610"/>
            <a:ext cx="1097260" cy="227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8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Прогулка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758" y="1187111"/>
            <a:ext cx="2319293" cy="191289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424" y="3253843"/>
            <a:ext cx="2958480" cy="177508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61378" y="1187110"/>
            <a:ext cx="2339752" cy="18974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37" y="3176972"/>
            <a:ext cx="2700542" cy="16135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861047"/>
            <a:ext cx="2736304" cy="17281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4773454"/>
            <a:ext cx="3131840" cy="18791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158714"/>
            <a:ext cx="3251853" cy="195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99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Гимнастика пробуждения после дневного сна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25" y="1700809"/>
            <a:ext cx="4072167" cy="2808312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03725" y="2504599"/>
            <a:ext cx="4525963" cy="2715577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581128"/>
            <a:ext cx="2657872" cy="199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29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Информационная работа с родителями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45" y="1124744"/>
            <a:ext cx="4038600" cy="242316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084" y="3790014"/>
            <a:ext cx="1824890" cy="257848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157821"/>
            <a:ext cx="3491880" cy="23431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706296"/>
            <a:ext cx="1885725" cy="26622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731370"/>
            <a:ext cx="1903085" cy="269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06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Существует десять золотых правил </a:t>
            </a:r>
            <a:r>
              <a:rPr lang="ru-RU" b="1" dirty="0" err="1">
                <a:solidFill>
                  <a:srgbClr val="FF0000"/>
                </a:solidFill>
              </a:rPr>
              <a:t>здоровьесбережения</a:t>
            </a:r>
            <a:r>
              <a:rPr lang="ru-RU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1.Соблюдайте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режим дня!</a:t>
            </a: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2. Обращайте больше внимания на питание!</a:t>
            </a: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3. Больше двигайтесь!</a:t>
            </a: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4. Спите в прохладной комнате!</a:t>
            </a: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5. Не гасите в себе гнев, дайте вырваться ему наружу!</a:t>
            </a: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6. Постоянно занимайтесь интеллектуальной деятельностью!</a:t>
            </a: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7. Гоните прочь уныние и хандру!</a:t>
            </a: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8. Адекватно реагируйте на все проявления своего организма!</a:t>
            </a: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9. Старайтесь получать как можно больше положительных эмоций!</a:t>
            </a:r>
          </a:p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10. Желайте себе и окружающим только добра!</a:t>
            </a:r>
          </a:p>
          <a:p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864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221088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Спасибо за внимание!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35896" y="980728"/>
            <a:ext cx="4968552" cy="2520279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Будьте добрыми, если захотите;</a:t>
            </a:r>
            <a:b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Будьте мудрыми, если сможете;</a:t>
            </a:r>
            <a:b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Но здоровыми вы должны быть всегда.</a:t>
            </a:r>
            <a:b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Конфуций.</a:t>
            </a:r>
            <a:b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55" y="332656"/>
            <a:ext cx="28575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51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5213176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pPr algn="ctr"/>
            <a:r>
              <a:rPr lang="ru-RU" b="1" dirty="0" smtClean="0"/>
              <a:t>«Забота о человеческом здоровье, тем более о здоровье ребенка – это не просто комплекс санитарно-гигиенических норм и правил, не свод требований к режиму, питанию и отдыху. </a:t>
            </a:r>
          </a:p>
          <a:p>
            <a:pPr marL="0" indent="0" algn="ctr">
              <a:buNone/>
            </a:pPr>
            <a:r>
              <a:rPr lang="ru-RU" b="1" dirty="0" smtClean="0"/>
              <a:t>Это, прежде всего забота о гармонической полноте всех его физических и духовных сил, и венцом этой гармонии является радость творчества</a:t>
            </a:r>
            <a:r>
              <a:rPr lang="ru-RU" b="1" dirty="0"/>
              <a:t>»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В</a:t>
            </a:r>
            <a:r>
              <a:rPr lang="ru-RU" b="1" dirty="0"/>
              <a:t>. А. Сухомлинский.</a:t>
            </a:r>
            <a:br>
              <a:rPr lang="ru-RU" b="1" dirty="0"/>
            </a:br>
            <a:endParaRPr lang="ru-RU" b="1" dirty="0" smtClean="0"/>
          </a:p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74638"/>
            <a:ext cx="6552728" cy="1581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677" y="350253"/>
            <a:ext cx="7998645" cy="615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90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325562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Самомассаж: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chemeClr val="accent4"/>
                </a:solidFill>
              </a:rPr>
              <a:t>Весёлые стихи, яркие образы, обыгрывающие массажные движения, их простота, доступность, возможность использования в различной обстановке и в любое время способствуют изменению позиции ребенка из объекта в субъект педагогического воздействия, а это гарантия успеха </a:t>
            </a:r>
            <a:r>
              <a:rPr lang="ru-RU" b="1" dirty="0" smtClean="0">
                <a:solidFill>
                  <a:schemeClr val="accent4"/>
                </a:solidFill>
              </a:rPr>
              <a:t>здоровье сбережения.</a:t>
            </a:r>
            <a:endParaRPr lang="ru-RU" b="1" dirty="0">
              <a:solidFill>
                <a:schemeClr val="accent4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667383" y="1609969"/>
            <a:ext cx="3812232" cy="2763075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4725144"/>
            <a:ext cx="360459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88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Артикуляционная гимнастика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Простые игровые упражнения (с одновременным проговариванием стишков) для тренировки органов артикуляции (губ, языка, нижней челюсти), необходимые для правильного звукопроизношения.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600200"/>
            <a:ext cx="3676600" cy="4629447"/>
          </a:xfrm>
        </p:spPr>
      </p:pic>
    </p:spTree>
    <p:extLst>
      <p:ext uri="{BB962C8B-B14F-4D97-AF65-F5344CB8AC3E}">
        <p14:creationId xmlns:p14="http://schemas.microsoft.com/office/powerpoint/2010/main" val="138453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Утренняя </a:t>
            </a:r>
            <a:r>
              <a:rPr lang="ru-RU" dirty="0">
                <a:solidFill>
                  <a:srgbClr val="FF0000"/>
                </a:solidFill>
              </a:rPr>
              <a:t>гимнастика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19672" y="1556792"/>
            <a:ext cx="4536504" cy="3384376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725144"/>
            <a:ext cx="2476500" cy="2000250"/>
          </a:xfrm>
        </p:spPr>
      </p:pic>
    </p:spTree>
    <p:extLst>
      <p:ext uri="{BB962C8B-B14F-4D97-AF65-F5344CB8AC3E}">
        <p14:creationId xmlns:p14="http://schemas.microsoft.com/office/powerpoint/2010/main" val="217802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Умывание водой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457199" y="1253776"/>
            <a:ext cx="2242591" cy="2895303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4943975" y="1283448"/>
            <a:ext cx="4011017" cy="23898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27709" y="3087878"/>
            <a:ext cx="4166910" cy="28227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983" y="1090891"/>
            <a:ext cx="2286361" cy="1387477"/>
          </a:xfrm>
          <a:prstGeom prst="rect">
            <a:avLst/>
          </a:prstGeom>
        </p:spPr>
      </p:pic>
      <p:pic>
        <p:nvPicPr>
          <p:cNvPr id="4" name="08 Песенка про умывани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021644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38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</a:t>
            </a:r>
            <a:r>
              <a:rPr lang="ru-RU" dirty="0" smtClean="0">
                <a:solidFill>
                  <a:srgbClr val="FF0000"/>
                </a:solidFill>
              </a:rPr>
              <a:t>риём </a:t>
            </a:r>
            <a:r>
              <a:rPr lang="ru-RU" dirty="0">
                <a:solidFill>
                  <a:srgbClr val="FF0000"/>
                </a:solidFill>
              </a:rPr>
              <a:t>пищи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57" y="1196752"/>
            <a:ext cx="4038600" cy="242316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321" y="3619912"/>
            <a:ext cx="4038600" cy="242316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633" y="2715037"/>
            <a:ext cx="1238250" cy="9048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621" y="1030293"/>
            <a:ext cx="2651787" cy="19888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619912"/>
            <a:ext cx="3357786" cy="204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37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Самостоятельные </a:t>
            </a:r>
            <a:r>
              <a:rPr lang="ru-RU" sz="2800" b="1" dirty="0">
                <a:solidFill>
                  <a:srgbClr val="FF0000"/>
                </a:solidFill>
              </a:rPr>
              <a:t>игры</a:t>
            </a:r>
            <a:r>
              <a:rPr lang="ru-RU" sz="2800" dirty="0"/>
              <a:t>, в ходе которых реализуются основные потребности детей в движении, игре и общении.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0348" y="1589615"/>
            <a:ext cx="2045618" cy="122737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65211" y="2216933"/>
            <a:ext cx="2393786" cy="1436271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586" y="2816754"/>
            <a:ext cx="2411760" cy="14470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91" y="4178732"/>
            <a:ext cx="3611893" cy="21671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873" y="2168081"/>
            <a:ext cx="2381619" cy="152180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240" y="4178732"/>
            <a:ext cx="3131840" cy="187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10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9068763b28107ccf2b93dbc875ffd52e72fe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kid_girl</Template>
  <TotalTime>298</TotalTime>
  <Words>289</Words>
  <Application>Microsoft Office PowerPoint</Application>
  <PresentationFormat>Экран (4:3)</PresentationFormat>
  <Paragraphs>37</Paragraphs>
  <Slides>16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Microsoft YaHei UI</vt:lpstr>
      <vt:lpstr>Arial</vt:lpstr>
      <vt:lpstr>Calibri</vt:lpstr>
      <vt:lpstr>Gabriola</vt:lpstr>
      <vt:lpstr>Georgia</vt:lpstr>
      <vt:lpstr>Тема Office</vt:lpstr>
      <vt:lpstr>МАОУ Фабричная  СОШ дошкольный отдел  Использование разных видов детской деятельности по здоровьесбережению воспитанников  в рамках реализации ФГОС ДО</vt:lpstr>
      <vt:lpstr>Презентация PowerPoint</vt:lpstr>
      <vt:lpstr>Презентация PowerPoint</vt:lpstr>
      <vt:lpstr>Самомассаж:</vt:lpstr>
      <vt:lpstr>Артикуляционная гимнастика</vt:lpstr>
      <vt:lpstr>Утренняя гимнастика </vt:lpstr>
      <vt:lpstr>Умывание водой</vt:lpstr>
      <vt:lpstr>Приём пищи </vt:lpstr>
      <vt:lpstr> Самостоятельные игры, в ходе которых реализуются основные потребности детей в движении, игре и общении.</vt:lpstr>
      <vt:lpstr>Предметно-пространственная, развивающая среда физкультурного уголка </vt:lpstr>
      <vt:lpstr>НОД</vt:lpstr>
      <vt:lpstr>Прогулка</vt:lpstr>
      <vt:lpstr>Гимнастика пробуждения после дневного сна</vt:lpstr>
      <vt:lpstr>Информационная работа с родителями </vt:lpstr>
      <vt:lpstr>Существует десять золотых правил здоровьесбережения: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разных видов детской деятельности по здоровье сбережению воспитанников младшей группы в рамках реализации ФГОС ДО</dc:title>
  <dc:creator>Оля</dc:creator>
  <cp:lastModifiedBy>Оля</cp:lastModifiedBy>
  <cp:revision>39</cp:revision>
  <dcterms:created xsi:type="dcterms:W3CDTF">2017-01-20T15:06:38Z</dcterms:created>
  <dcterms:modified xsi:type="dcterms:W3CDTF">2022-11-18T05:49:08Z</dcterms:modified>
</cp:coreProperties>
</file>