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2" autoAdjust="0"/>
    <p:restoredTop sz="94660"/>
  </p:normalViewPr>
  <p:slideViewPr>
    <p:cSldViewPr snapToGrid="0">
      <p:cViewPr varScale="1">
        <p:scale>
          <a:sx n="86" d="100"/>
          <a:sy n="86" d="100"/>
        </p:scale>
        <p:origin x="3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852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430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454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887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924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216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738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93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74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5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95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27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445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15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158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205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152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4F3549-378F-418A-BB83-55E367312AC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51A1AC-0476-465E-A20B-43FBF8748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97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  <p:sldLayoutId id="2147483900" r:id="rId15"/>
    <p:sldLayoutId id="2147483901" r:id="rId16"/>
    <p:sldLayoutId id="214748390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Санкт-Петербург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u="sng" dirty="0">
                <a:latin typeface="Monotype Corsiva" panose="03010101010201010101" pitchFamily="66" charset="0"/>
              </a:rPr>
              <a:t>Культурная столица России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0" y="4102554"/>
            <a:ext cx="32943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dirty="0">
                <a:solidFill>
                  <a:schemeClr val="accent1"/>
                </a:solidFill>
              </a:rPr>
              <a:t>Над данной презентацией работал</a:t>
            </a:r>
            <a:r>
              <a:rPr lang="ru-RU" sz="1100">
                <a:solidFill>
                  <a:schemeClr val="accent1"/>
                </a:solidFill>
              </a:rPr>
              <a:t>: Трофимов </a:t>
            </a:r>
            <a:r>
              <a:rPr lang="ru-RU" sz="1100" dirty="0">
                <a:solidFill>
                  <a:schemeClr val="accent1"/>
                </a:solidFill>
              </a:rPr>
              <a:t>Богдан Алексеевич</a:t>
            </a:r>
          </a:p>
          <a:p>
            <a:pPr algn="r"/>
            <a:r>
              <a:rPr lang="ru-RU" sz="1100" dirty="0">
                <a:solidFill>
                  <a:schemeClr val="accent1"/>
                </a:solidFill>
              </a:rPr>
              <a:t>Руководитель: Родионова Виталина Петровна  </a:t>
            </a:r>
          </a:p>
        </p:txBody>
      </p:sp>
    </p:spTree>
    <p:extLst>
      <p:ext uri="{BB962C8B-B14F-4D97-AF65-F5344CB8AC3E}">
        <p14:creationId xmlns:p14="http://schemas.microsoft.com/office/powerpoint/2010/main" val="3030414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Известность Санкт-Петербурга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Monotype Corsiva" panose="03010101010201010101" pitchFamily="66" charset="0"/>
              </a:rPr>
              <a:t>После Москвы Санкт-Петербург — второй по величине город в России и самый северный мегаполис в мире. Город простирается на 40 островов в дельте реки Невы. Из-за многочисленных мостов и каналов Санкт-Петербург также называют Северной Венецией. В архитектуре Санкт-Петербурга насчитывается до 15 разных стилей. Санкт-Петербург – это культурный центр мирового значения с более, чем 300-летней историей. Его недаром часто называют «культурной столицей».</a:t>
            </a:r>
          </a:p>
        </p:txBody>
      </p:sp>
    </p:spTree>
    <p:extLst>
      <p:ext uri="{BB962C8B-B14F-4D97-AF65-F5344CB8AC3E}">
        <p14:creationId xmlns:p14="http://schemas.microsoft.com/office/powerpoint/2010/main" val="2905083905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Памятники и архитектура Питера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Monotype Corsiva" panose="03010101010201010101" pitchFamily="66" charset="0"/>
              </a:rPr>
              <a:t>В городе насчитывается 8464 культурных и исторических памятников, являющихся объектами культурного наследия. При этом 4213 из них являются объектами культурного наследия федерального значения. Наиболее известен Петербург городскими и пригородными архитектурными ансамблями, дворцами и соборами, музеями, разводными мостами и набережными, памятниками и монументами. </a:t>
            </a:r>
          </a:p>
        </p:txBody>
      </p:sp>
    </p:spTree>
    <p:extLst>
      <p:ext uri="{BB962C8B-B14F-4D97-AF65-F5344CB8AC3E}">
        <p14:creationId xmlns:p14="http://schemas.microsoft.com/office/powerpoint/2010/main" val="97177418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Петропавловская крепость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Monotype Corsiva" panose="03010101010201010101" pitchFamily="66" charset="0"/>
              </a:rPr>
              <a:t>Петропавловская крепость. Внутри крепости находится здание Санкт-Петербургского монетного двора, основанное в 1724 году для производства монет и действующее до сих пор.</a:t>
            </a:r>
          </a:p>
        </p:txBody>
      </p:sp>
      <p:pic>
        <p:nvPicPr>
          <p:cNvPr id="1026" name="Picture 2" descr="https://scandaly.ru/wp-content/uploads/2021/05/6c699ca8e4ab2a15a0e2ce35b96a5a030118c67b_2000_1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728" y="4040856"/>
            <a:ext cx="3249167" cy="201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688" y="4040855"/>
            <a:ext cx="3186875" cy="20185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33726" y="3713505"/>
            <a:ext cx="3126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sng" dirty="0">
                <a:solidFill>
                  <a:schemeClr val="accent5">
                    <a:lumMod val="75000"/>
                  </a:schemeClr>
                </a:solidFill>
              </a:rPr>
              <a:t>Петропавловская крепость вечером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71986" y="3713505"/>
            <a:ext cx="3384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>
                <a:solidFill>
                  <a:schemeClr val="accent5">
                    <a:lumMod val="75000"/>
                  </a:schemeClr>
                </a:solidFill>
              </a:rPr>
              <a:t>Петропавловская крепость днём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7028688" y="4040855"/>
            <a:ext cx="3186875" cy="2018569"/>
          </a:xfrm>
          <a:prstGeom prst="flowChartProcess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1633727" y="4040854"/>
            <a:ext cx="3249167" cy="201856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8438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4"/>
                </a:solidFill>
              </a:rPr>
              <a:t>Музеи Санкт-Петербурга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Monotype Corsiva" panose="03010101010201010101" pitchFamily="66" charset="0"/>
              </a:rPr>
              <a:t>В Санкт-Петербурге работают более 200 музеев, главными из которых являются Русский музей и Кунсткамера (музей антропологии и этнографии имени Петра Великого) и, конечно, Эрмитаж. Он занимает целых пять зданий, выставочная площадь музея – 57 475 м2.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697" y="4441952"/>
            <a:ext cx="3337559" cy="1625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34256" y="4392475"/>
            <a:ext cx="27195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Русский музей. Спроектирован архитектором Карло Росси в 1819-1985 годах. В музее около 315 000 экспонатов.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96695" y="4446016"/>
            <a:ext cx="3348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96695" y="6067715"/>
            <a:ext cx="3348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96695" y="4441952"/>
            <a:ext cx="0" cy="16257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334256" y="4441952"/>
            <a:ext cx="0" cy="16257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617" y="4362864"/>
            <a:ext cx="3060192" cy="1704851"/>
          </a:xfrm>
          <a:prstGeom prst="rect">
            <a:avLst/>
          </a:prstGeom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7595617" y="4362866"/>
            <a:ext cx="30601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595617" y="6067715"/>
            <a:ext cx="30601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595617" y="4362866"/>
            <a:ext cx="0" cy="17048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655810" y="4362865"/>
            <a:ext cx="0" cy="17048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477940" y="4031734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sng" dirty="0">
                <a:solidFill>
                  <a:schemeClr val="accent4">
                    <a:lumMod val="75000"/>
                  </a:schemeClr>
                </a:solidFill>
              </a:rPr>
              <a:t>Кунсткамера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09687" y="4126711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sng" dirty="0">
                <a:solidFill>
                  <a:schemeClr val="accent4">
                    <a:lumMod val="75000"/>
                  </a:schemeClr>
                </a:solidFill>
              </a:rPr>
              <a:t>Русский музей</a:t>
            </a:r>
          </a:p>
        </p:txBody>
      </p:sp>
    </p:spTree>
    <p:extLst>
      <p:ext uri="{BB962C8B-B14F-4D97-AF65-F5344CB8AC3E}">
        <p14:creationId xmlns:p14="http://schemas.microsoft.com/office/powerpoint/2010/main" val="2618974025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accent3">
                    <a:lumMod val="60000"/>
                    <a:lumOff val="40000"/>
                  </a:schemeClr>
                </a:solidFill>
              </a:rPr>
              <a:t>Театры Санкт-Петербурга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latin typeface="Monotype Corsiva" panose="03010101010201010101" pitchFamily="66" charset="0"/>
              </a:rPr>
              <a:t>В Санкт-Петербурге работают более 180 театров и театральных коллективов, концертных залов, камерных площадок и спортивных арен. 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2050" name="Picture 2" descr="https://i1.wp.com/7info.ru/wp-content/uploads/2019/07/cropped-b18792e7a9862b77ae0ce2168d7952ba-scal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3944591"/>
            <a:ext cx="3651250" cy="20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46651" y="3838477"/>
            <a:ext cx="2263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Мариинский театр – шедевр неоклассической архитектуры с элементами невизантийского дизайна, был построен в 1860 году.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295401" y="3944591"/>
            <a:ext cx="3651250" cy="2051927"/>
          </a:xfrm>
          <a:prstGeom prst="flowChart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9200" y="3944591"/>
            <a:ext cx="3788071" cy="2055411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7569200" y="3944591"/>
            <a:ext cx="3788071" cy="2051927"/>
          </a:xfrm>
          <a:prstGeom prst="flowChart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11161" y="3609642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sng" dirty="0">
                <a:solidFill>
                  <a:schemeClr val="accent3">
                    <a:lumMod val="75000"/>
                  </a:schemeClr>
                </a:solidFill>
              </a:rPr>
              <a:t>Мариинский театр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07360" y="3609642"/>
            <a:ext cx="3111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sng" dirty="0">
                <a:solidFill>
                  <a:schemeClr val="accent3">
                    <a:lumMod val="75000"/>
                  </a:schemeClr>
                </a:solidFill>
              </a:rPr>
              <a:t>Выступление в Мариинский театр</a:t>
            </a:r>
          </a:p>
        </p:txBody>
      </p:sp>
    </p:spTree>
    <p:extLst>
      <p:ext uri="{BB962C8B-B14F-4D97-AF65-F5344CB8AC3E}">
        <p14:creationId xmlns:p14="http://schemas.microsoft.com/office/powerpoint/2010/main" val="1386600839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История творчества Санкт-Петербурга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В разное время в Санкт-Петербурге жили и творили известнейшие русские культурные деятели: композиторы Петр Чайковский и Дмитрий Шостакович; писатели и поэты Александр Пушкин, Николай Гоголь, Федор Достоевский, Николай Гумилев, Александр Блок, Анна Ахматова, Андрей Белый, Иосиф Бродский, Сергей Довлатов и др. В разное время и в разной творческой форме образ Санкт-Петербурга, «Северной Пальмиры» нашел отражение в их творчестве. Наиболее известными произведениями о городе являются поэма А. С. Пушкина «Медный всадник», «Петербургские повести» Н. В. Гоголя, романы Ф. М. Достоевского, а также опера П. И. Чайковского «Пиковая дама».</a:t>
            </a:r>
          </a:p>
        </p:txBody>
      </p:sp>
    </p:spTree>
    <p:extLst>
      <p:ext uri="{BB962C8B-B14F-4D97-AF65-F5344CB8AC3E}">
        <p14:creationId xmlns:p14="http://schemas.microsoft.com/office/powerpoint/2010/main" val="3436615166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1">
                <a:lumMod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5">
                <a:lumMod val="40000"/>
                <a:lumOff val="6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9661" y="2692186"/>
            <a:ext cx="4375149" cy="1047750"/>
          </a:xfrm>
        </p:spPr>
        <p:txBody>
          <a:bodyPr>
            <a:noAutofit/>
          </a:bodyPr>
          <a:lstStyle/>
          <a:p>
            <a:r>
              <a:rPr lang="ru-RU" sz="1800" i="1" u="sng" dirty="0"/>
              <a:t>«Медный всадник» Памятник Петру I скульптора Э. Фальконе. Открыт в 1782 году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721" y="325216"/>
            <a:ext cx="3399130" cy="2578383"/>
          </a:xfrm>
          <a:prstGeom prst="rect">
            <a:avLst/>
          </a:prstGeom>
        </p:spPr>
      </p:pic>
      <p:sp>
        <p:nvSpPr>
          <p:cNvPr id="6" name="Блок-схема: процесс 5"/>
          <p:cNvSpPr/>
          <p:nvPr/>
        </p:nvSpPr>
        <p:spPr>
          <a:xfrm>
            <a:off x="353720" y="325216"/>
            <a:ext cx="3399207" cy="2578383"/>
          </a:xfrm>
          <a:prstGeom prst="flowChart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846" y="302234"/>
            <a:ext cx="3538794" cy="2601366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4314769" y="302234"/>
            <a:ext cx="3538871" cy="2601365"/>
          </a:xfrm>
          <a:prstGeom prst="flowChart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334778" y="2903599"/>
            <a:ext cx="3498851" cy="787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u="sng" dirty="0"/>
              <a:t>«Медный всадник» Памятник Петру I скульптора Э. Фальконе. Открыт в 1782 году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4077" y="302234"/>
            <a:ext cx="1842083" cy="2601365"/>
          </a:xfrm>
          <a:prstGeom prst="rect">
            <a:avLst/>
          </a:prstGeom>
        </p:spPr>
      </p:pic>
      <p:sp>
        <p:nvSpPr>
          <p:cNvPr id="14" name="Блок-схема: процесс 13"/>
          <p:cNvSpPr/>
          <p:nvPr/>
        </p:nvSpPr>
        <p:spPr>
          <a:xfrm>
            <a:off x="8704077" y="302234"/>
            <a:ext cx="1842083" cy="2601365"/>
          </a:xfrm>
          <a:prstGeom prst="flowChart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8614833" y="2903599"/>
            <a:ext cx="2136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/>
              <a:t>«Храм Спас-на-Крови»</a:t>
            </a:r>
          </a:p>
        </p:txBody>
      </p:sp>
      <p:pic>
        <p:nvPicPr>
          <p:cNvPr id="3074" name="Picture 2" descr="https://mozgvkorobke.com/wp-content/uploads/2022/04/n-1001460752197-29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3978447"/>
            <a:ext cx="3958972" cy="258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Блок-схема: процесс 15"/>
          <p:cNvSpPr/>
          <p:nvPr/>
        </p:nvSpPr>
        <p:spPr>
          <a:xfrm>
            <a:off x="342901" y="3971708"/>
            <a:ext cx="3958972" cy="2590984"/>
          </a:xfrm>
          <a:prstGeom prst="flowChart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345653" y="6488668"/>
            <a:ext cx="195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/>
              <a:t>«</a:t>
            </a:r>
            <a:r>
              <a:rPr lang="ru-RU" i="1" u="sng" dirty="0" err="1"/>
              <a:t>Кикины</a:t>
            </a:r>
            <a:r>
              <a:rPr lang="ru-RU" i="1" u="sng" dirty="0"/>
              <a:t> палаты» 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7739" y="3970172"/>
            <a:ext cx="5021055" cy="2592519"/>
          </a:xfrm>
          <a:prstGeom prst="rect">
            <a:avLst/>
          </a:prstGeom>
        </p:spPr>
      </p:pic>
      <p:sp>
        <p:nvSpPr>
          <p:cNvPr id="21" name="Блок-схема: процесс 20"/>
          <p:cNvSpPr/>
          <p:nvPr/>
        </p:nvSpPr>
        <p:spPr>
          <a:xfrm>
            <a:off x="4777739" y="3978447"/>
            <a:ext cx="5021055" cy="2584244"/>
          </a:xfrm>
          <a:prstGeom prst="flowChart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9798794" y="4310123"/>
            <a:ext cx="24937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/>
              <a:t>Центральное место занимает Александровская колонна (высота 47 метров, построенная в 1830- е в честь победы над Наполеоном.).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71000" y="6534116"/>
            <a:ext cx="203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sng" dirty="0"/>
              <a:t>«Дворцовая площадь»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237210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21EE62-F66B-F262-E768-4CB449F8F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237938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BFA04E-0B95-9AB4-5B3E-701B53CD7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7724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268</TotalTime>
  <Words>474</Words>
  <Application>Microsoft Office PowerPoint</Application>
  <PresentationFormat>Широкоэкранный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Garamond</vt:lpstr>
      <vt:lpstr>Monotype Corsiva</vt:lpstr>
      <vt:lpstr>Натуральные материалы</vt:lpstr>
      <vt:lpstr>Санкт-Петербург</vt:lpstr>
      <vt:lpstr>Известность Санкт-Петербурга</vt:lpstr>
      <vt:lpstr>Памятники и архитектура Питера</vt:lpstr>
      <vt:lpstr>Петропавловская крепость</vt:lpstr>
      <vt:lpstr>Музеи Санкт-Петербурга </vt:lpstr>
      <vt:lpstr>Театры Санкт-Петербурга</vt:lpstr>
      <vt:lpstr>История творчества Санкт-Петербурга</vt:lpstr>
      <vt:lpstr>«Медный всадник» Памятник Петру I скульптора Э. Фальконе. Открыт в 1782 году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</dc:title>
  <dc:creator>VimeRox YouTuber</dc:creator>
  <cp:lastModifiedBy>user</cp:lastModifiedBy>
  <cp:revision>18</cp:revision>
  <dcterms:created xsi:type="dcterms:W3CDTF">2022-11-12T08:59:38Z</dcterms:created>
  <dcterms:modified xsi:type="dcterms:W3CDTF">2022-11-18T05:54:05Z</dcterms:modified>
</cp:coreProperties>
</file>