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1" autoAdjust="0"/>
    <p:restoredTop sz="94675" autoAdjust="0"/>
  </p:normalViewPr>
  <p:slideViewPr>
    <p:cSldViewPr>
      <p:cViewPr varScale="1">
        <p:scale>
          <a:sx n="103" d="100"/>
          <a:sy n="103" d="100"/>
        </p:scale>
        <p:origin x="-113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866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F9BB97-9973-45DF-A1D6-F550EAD6677A}" type="datetimeFigureOut">
              <a:rPr lang="ru-RU" smtClean="0"/>
              <a:t>16.11.2022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C5E8A7-757E-441E-AF15-67AE1B2153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20813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C5E8A7-757E-441E-AF15-67AE1B2153D8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11077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wdUpDiag">
          <a:fgClr>
            <a:schemeClr val="accent3">
              <a:lumMod val="40000"/>
              <a:lumOff val="6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16.11.2022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52536" y="0"/>
            <a:ext cx="8229600" cy="1143000"/>
          </a:xfrm>
        </p:spPr>
        <p:txBody>
          <a:bodyPr numCol="1">
            <a:normAutofit/>
          </a:bodyPr>
          <a:lstStyle/>
          <a:p>
            <a:pPr algn="r"/>
            <a:r>
              <a:rPr lang="ru-RU" dirty="0" smtClean="0"/>
              <a:t>Санкт-Петербург – 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060848"/>
            <a:ext cx="6735252" cy="4464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791072" y="1105792"/>
            <a:ext cx="83529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latin typeface="+mj-lt"/>
              </a:rPr>
              <a:t>культурная столица России.</a:t>
            </a:r>
          </a:p>
        </p:txBody>
      </p:sp>
    </p:spTree>
    <p:extLst>
      <p:ext uri="{BB962C8B-B14F-4D97-AF65-F5344CB8AC3E}">
        <p14:creationId xmlns:p14="http://schemas.microsoft.com/office/powerpoint/2010/main" val="3778803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Река Нева.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/>
              <a:t>Нева, одна из самых полноводных рек Европы (занимает 6-7 место). Нева соединяет Ладожское озеро с Финским заливом. Её длина 74 километра. На территории Санкт-Петербурга она делится на рукава, образуя 42 острова</a:t>
            </a:r>
            <a:r>
              <a:rPr lang="ru-RU" dirty="0" smtClean="0"/>
              <a:t>.</a:t>
            </a:r>
          </a:p>
          <a:p>
            <a:r>
              <a:rPr lang="ru-RU" dirty="0"/>
              <a:t>Нева — молодая река. Тысячи лет назад по ее нынешнему руслу протекала другая река — </a:t>
            </a:r>
            <a:r>
              <a:rPr lang="ru-RU" dirty="0" err="1"/>
              <a:t>Тосна</a:t>
            </a:r>
            <a:r>
              <a:rPr lang="ru-RU" dirty="0"/>
              <a:t>. Но со временем уровень воды поднялся, из-за чего </a:t>
            </a:r>
            <a:r>
              <a:rPr lang="ru-RU" dirty="0" err="1"/>
              <a:t>Тосна</a:t>
            </a:r>
            <a:r>
              <a:rPr lang="ru-RU" dirty="0"/>
              <a:t> объединилась с Мгой  в одну реку — Неву.</a:t>
            </a:r>
          </a:p>
          <a:p>
            <a:r>
              <a:rPr lang="ru-RU" dirty="0"/>
              <a:t>В далеком прошлом Нева регулярно выходила из берегов в осеннее время. Наводнения происходили из-за того, что воды из Финского залива сильным ветром нагонялись в русло Невы. Такой тип наводнений называют «нагонными».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11333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29600" cy="1143000"/>
          </a:xfrm>
        </p:spPr>
        <p:txBody>
          <a:bodyPr/>
          <a:lstStyle/>
          <a:p>
            <a:r>
              <a:rPr lang="ru-RU" dirty="0" smtClean="0"/>
              <a:t>Река Нева.</a:t>
            </a:r>
            <a:endParaRPr lang="ru-RU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268760"/>
            <a:ext cx="7992887" cy="5328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05342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65614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Вопросы.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Что мы смогли узнать о Санкт-Петербурге нового?</a:t>
            </a:r>
          </a:p>
          <a:p>
            <a:endParaRPr lang="ru-RU" dirty="0" smtClean="0"/>
          </a:p>
          <a:p>
            <a:r>
              <a:rPr lang="ru-RU" dirty="0" smtClean="0"/>
              <a:t>Где бы вы хотели побывать, если бы у вас выдалась такая возможность?</a:t>
            </a:r>
          </a:p>
          <a:p>
            <a:endParaRPr lang="ru-RU" dirty="0" smtClean="0"/>
          </a:p>
          <a:p>
            <a:r>
              <a:rPr lang="ru-RU" dirty="0" smtClean="0"/>
              <a:t>Нравится ли вам Санкт-Петербург? Почему?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33853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7544" y="1825100"/>
            <a:ext cx="8352928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cs typeface="Aharoni" panose="02010803020104030203" pitchFamily="2" charset="-79"/>
              </a:rPr>
              <a:t>Работа была выполнена обучающимися 8 «А», 4 школы города Коряжма</a:t>
            </a:r>
            <a:br>
              <a:rPr lang="ru-RU" sz="4000" dirty="0" smtClean="0">
                <a:cs typeface="Aharoni" panose="02010803020104030203" pitchFamily="2" charset="-79"/>
              </a:rPr>
            </a:br>
            <a:r>
              <a:rPr lang="ru-RU" sz="4000" dirty="0" err="1" smtClean="0">
                <a:cs typeface="Aharoni" panose="02010803020104030203" pitchFamily="2" charset="-79"/>
              </a:rPr>
              <a:t>Лешковой</a:t>
            </a:r>
            <a:r>
              <a:rPr lang="ru-RU" sz="4000" dirty="0" smtClean="0">
                <a:cs typeface="Aharoni" panose="02010803020104030203" pitchFamily="2" charset="-79"/>
              </a:rPr>
              <a:t> Эльвирой и Ушаковой Софьей.</a:t>
            </a:r>
            <a:endParaRPr lang="ru-RU" sz="4000" dirty="0"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2102449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Город, что является воплощением культуры.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844824"/>
            <a:ext cx="8301608" cy="4669979"/>
          </a:xfrm>
        </p:spPr>
        <p:txBody>
          <a:bodyPr anchor="ctr">
            <a:normAutofit fontScale="62500" lnSpcReduction="20000"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Санкт-Петербург - второй по численности населения город России, который часто называют «Северной столицей»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Санкт-Петербург - один из самых потрясающих городов Европы, имеющий огромное историческое и культурное наследие, а также волшебную атмосферу. Это город удивительной архитектуры, романтики и вдохновения, разводных мостов и белых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ночей.</a:t>
            </a:r>
          </a:p>
          <a:p>
            <a:r>
              <a:rPr lang="ru-RU" dirty="0" smtClean="0"/>
              <a:t>Санкт-Петербург </a:t>
            </a:r>
            <a:r>
              <a:rPr lang="ru-RU" dirty="0"/>
              <a:t>имеет великолепный исторический центр, в котором практически каждое здание является произведением искусства и имеет свою историю. Центр города включён в список объектов Всемирного наследия ЮНЕСКО, усеян множеством каналов, красивых барочных мостов и самых разнообразных достопримечательностей. Также в Санкт-Петербурге находится один из величайших и старейших музеев в мире - Эрмитаж, который включает огромную коллекцию произведений искусства, сокровищ и древностей</a:t>
            </a:r>
            <a:r>
              <a:rPr lang="ru-RU" dirty="0" smtClean="0"/>
              <a:t>.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71670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Интересные факты о городе.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700808"/>
            <a:ext cx="8435280" cy="5069160"/>
          </a:xfrm>
        </p:spPr>
        <p:txBody>
          <a:bodyPr>
            <a:normAutofit fontScale="62500" lnSpcReduction="20000"/>
          </a:bodyPr>
          <a:lstStyle/>
          <a:p>
            <a:r>
              <a:rPr lang="ru-RU" dirty="0"/>
              <a:t>Один из самых лучших способов познакомиться с Санкт-Петербургом - это совершить прогулку по питерским каналам. Не зря этот город называют «Северной Венецией». В Питере построено более 800 мостов, а общая протяжённость каналов - около 300 км. Система каналов была построена для защиты города от наводнений. Два самых популярных водных пути - канал Грибоедова и Зимний канал. Канал Грибоедова проходит под красивыми мостами и рядом с некоторыми из самых известных достопримечательностей Петербурга. Самый короткий канал города - Зимний. Он проходит у Зимнего дворца</a:t>
            </a:r>
            <a:r>
              <a:rPr lang="ru-RU" dirty="0" smtClean="0"/>
              <a:t>.</a:t>
            </a:r>
          </a:p>
          <a:p>
            <a:r>
              <a:rPr lang="ru-RU" dirty="0"/>
              <a:t>Санкт-Петербург был основан в 1703 году Петром I в долине Невы на территории провинции </a:t>
            </a:r>
            <a:r>
              <a:rPr lang="ru-RU" dirty="0" err="1"/>
              <a:t>Ингерманландия</a:t>
            </a:r>
            <a:r>
              <a:rPr lang="ru-RU" dirty="0"/>
              <a:t>, отвоёванной у Швеции.</a:t>
            </a:r>
          </a:p>
          <a:p>
            <a:r>
              <a:rPr lang="ru-RU" dirty="0"/>
              <a:t>Эрмитаж. Это крупнейший историко-культурный музей России, занимающий одновременно 6 исторических зданий, главным из которых является Зимний дворец. Трудно представить, что 250 лет назад Эрмитаж представлял собой частную коллекцию Екатерины II, а сейчас музей посещают более 5 млн человек в год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54462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1143000"/>
          </a:xfrm>
        </p:spPr>
        <p:txBody>
          <a:bodyPr/>
          <a:lstStyle/>
          <a:p>
            <a:r>
              <a:rPr lang="ru-RU" dirty="0" smtClean="0"/>
              <a:t>Зимний канал.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340768"/>
            <a:ext cx="7825326" cy="51965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31198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Эрмитаж.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340768"/>
            <a:ext cx="7700080" cy="52494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19062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Петропавловская </a:t>
            </a:r>
            <a:r>
              <a:rPr lang="ru-RU" dirty="0" smtClean="0"/>
              <a:t>крепость.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600200"/>
            <a:ext cx="8435280" cy="4925144"/>
          </a:xfrm>
        </p:spPr>
        <p:txBody>
          <a:bodyPr>
            <a:normAutofit fontScale="70000" lnSpcReduction="20000"/>
          </a:bodyPr>
          <a:lstStyle/>
          <a:p>
            <a:r>
              <a:rPr lang="ru-RU" dirty="0"/>
              <a:t>Петропавловская крепость — это то место, откуда в 1703 году начал разрастаться Петербург. Построенная для обороны, она не участвовала ни в одном сражении, благодаря чему прекрасно сохранилась. Конечно, сейчас крепость выглядит иначе, чем 300 лет назад, но причиной тому стали постоянные модернизации в связи с требованиями времени. Большую часть времени Петропавловская крепость являлась тюрьмой. Её закрыли в 1920, а спустя 4 года здесь основали музей.</a:t>
            </a:r>
          </a:p>
          <a:p>
            <a:r>
              <a:rPr lang="ru-RU" dirty="0"/>
              <a:t>Храм был одним из важнейших зданий в каждом русском городе, поэтому вместе с крепостью в 1703 построили и Петропавловский собор. Именно в нём захоронены все императоры Российской империи, начиная от Петра I и заканчивая Николаем II, исключением стали Петр II и Иван VI. Сейчас Петропавловский собор находится в ведении городского музея истории, тем не менее службы внутри проводятся по сей день.</a:t>
            </a:r>
          </a:p>
        </p:txBody>
      </p:sp>
    </p:spTree>
    <p:extLst>
      <p:ext uri="{BB962C8B-B14F-4D97-AF65-F5344CB8AC3E}">
        <p14:creationId xmlns:p14="http://schemas.microsoft.com/office/powerpoint/2010/main" val="2378838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Петропавловская крепость.</a:t>
            </a: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9" y="1641188"/>
            <a:ext cx="8511339" cy="45961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4118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Город культурного просвещения</a:t>
            </a:r>
            <a:r>
              <a:rPr lang="ru-RU" dirty="0"/>
              <a:t>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556792"/>
            <a:ext cx="8867328" cy="5501208"/>
          </a:xfrm>
        </p:spPr>
        <p:txBody>
          <a:bodyPr>
            <a:normAutofit fontScale="55000" lnSpcReduction="20000"/>
          </a:bodyPr>
          <a:lstStyle/>
          <a:p>
            <a:r>
              <a:rPr lang="ru-RU" dirty="0"/>
              <a:t>Санкт‑Петербург – это культурный центр мирового значения с более, чем 300-летней историей. Его недаром часто называют «культурной столицей».</a:t>
            </a:r>
          </a:p>
          <a:p>
            <a:r>
              <a:rPr lang="ru-RU" dirty="0"/>
              <a:t>В городе насчитывается 8464 культурных и исторических памятников, являющихся объектами культурного наследия. При этом 4213 из них являются объектами культурного наследия федерального значения. Наиболее известен Петербург городскими и пригородными архитектурными ансамблями, дворцами и соборами, музеями, разводными мостами и набережными, памятниками и монументами</a:t>
            </a:r>
            <a:r>
              <a:rPr lang="ru-RU" dirty="0" smtClean="0"/>
              <a:t>.</a:t>
            </a:r>
          </a:p>
          <a:p>
            <a:r>
              <a:rPr lang="ru-RU" dirty="0"/>
              <a:t>В Санкт‑Петербурге работают более 180 театров и театральных коллективов, концертных залов, камерных площадок и спортивных арен: Мариинский, Александринский и Михайловский театры, Большой драматический театр имени Г. А. Товстоногова</a:t>
            </a:r>
          </a:p>
          <a:p>
            <a:r>
              <a:rPr lang="ru-RU" dirty="0"/>
              <a:t>Санкт‑Петербург всегда был и по сей день остаётся одним из главных мировых центров культурного просвещения. В городе работают 1100 библиотек, крупнейшими их которых являются Российская национальная библиотека (Публичная), Библиотека Российской академии наук и Президентская библиотека имени Б. Н. Ельцина). В городе много книжных магазинов, издательств и типографий, литературных салонов и общественных писательских организаций. Также в Санкт‑Петербурге есть крупные книгохранилища и бесплатные читальни, работает крупнейшая в городе книжная ярмарка в ДК им. Крупской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9939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75240" cy="1138138"/>
          </a:xfrm>
        </p:spPr>
        <p:txBody>
          <a:bodyPr>
            <a:normAutofit fontScale="90000"/>
          </a:bodyPr>
          <a:lstStyle/>
          <a:p>
            <a:r>
              <a:rPr lang="ru-RU" dirty="0"/>
              <a:t>Почему именно Питер стал культурной столицей России?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Три года подряд, с 2016 по 2018, один и тот же город выигрывает международную премию </a:t>
            </a:r>
            <a:r>
              <a:rPr lang="ru-RU" dirty="0" err="1"/>
              <a:t>World</a:t>
            </a:r>
            <a:r>
              <a:rPr lang="ru-RU" dirty="0"/>
              <a:t> </a:t>
            </a:r>
            <a:r>
              <a:rPr lang="ru-RU" dirty="0" err="1"/>
              <a:t>Travel</a:t>
            </a:r>
            <a:r>
              <a:rPr lang="ru-RU" dirty="0"/>
              <a:t> </a:t>
            </a:r>
            <a:r>
              <a:rPr lang="ru-RU" dirty="0" err="1"/>
              <a:t>Awards</a:t>
            </a:r>
            <a:r>
              <a:rPr lang="ru-RU" dirty="0"/>
              <a:t> в номинации «ведущее культурное направление» – российский Санкт-Петербург. Получается, жюри этой премии стабильно признает город на Неве культурной столицей всего мира, а не только России.</a:t>
            </a:r>
          </a:p>
        </p:txBody>
      </p:sp>
    </p:spTree>
    <p:extLst>
      <p:ext uri="{BB962C8B-B14F-4D97-AF65-F5344CB8AC3E}">
        <p14:creationId xmlns:p14="http://schemas.microsoft.com/office/powerpoint/2010/main" val="3942848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Кутюр">
      <a:dk1>
        <a:sysClr val="windowText" lastClr="000000"/>
      </a:dk1>
      <a:lt1>
        <a:sysClr val="window" lastClr="FFFFFF"/>
      </a:lt1>
      <a:dk2>
        <a:srgbClr val="37302A"/>
      </a:dk2>
      <a:lt2>
        <a:srgbClr val="D0CCB9"/>
      </a:lt2>
      <a:accent1>
        <a:srgbClr val="9E8E5C"/>
      </a:accent1>
      <a:accent2>
        <a:srgbClr val="A09781"/>
      </a:accent2>
      <a:accent3>
        <a:srgbClr val="85776D"/>
      </a:accent3>
      <a:accent4>
        <a:srgbClr val="AEAFA9"/>
      </a:accent4>
      <a:accent5>
        <a:srgbClr val="8D878B"/>
      </a:accent5>
      <a:accent6>
        <a:srgbClr val="6B6149"/>
      </a:accent6>
      <a:hlink>
        <a:srgbClr val="B6A272"/>
      </a:hlink>
      <a:folHlink>
        <a:srgbClr val="8A784F"/>
      </a:folHlink>
    </a:clrScheme>
    <a:fontScheme name="Главная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</TotalTime>
  <Words>826</Words>
  <Application>Microsoft Office PowerPoint</Application>
  <PresentationFormat>Экран (4:3)</PresentationFormat>
  <Paragraphs>36</Paragraphs>
  <Slides>13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Санкт-Петербург – </vt:lpstr>
      <vt:lpstr>Город, что является воплощением культуры.</vt:lpstr>
      <vt:lpstr>Интересные факты о городе.</vt:lpstr>
      <vt:lpstr>Зимний канал.</vt:lpstr>
      <vt:lpstr>Эрмитаж.</vt:lpstr>
      <vt:lpstr>Петропавловская крепость.</vt:lpstr>
      <vt:lpstr>Петропавловская крепость.</vt:lpstr>
      <vt:lpstr>Город культурного просвещения.</vt:lpstr>
      <vt:lpstr>Почему именно Питер стал культурной столицей России?</vt:lpstr>
      <vt:lpstr>Река Нева.</vt:lpstr>
      <vt:lpstr>Река Нева.</vt:lpstr>
      <vt:lpstr>Вопросы.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Санкт-Петербург – культурная столица России.</dc:title>
  <dc:creator>Admin</dc:creator>
  <cp:lastModifiedBy>Admin</cp:lastModifiedBy>
  <cp:revision>9</cp:revision>
  <dcterms:modified xsi:type="dcterms:W3CDTF">2022-11-16T00:47:12Z</dcterms:modified>
</cp:coreProperties>
</file>