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59CFB0-F96D-4C23-829B-E4E42F7DAC77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1876A5-AD96-47ED-BC61-F5F7BC656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Тема: </a:t>
            </a:r>
            <a:r>
              <a:rPr lang="ru-RU" dirty="0" smtClean="0">
                <a:solidFill>
                  <a:srgbClr val="C00000"/>
                </a:solidFill>
              </a:rPr>
              <a:t>«Здоровье </a:t>
            </a:r>
            <a:r>
              <a:rPr lang="ru-RU" dirty="0" smtClean="0">
                <a:solidFill>
                  <a:srgbClr val="C00000"/>
                </a:solidFill>
              </a:rPr>
              <a:t>как основная ценность человека»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6400800" cy="135732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ОБЖ- 8 класс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Вредные привычки: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Табакокурение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Потеря социального статуса женщины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Составляюшее здоровь\Не кури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357430"/>
            <a:ext cx="4000528" cy="3714776"/>
          </a:xfrm>
          <a:prstGeom prst="rect">
            <a:avLst/>
          </a:prstGeom>
          <a:noFill/>
        </p:spPr>
      </p:pic>
      <p:pic>
        <p:nvPicPr>
          <p:cNvPr id="1027" name="Picture 3" descr="C:\Users\1\Desktop\Составляюшее здоровь\Курящие женщины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357430"/>
            <a:ext cx="3857651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Вредные привычки: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4040188" cy="128589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Употребления наркотиков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1000108"/>
            <a:ext cx="4041775" cy="12144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Социальная деградация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Составляюшее здоровь\0a27393b023926460ac81baa9eedda8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5992"/>
            <a:ext cx="4040188" cy="3857652"/>
          </a:xfrm>
          <a:prstGeom prst="rect">
            <a:avLst/>
          </a:prstGeom>
          <a:noFill/>
        </p:spPr>
      </p:pic>
      <p:pic>
        <p:nvPicPr>
          <p:cNvPr id="1028" name="Picture 4" descr="C:\Users\1\Desktop\Составляюшее здоровь\деградаци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285992"/>
            <a:ext cx="3571900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Здоровый образ жизни: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Спорт-альтернатива  вредным привычкам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Труд-основа благополучия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Составляюшее здоровь\спорт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428868"/>
            <a:ext cx="3786214" cy="3714776"/>
          </a:xfrm>
          <a:prstGeom prst="rect">
            <a:avLst/>
          </a:prstGeom>
          <a:noFill/>
        </p:spPr>
      </p:pic>
      <p:pic>
        <p:nvPicPr>
          <p:cNvPr id="1027" name="Picture 3" descr="C:\Users\1\Desktop\Составляюшее здоровь\i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428868"/>
            <a:ext cx="3857651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Составляюшее здоровь\Дети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889" b="13889"/>
          <a:stretch>
            <a:fillRect/>
          </a:stretch>
        </p:blipFill>
        <p:spPr bwMode="auto">
          <a:xfrm>
            <a:off x="642910" y="285728"/>
            <a:ext cx="7429552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rgbClr val="002060"/>
                </a:solidFill>
              </a:rPr>
              <a:t>Спасибо </a:t>
            </a:r>
            <a:r>
              <a:rPr lang="ru-RU" dirty="0" smtClean="0">
                <a:solidFill>
                  <a:srgbClr val="002060"/>
                </a:solidFill>
              </a:rPr>
              <a:t>за внимание: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презентацию выполнил учитель ОБЖ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Писарев С.Е.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Сегодня на уроке вы узнаете: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- </a:t>
            </a:r>
            <a:r>
              <a:rPr lang="ru-RU" sz="3600" dirty="0" smtClean="0">
                <a:solidFill>
                  <a:srgbClr val="002060"/>
                </a:solidFill>
              </a:rPr>
              <a:t>Почему каждый человек  должен заботиться о своём здоровье;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-Здоровье человека индивидуально;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- Воспитание  системы </a:t>
            </a:r>
            <a:r>
              <a:rPr lang="ru-RU" sz="3600" dirty="0" smtClean="0">
                <a:solidFill>
                  <a:srgbClr val="002060"/>
                </a:solidFill>
              </a:rPr>
              <a:t>ценностей здорового образа жизни человека;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 жизни человек может купить и приобрести всё- кроме здоровья.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1\Desktop\Составляюшее здоровь\Шекспи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3116"/>
            <a:ext cx="6000792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Составляющее здоровья человека: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Наследственность-10 %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Медицинская поддержка-20%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Окружающая среда-20%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Здоровый образ жизни-50%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Наследственность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Медицинский порог рождаемости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Высокий порог заболеваемости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Составляюшее здоровь\Новорожденны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357430"/>
            <a:ext cx="3786214" cy="3714776"/>
          </a:xfrm>
          <a:prstGeom prst="rect">
            <a:avLst/>
          </a:prstGeom>
          <a:noFill/>
        </p:spPr>
      </p:pic>
      <p:pic>
        <p:nvPicPr>
          <p:cNvPr id="1027" name="Picture 3" descr="C:\Users\1\Desktop\Составляюшее здоровь\Генетик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357430"/>
            <a:ext cx="3929090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Медицинский фактор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Квалифицированная помощь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Патология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Составляюшее здоровь\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4"/>
            <a:ext cx="3714776" cy="4143404"/>
          </a:xfrm>
          <a:prstGeom prst="rect">
            <a:avLst/>
          </a:prstGeom>
          <a:noFill/>
        </p:spPr>
      </p:pic>
      <p:pic>
        <p:nvPicPr>
          <p:cNvPr id="1027" name="Picture 3" descr="C:\Users\1\Desktop\Составляюшее здоровь\Патологи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14554"/>
            <a:ext cx="3929090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Окружающая среда: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Последствия катастроф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Рост Онкологических заболеваний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1\Desktop\Составляюшее здоровь\онкобольной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357430"/>
            <a:ext cx="3857652" cy="3500462"/>
          </a:xfrm>
          <a:prstGeom prst="rect">
            <a:avLst/>
          </a:prstGeom>
          <a:noFill/>
        </p:spPr>
      </p:pic>
      <p:pic>
        <p:nvPicPr>
          <p:cNvPr id="2051" name="Picture 3" descr="C:\Users\1\Desktop\Составляюшее здоровь\ЧАС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357430"/>
            <a:ext cx="3286148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Окружающая среда: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Бытовые отходы и свалки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Низкая правовая  культура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1\Desktop\Составляюшее здоровь\Свалк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428868"/>
            <a:ext cx="3500462" cy="3643338"/>
          </a:xfrm>
          <a:prstGeom prst="rect">
            <a:avLst/>
          </a:prstGeom>
          <a:noFill/>
        </p:spPr>
      </p:pic>
      <p:pic>
        <p:nvPicPr>
          <p:cNvPr id="1026" name="Picture 2" descr="C:\Users\1\Desktop\Составляюшее здоровь\мусор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28868"/>
            <a:ext cx="3357586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Вредные привычки: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Подростковый алкоголизм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Национальная проблема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1\Desktop\Составляюшее здоровь\Водк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3857652" cy="3714776"/>
          </a:xfrm>
          <a:prstGeom prst="rect">
            <a:avLst/>
          </a:prstGeom>
          <a:noFill/>
        </p:spPr>
      </p:pic>
      <p:pic>
        <p:nvPicPr>
          <p:cNvPr id="5" name="Picture 2" descr="C:\Users\1\Desktop\Составляюшее здоровь\Пить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285992"/>
            <a:ext cx="3500462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117</TotalTime>
  <Words>100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Тема: «Здоровье как основная ценность человека»</vt:lpstr>
      <vt:lpstr>     Сегодня на уроке вы узнаете:  - Почему каждый человек  должен заботиться о своём здоровье;  -Здоровье человека индивидуально;  - Воспитание  системы ценностей здорового образа жизни человека;    </vt:lpstr>
      <vt:lpstr>В жизни человек может купить и приобрести всё- кроме здоровья.</vt:lpstr>
      <vt:lpstr>Составляющее здоровья человека:</vt:lpstr>
      <vt:lpstr>Наследственность</vt:lpstr>
      <vt:lpstr>Медицинский фактор</vt:lpstr>
      <vt:lpstr>Окружающая среда:</vt:lpstr>
      <vt:lpstr>Окружающая среда:</vt:lpstr>
      <vt:lpstr>Вредные привычки:</vt:lpstr>
      <vt:lpstr>Вредные привычки:</vt:lpstr>
      <vt:lpstr>Вредные привычки:</vt:lpstr>
      <vt:lpstr>Здоровый образ жизни:</vt:lpstr>
      <vt:lpstr>Слайд 13</vt:lpstr>
      <vt:lpstr>        Спасибо за внимание: презентацию выполнил учитель ОБЖ  Писарев С.Е. 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 Здоровье как основная ценность человека»</dc:title>
  <dc:creator>1</dc:creator>
  <cp:lastModifiedBy>1</cp:lastModifiedBy>
  <cp:revision>19</cp:revision>
  <dcterms:created xsi:type="dcterms:W3CDTF">2014-03-29T17:03:28Z</dcterms:created>
  <dcterms:modified xsi:type="dcterms:W3CDTF">2014-03-30T15:48:10Z</dcterms:modified>
</cp:coreProperties>
</file>