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Masters/slideMaster24.xml" ContentType="application/vnd.openxmlformats-officedocument.presentationml.slideMaster+xml"/>
  <Override PartName="/ppt/slideMasters/slideMaster25.xml" ContentType="application/vnd.openxmlformats-officedocument.presentationml.slideMaster+xml"/>
  <Override PartName="/ppt/slideMasters/slideMaster26.xml" ContentType="application/vnd.openxmlformats-officedocument.presentationml.slideMaster+xml"/>
  <Override PartName="/ppt/slideMasters/slideMaster27.xml" ContentType="application/vnd.openxmlformats-officedocument.presentationml.slideMaster+xml"/>
  <Override PartName="/ppt/slideMasters/slideMaster28.xml" ContentType="application/vnd.openxmlformats-officedocument.presentationml.slideMaster+xml"/>
  <Override PartName="/ppt/slideMasters/slideMaster29.xml" ContentType="application/vnd.openxmlformats-officedocument.presentationml.slideMaster+xml"/>
  <Override PartName="/ppt/slideMasters/slideMaster30.xml" ContentType="application/vnd.openxmlformats-officedocument.presentationml.slideMaster+xml"/>
  <Override PartName="/ppt/slideMasters/slideMaster31.xml" ContentType="application/vnd.openxmlformats-officedocument.presentationml.slideMaster+xml"/>
  <Override PartName="/ppt/slideMasters/slideMaster32.xml" ContentType="application/vnd.openxmlformats-officedocument.presentationml.slideMaster+xml"/>
  <Override PartName="/ppt/slideMasters/slideMaster33.xml" ContentType="application/vnd.openxmlformats-officedocument.presentationml.slideMaster+xml"/>
  <Override PartName="/ppt/slideMasters/slideMaster34.xml" ContentType="application/vnd.openxmlformats-officedocument.presentationml.slideMaster+xml"/>
  <Override PartName="/ppt/slideMasters/slideMaster35.xml" ContentType="application/vnd.openxmlformats-officedocument.presentationml.slideMaster+xml"/>
  <Override PartName="/ppt/slideMasters/slideMaster36.xml" ContentType="application/vnd.openxmlformats-officedocument.presentationml.slideMaster+xml"/>
  <Override PartName="/ppt/slideMasters/slideMaster37.xml" ContentType="application/vnd.openxmlformats-officedocument.presentationml.slideMaster+xml"/>
  <Override PartName="/ppt/slideMasters/slideMaster38.xml" ContentType="application/vnd.openxmlformats-officedocument.presentationml.slideMaster+xml"/>
  <Override PartName="/ppt/slideMasters/slideMaster39.xml" ContentType="application/vnd.openxmlformats-officedocument.presentationml.slideMaster+xml"/>
  <Override PartName="/ppt/slideMasters/slideMaster40.xml" ContentType="application/vnd.openxmlformats-officedocument.presentationml.slideMaster+xml"/>
  <Override PartName="/ppt/slideMasters/slideMaster41.xml" ContentType="application/vnd.openxmlformats-officedocument.presentationml.slideMaster+xml"/>
  <Override PartName="/ppt/slideMasters/slideMaster42.xml" ContentType="application/vnd.openxmlformats-officedocument.presentationml.slideMaster+xml"/>
  <Override PartName="/ppt/slideMasters/slideMaster43.xml" ContentType="application/vnd.openxmlformats-officedocument.presentationml.slideMaster+xml"/>
  <Override PartName="/ppt/slideMasters/slideMaster44.xml" ContentType="application/vnd.openxmlformats-officedocument.presentationml.slideMaster+xml"/>
  <Override PartName="/ppt/slideMasters/slideMaster45.xml" ContentType="application/vnd.openxmlformats-officedocument.presentationml.slideMaster+xml"/>
  <Override PartName="/ppt/slideMasters/slideMaster46.xml" ContentType="application/vnd.openxmlformats-officedocument.presentationml.slideMaster+xml"/>
  <Override PartName="/ppt/slideMasters/slideMaster47.xml" ContentType="application/vnd.openxmlformats-officedocument.presentationml.slideMaster+xml"/>
  <Override PartName="/ppt/slideMasters/slideMaster48.xml" ContentType="application/vnd.openxmlformats-officedocument.presentationml.slideMaster+xml"/>
  <Override PartName="/ppt/slideMasters/slideMaster49.xml" ContentType="application/vnd.openxmlformats-officedocument.presentationml.slideMaster+xml"/>
  <Override PartName="/ppt/slideMasters/slideMaster50.xml" ContentType="application/vnd.openxmlformats-officedocument.presentationml.slideMaster+xml"/>
  <Override PartName="/ppt/slideMasters/slideMaster5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4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5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6.xml" ContentType="application/vnd.openxmlformats-officedocument.theme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theme/theme7.xml" ContentType="application/vnd.openxmlformats-officedocument.theme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theme/theme8.xml" ContentType="application/vnd.openxmlformats-officedocument.theme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theme/theme9.xml" ContentType="application/vnd.openxmlformats-officedocument.theme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theme/theme10.xml" ContentType="application/vnd.openxmlformats-officedocument.theme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theme/theme11.xml" ContentType="application/vnd.openxmlformats-officedocument.theme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2.xml" ContentType="application/vnd.openxmlformats-officedocument.theme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theme/theme13.xml" ContentType="application/vnd.openxmlformats-officedocument.theme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theme/theme14.xml" ContentType="application/vnd.openxmlformats-officedocument.theme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theme/theme15.xml" ContentType="application/vnd.openxmlformats-officedocument.theme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theme/theme16.xml" ContentType="application/vnd.openxmlformats-officedocument.theme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theme/theme17.xml" ContentType="application/vnd.openxmlformats-officedocument.theme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theme/theme18.xml" ContentType="application/vnd.openxmlformats-officedocument.theme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theme/theme19.xml" ContentType="application/vnd.openxmlformats-officedocument.theme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theme/theme20.xml" ContentType="application/vnd.openxmlformats-officedocument.theme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theme/theme21.xml" ContentType="application/vnd.openxmlformats-officedocument.theme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theme/theme22.xml" ContentType="application/vnd.openxmlformats-officedocument.theme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theme/theme23.xml" ContentType="application/vnd.openxmlformats-officedocument.theme+xml"/>
  <Override PartName="/ppt/slideLayouts/slideLayout265.xml" ContentType="application/vnd.openxmlformats-officedocument.presentationml.slideLayout+xml"/>
  <Override PartName="/ppt/slideLayouts/slideLayout26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269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Layouts/slideLayout275.xml" ContentType="application/vnd.openxmlformats-officedocument.presentationml.slideLayout+xml"/>
  <Override PartName="/ppt/theme/theme24.xml" ContentType="application/vnd.openxmlformats-officedocument.theme+xml"/>
  <Override PartName="/ppt/slideLayouts/slideLayout276.xml" ContentType="application/vnd.openxmlformats-officedocument.presentationml.slideLayout+xml"/>
  <Override PartName="/ppt/slideLayouts/slideLayout277.xml" ContentType="application/vnd.openxmlformats-officedocument.presentationml.slideLayout+xml"/>
  <Override PartName="/ppt/slideLayouts/slideLayout278.xml" ContentType="application/vnd.openxmlformats-officedocument.presentationml.slideLayout+xml"/>
  <Override PartName="/ppt/slideLayouts/slideLayout279.xml" ContentType="application/vnd.openxmlformats-officedocument.presentationml.slideLayout+xml"/>
  <Override PartName="/ppt/slideLayouts/slideLayout280.xml" ContentType="application/vnd.openxmlformats-officedocument.presentationml.slideLayout+xml"/>
  <Override PartName="/ppt/slideLayouts/slideLayout281.xml" ContentType="application/vnd.openxmlformats-officedocument.presentationml.slideLayout+xml"/>
  <Override PartName="/ppt/slideLayouts/slideLayout282.xml" ContentType="application/vnd.openxmlformats-officedocument.presentationml.slideLayout+xml"/>
  <Override PartName="/ppt/slideLayouts/slideLayout283.xml" ContentType="application/vnd.openxmlformats-officedocument.presentationml.slideLayout+xml"/>
  <Override PartName="/ppt/slideLayouts/slideLayout284.xml" ContentType="application/vnd.openxmlformats-officedocument.presentationml.slideLayout+xml"/>
  <Override PartName="/ppt/slideLayouts/slideLayout285.xml" ContentType="application/vnd.openxmlformats-officedocument.presentationml.slideLayout+xml"/>
  <Override PartName="/ppt/slideLayouts/slideLayout286.xml" ContentType="application/vnd.openxmlformats-officedocument.presentationml.slideLayout+xml"/>
  <Override PartName="/ppt/theme/theme25.xml" ContentType="application/vnd.openxmlformats-officedocument.theme+xml"/>
  <Override PartName="/ppt/slideLayouts/slideLayout287.xml" ContentType="application/vnd.openxmlformats-officedocument.presentationml.slideLayout+xml"/>
  <Override PartName="/ppt/slideLayouts/slideLayout288.xml" ContentType="application/vnd.openxmlformats-officedocument.presentationml.slideLayout+xml"/>
  <Override PartName="/ppt/slideLayouts/slideLayout289.xml" ContentType="application/vnd.openxmlformats-officedocument.presentationml.slideLayout+xml"/>
  <Override PartName="/ppt/slideLayouts/slideLayout290.xml" ContentType="application/vnd.openxmlformats-officedocument.presentationml.slideLayout+xml"/>
  <Override PartName="/ppt/slideLayouts/slideLayout291.xml" ContentType="application/vnd.openxmlformats-officedocument.presentationml.slideLayout+xml"/>
  <Override PartName="/ppt/slideLayouts/slideLayout292.xml" ContentType="application/vnd.openxmlformats-officedocument.presentationml.slideLayout+xml"/>
  <Override PartName="/ppt/slideLayouts/slideLayout293.xml" ContentType="application/vnd.openxmlformats-officedocument.presentationml.slideLayout+xml"/>
  <Override PartName="/ppt/slideLayouts/slideLayout294.xml" ContentType="application/vnd.openxmlformats-officedocument.presentationml.slideLayout+xml"/>
  <Override PartName="/ppt/slideLayouts/slideLayout295.xml" ContentType="application/vnd.openxmlformats-officedocument.presentationml.slideLayout+xml"/>
  <Override PartName="/ppt/slideLayouts/slideLayout296.xml" ContentType="application/vnd.openxmlformats-officedocument.presentationml.slideLayout+xml"/>
  <Override PartName="/ppt/slideLayouts/slideLayout297.xml" ContentType="application/vnd.openxmlformats-officedocument.presentationml.slideLayout+xml"/>
  <Override PartName="/ppt/theme/theme26.xml" ContentType="application/vnd.openxmlformats-officedocument.theme+xml"/>
  <Override PartName="/ppt/slideLayouts/slideLayout298.xml" ContentType="application/vnd.openxmlformats-officedocument.presentationml.slideLayout+xml"/>
  <Override PartName="/ppt/slideLayouts/slideLayout299.xml" ContentType="application/vnd.openxmlformats-officedocument.presentationml.slideLayout+xml"/>
  <Override PartName="/ppt/slideLayouts/slideLayout300.xml" ContentType="application/vnd.openxmlformats-officedocument.presentationml.slideLayout+xml"/>
  <Override PartName="/ppt/slideLayouts/slideLayout301.xml" ContentType="application/vnd.openxmlformats-officedocument.presentationml.slideLayout+xml"/>
  <Override PartName="/ppt/slideLayouts/slideLayout302.xml" ContentType="application/vnd.openxmlformats-officedocument.presentationml.slideLayout+xml"/>
  <Override PartName="/ppt/slideLayouts/slideLayout303.xml" ContentType="application/vnd.openxmlformats-officedocument.presentationml.slideLayout+xml"/>
  <Override PartName="/ppt/slideLayouts/slideLayout304.xml" ContentType="application/vnd.openxmlformats-officedocument.presentationml.slideLayout+xml"/>
  <Override PartName="/ppt/slideLayouts/slideLayout305.xml" ContentType="application/vnd.openxmlformats-officedocument.presentationml.slideLayout+xml"/>
  <Override PartName="/ppt/slideLayouts/slideLayout306.xml" ContentType="application/vnd.openxmlformats-officedocument.presentationml.slideLayout+xml"/>
  <Override PartName="/ppt/slideLayouts/slideLayout307.xml" ContentType="application/vnd.openxmlformats-officedocument.presentationml.slideLayout+xml"/>
  <Override PartName="/ppt/slideLayouts/slideLayout308.xml" ContentType="application/vnd.openxmlformats-officedocument.presentationml.slideLayout+xml"/>
  <Override PartName="/ppt/theme/theme27.xml" ContentType="application/vnd.openxmlformats-officedocument.theme+xml"/>
  <Override PartName="/ppt/slideLayouts/slideLayout309.xml" ContentType="application/vnd.openxmlformats-officedocument.presentationml.slideLayout+xml"/>
  <Override PartName="/ppt/slideLayouts/slideLayout310.xml" ContentType="application/vnd.openxmlformats-officedocument.presentationml.slideLayout+xml"/>
  <Override PartName="/ppt/slideLayouts/slideLayout311.xml" ContentType="application/vnd.openxmlformats-officedocument.presentationml.slideLayout+xml"/>
  <Override PartName="/ppt/slideLayouts/slideLayout312.xml" ContentType="application/vnd.openxmlformats-officedocument.presentationml.slideLayout+xml"/>
  <Override PartName="/ppt/slideLayouts/slideLayout313.xml" ContentType="application/vnd.openxmlformats-officedocument.presentationml.slideLayout+xml"/>
  <Override PartName="/ppt/slideLayouts/slideLayout314.xml" ContentType="application/vnd.openxmlformats-officedocument.presentationml.slideLayout+xml"/>
  <Override PartName="/ppt/slideLayouts/slideLayout315.xml" ContentType="application/vnd.openxmlformats-officedocument.presentationml.slideLayout+xml"/>
  <Override PartName="/ppt/slideLayouts/slideLayout316.xml" ContentType="application/vnd.openxmlformats-officedocument.presentationml.slideLayout+xml"/>
  <Override PartName="/ppt/slideLayouts/slideLayout317.xml" ContentType="application/vnd.openxmlformats-officedocument.presentationml.slideLayout+xml"/>
  <Override PartName="/ppt/slideLayouts/slideLayout318.xml" ContentType="application/vnd.openxmlformats-officedocument.presentationml.slideLayout+xml"/>
  <Override PartName="/ppt/slideLayouts/slideLayout319.xml" ContentType="application/vnd.openxmlformats-officedocument.presentationml.slideLayout+xml"/>
  <Override PartName="/ppt/theme/theme28.xml" ContentType="application/vnd.openxmlformats-officedocument.theme+xml"/>
  <Override PartName="/ppt/slideLayouts/slideLayout320.xml" ContentType="application/vnd.openxmlformats-officedocument.presentationml.slideLayout+xml"/>
  <Override PartName="/ppt/slideLayouts/slideLayout321.xml" ContentType="application/vnd.openxmlformats-officedocument.presentationml.slideLayout+xml"/>
  <Override PartName="/ppt/slideLayouts/slideLayout322.xml" ContentType="application/vnd.openxmlformats-officedocument.presentationml.slideLayout+xml"/>
  <Override PartName="/ppt/slideLayouts/slideLayout323.xml" ContentType="application/vnd.openxmlformats-officedocument.presentationml.slideLayout+xml"/>
  <Override PartName="/ppt/slideLayouts/slideLayout324.xml" ContentType="application/vnd.openxmlformats-officedocument.presentationml.slideLayout+xml"/>
  <Override PartName="/ppt/slideLayouts/slideLayout325.xml" ContentType="application/vnd.openxmlformats-officedocument.presentationml.slideLayout+xml"/>
  <Override PartName="/ppt/slideLayouts/slideLayout326.xml" ContentType="application/vnd.openxmlformats-officedocument.presentationml.slideLayout+xml"/>
  <Override PartName="/ppt/slideLayouts/slideLayout327.xml" ContentType="application/vnd.openxmlformats-officedocument.presentationml.slideLayout+xml"/>
  <Override PartName="/ppt/slideLayouts/slideLayout328.xml" ContentType="application/vnd.openxmlformats-officedocument.presentationml.slideLayout+xml"/>
  <Override PartName="/ppt/slideLayouts/slideLayout329.xml" ContentType="application/vnd.openxmlformats-officedocument.presentationml.slideLayout+xml"/>
  <Override PartName="/ppt/slideLayouts/slideLayout330.xml" ContentType="application/vnd.openxmlformats-officedocument.presentationml.slideLayout+xml"/>
  <Override PartName="/ppt/theme/theme29.xml" ContentType="application/vnd.openxmlformats-officedocument.theme+xml"/>
  <Override PartName="/ppt/slideLayouts/slideLayout331.xml" ContentType="application/vnd.openxmlformats-officedocument.presentationml.slideLayout+xml"/>
  <Override PartName="/ppt/slideLayouts/slideLayout332.xml" ContentType="application/vnd.openxmlformats-officedocument.presentationml.slideLayout+xml"/>
  <Override PartName="/ppt/slideLayouts/slideLayout333.xml" ContentType="application/vnd.openxmlformats-officedocument.presentationml.slideLayout+xml"/>
  <Override PartName="/ppt/slideLayouts/slideLayout334.xml" ContentType="application/vnd.openxmlformats-officedocument.presentationml.slideLayout+xml"/>
  <Override PartName="/ppt/slideLayouts/slideLayout335.xml" ContentType="application/vnd.openxmlformats-officedocument.presentationml.slideLayout+xml"/>
  <Override PartName="/ppt/slideLayouts/slideLayout336.xml" ContentType="application/vnd.openxmlformats-officedocument.presentationml.slideLayout+xml"/>
  <Override PartName="/ppt/slideLayouts/slideLayout337.xml" ContentType="application/vnd.openxmlformats-officedocument.presentationml.slideLayout+xml"/>
  <Override PartName="/ppt/slideLayouts/slideLayout338.xml" ContentType="application/vnd.openxmlformats-officedocument.presentationml.slideLayout+xml"/>
  <Override PartName="/ppt/slideLayouts/slideLayout339.xml" ContentType="application/vnd.openxmlformats-officedocument.presentationml.slideLayout+xml"/>
  <Override PartName="/ppt/slideLayouts/slideLayout340.xml" ContentType="application/vnd.openxmlformats-officedocument.presentationml.slideLayout+xml"/>
  <Override PartName="/ppt/slideLayouts/slideLayout341.xml" ContentType="application/vnd.openxmlformats-officedocument.presentationml.slideLayout+xml"/>
  <Override PartName="/ppt/theme/theme30.xml" ContentType="application/vnd.openxmlformats-officedocument.theme+xml"/>
  <Override PartName="/ppt/slideLayouts/slideLayout342.xml" ContentType="application/vnd.openxmlformats-officedocument.presentationml.slideLayout+xml"/>
  <Override PartName="/ppt/slideLayouts/slideLayout343.xml" ContentType="application/vnd.openxmlformats-officedocument.presentationml.slideLayout+xml"/>
  <Override PartName="/ppt/slideLayouts/slideLayout344.xml" ContentType="application/vnd.openxmlformats-officedocument.presentationml.slideLayout+xml"/>
  <Override PartName="/ppt/slideLayouts/slideLayout345.xml" ContentType="application/vnd.openxmlformats-officedocument.presentationml.slideLayout+xml"/>
  <Override PartName="/ppt/slideLayouts/slideLayout346.xml" ContentType="application/vnd.openxmlformats-officedocument.presentationml.slideLayout+xml"/>
  <Override PartName="/ppt/slideLayouts/slideLayout347.xml" ContentType="application/vnd.openxmlformats-officedocument.presentationml.slideLayout+xml"/>
  <Override PartName="/ppt/slideLayouts/slideLayout348.xml" ContentType="application/vnd.openxmlformats-officedocument.presentationml.slideLayout+xml"/>
  <Override PartName="/ppt/slideLayouts/slideLayout349.xml" ContentType="application/vnd.openxmlformats-officedocument.presentationml.slideLayout+xml"/>
  <Override PartName="/ppt/slideLayouts/slideLayout350.xml" ContentType="application/vnd.openxmlformats-officedocument.presentationml.slideLayout+xml"/>
  <Override PartName="/ppt/slideLayouts/slideLayout351.xml" ContentType="application/vnd.openxmlformats-officedocument.presentationml.slideLayout+xml"/>
  <Override PartName="/ppt/slideLayouts/slideLayout352.xml" ContentType="application/vnd.openxmlformats-officedocument.presentationml.slideLayout+xml"/>
  <Override PartName="/ppt/theme/theme31.xml" ContentType="application/vnd.openxmlformats-officedocument.theme+xml"/>
  <Override PartName="/ppt/slideLayouts/slideLayout353.xml" ContentType="application/vnd.openxmlformats-officedocument.presentationml.slideLayout+xml"/>
  <Override PartName="/ppt/slideLayouts/slideLayout354.xml" ContentType="application/vnd.openxmlformats-officedocument.presentationml.slideLayout+xml"/>
  <Override PartName="/ppt/slideLayouts/slideLayout355.xml" ContentType="application/vnd.openxmlformats-officedocument.presentationml.slideLayout+xml"/>
  <Override PartName="/ppt/slideLayouts/slideLayout356.xml" ContentType="application/vnd.openxmlformats-officedocument.presentationml.slideLayout+xml"/>
  <Override PartName="/ppt/slideLayouts/slideLayout357.xml" ContentType="application/vnd.openxmlformats-officedocument.presentationml.slideLayout+xml"/>
  <Override PartName="/ppt/slideLayouts/slideLayout358.xml" ContentType="application/vnd.openxmlformats-officedocument.presentationml.slideLayout+xml"/>
  <Override PartName="/ppt/slideLayouts/slideLayout359.xml" ContentType="application/vnd.openxmlformats-officedocument.presentationml.slideLayout+xml"/>
  <Override PartName="/ppt/slideLayouts/slideLayout360.xml" ContentType="application/vnd.openxmlformats-officedocument.presentationml.slideLayout+xml"/>
  <Override PartName="/ppt/slideLayouts/slideLayout361.xml" ContentType="application/vnd.openxmlformats-officedocument.presentationml.slideLayout+xml"/>
  <Override PartName="/ppt/slideLayouts/slideLayout362.xml" ContentType="application/vnd.openxmlformats-officedocument.presentationml.slideLayout+xml"/>
  <Override PartName="/ppt/slideLayouts/slideLayout363.xml" ContentType="application/vnd.openxmlformats-officedocument.presentationml.slideLayout+xml"/>
  <Override PartName="/ppt/theme/theme32.xml" ContentType="application/vnd.openxmlformats-officedocument.theme+xml"/>
  <Override PartName="/ppt/slideLayouts/slideLayout364.xml" ContentType="application/vnd.openxmlformats-officedocument.presentationml.slideLayout+xml"/>
  <Override PartName="/ppt/slideLayouts/slideLayout365.xml" ContentType="application/vnd.openxmlformats-officedocument.presentationml.slideLayout+xml"/>
  <Override PartName="/ppt/slideLayouts/slideLayout366.xml" ContentType="application/vnd.openxmlformats-officedocument.presentationml.slideLayout+xml"/>
  <Override PartName="/ppt/slideLayouts/slideLayout367.xml" ContentType="application/vnd.openxmlformats-officedocument.presentationml.slideLayout+xml"/>
  <Override PartName="/ppt/slideLayouts/slideLayout368.xml" ContentType="application/vnd.openxmlformats-officedocument.presentationml.slideLayout+xml"/>
  <Override PartName="/ppt/slideLayouts/slideLayout369.xml" ContentType="application/vnd.openxmlformats-officedocument.presentationml.slideLayout+xml"/>
  <Override PartName="/ppt/slideLayouts/slideLayout370.xml" ContentType="application/vnd.openxmlformats-officedocument.presentationml.slideLayout+xml"/>
  <Override PartName="/ppt/slideLayouts/slideLayout371.xml" ContentType="application/vnd.openxmlformats-officedocument.presentationml.slideLayout+xml"/>
  <Override PartName="/ppt/slideLayouts/slideLayout372.xml" ContentType="application/vnd.openxmlformats-officedocument.presentationml.slideLayout+xml"/>
  <Override PartName="/ppt/slideLayouts/slideLayout373.xml" ContentType="application/vnd.openxmlformats-officedocument.presentationml.slideLayout+xml"/>
  <Override PartName="/ppt/slideLayouts/slideLayout374.xml" ContentType="application/vnd.openxmlformats-officedocument.presentationml.slideLayout+xml"/>
  <Override PartName="/ppt/theme/theme33.xml" ContentType="application/vnd.openxmlformats-officedocument.theme+xml"/>
  <Override PartName="/ppt/slideLayouts/slideLayout375.xml" ContentType="application/vnd.openxmlformats-officedocument.presentationml.slideLayout+xml"/>
  <Override PartName="/ppt/slideLayouts/slideLayout376.xml" ContentType="application/vnd.openxmlformats-officedocument.presentationml.slideLayout+xml"/>
  <Override PartName="/ppt/slideLayouts/slideLayout377.xml" ContentType="application/vnd.openxmlformats-officedocument.presentationml.slideLayout+xml"/>
  <Override PartName="/ppt/slideLayouts/slideLayout378.xml" ContentType="application/vnd.openxmlformats-officedocument.presentationml.slideLayout+xml"/>
  <Override PartName="/ppt/slideLayouts/slideLayout379.xml" ContentType="application/vnd.openxmlformats-officedocument.presentationml.slideLayout+xml"/>
  <Override PartName="/ppt/slideLayouts/slideLayout380.xml" ContentType="application/vnd.openxmlformats-officedocument.presentationml.slideLayout+xml"/>
  <Override PartName="/ppt/slideLayouts/slideLayout381.xml" ContentType="application/vnd.openxmlformats-officedocument.presentationml.slideLayout+xml"/>
  <Override PartName="/ppt/slideLayouts/slideLayout382.xml" ContentType="application/vnd.openxmlformats-officedocument.presentationml.slideLayout+xml"/>
  <Override PartName="/ppt/slideLayouts/slideLayout383.xml" ContentType="application/vnd.openxmlformats-officedocument.presentationml.slideLayout+xml"/>
  <Override PartName="/ppt/slideLayouts/slideLayout384.xml" ContentType="application/vnd.openxmlformats-officedocument.presentationml.slideLayout+xml"/>
  <Override PartName="/ppt/slideLayouts/slideLayout385.xml" ContentType="application/vnd.openxmlformats-officedocument.presentationml.slideLayout+xml"/>
  <Override PartName="/ppt/theme/theme34.xml" ContentType="application/vnd.openxmlformats-officedocument.theme+xml"/>
  <Override PartName="/ppt/slideLayouts/slideLayout386.xml" ContentType="application/vnd.openxmlformats-officedocument.presentationml.slideLayout+xml"/>
  <Override PartName="/ppt/slideLayouts/slideLayout387.xml" ContentType="application/vnd.openxmlformats-officedocument.presentationml.slideLayout+xml"/>
  <Override PartName="/ppt/slideLayouts/slideLayout388.xml" ContentType="application/vnd.openxmlformats-officedocument.presentationml.slideLayout+xml"/>
  <Override PartName="/ppt/slideLayouts/slideLayout389.xml" ContentType="application/vnd.openxmlformats-officedocument.presentationml.slideLayout+xml"/>
  <Override PartName="/ppt/slideLayouts/slideLayout390.xml" ContentType="application/vnd.openxmlformats-officedocument.presentationml.slideLayout+xml"/>
  <Override PartName="/ppt/slideLayouts/slideLayout391.xml" ContentType="application/vnd.openxmlformats-officedocument.presentationml.slideLayout+xml"/>
  <Override PartName="/ppt/slideLayouts/slideLayout392.xml" ContentType="application/vnd.openxmlformats-officedocument.presentationml.slideLayout+xml"/>
  <Override PartName="/ppt/slideLayouts/slideLayout393.xml" ContentType="application/vnd.openxmlformats-officedocument.presentationml.slideLayout+xml"/>
  <Override PartName="/ppt/slideLayouts/slideLayout394.xml" ContentType="application/vnd.openxmlformats-officedocument.presentationml.slideLayout+xml"/>
  <Override PartName="/ppt/slideLayouts/slideLayout395.xml" ContentType="application/vnd.openxmlformats-officedocument.presentationml.slideLayout+xml"/>
  <Override PartName="/ppt/slideLayouts/slideLayout396.xml" ContentType="application/vnd.openxmlformats-officedocument.presentationml.slideLayout+xml"/>
  <Override PartName="/ppt/theme/theme35.xml" ContentType="application/vnd.openxmlformats-officedocument.theme+xml"/>
  <Override PartName="/ppt/slideLayouts/slideLayout397.xml" ContentType="application/vnd.openxmlformats-officedocument.presentationml.slideLayout+xml"/>
  <Override PartName="/ppt/slideLayouts/slideLayout398.xml" ContentType="application/vnd.openxmlformats-officedocument.presentationml.slideLayout+xml"/>
  <Override PartName="/ppt/slideLayouts/slideLayout399.xml" ContentType="application/vnd.openxmlformats-officedocument.presentationml.slideLayout+xml"/>
  <Override PartName="/ppt/slideLayouts/slideLayout400.xml" ContentType="application/vnd.openxmlformats-officedocument.presentationml.slideLayout+xml"/>
  <Override PartName="/ppt/slideLayouts/slideLayout401.xml" ContentType="application/vnd.openxmlformats-officedocument.presentationml.slideLayout+xml"/>
  <Override PartName="/ppt/slideLayouts/slideLayout402.xml" ContentType="application/vnd.openxmlformats-officedocument.presentationml.slideLayout+xml"/>
  <Override PartName="/ppt/slideLayouts/slideLayout403.xml" ContentType="application/vnd.openxmlformats-officedocument.presentationml.slideLayout+xml"/>
  <Override PartName="/ppt/slideLayouts/slideLayout404.xml" ContentType="application/vnd.openxmlformats-officedocument.presentationml.slideLayout+xml"/>
  <Override PartName="/ppt/slideLayouts/slideLayout405.xml" ContentType="application/vnd.openxmlformats-officedocument.presentationml.slideLayout+xml"/>
  <Override PartName="/ppt/slideLayouts/slideLayout406.xml" ContentType="application/vnd.openxmlformats-officedocument.presentationml.slideLayout+xml"/>
  <Override PartName="/ppt/slideLayouts/slideLayout407.xml" ContentType="application/vnd.openxmlformats-officedocument.presentationml.slideLayout+xml"/>
  <Override PartName="/ppt/theme/theme36.xml" ContentType="application/vnd.openxmlformats-officedocument.theme+xml"/>
  <Override PartName="/ppt/slideLayouts/slideLayout408.xml" ContentType="application/vnd.openxmlformats-officedocument.presentationml.slideLayout+xml"/>
  <Override PartName="/ppt/slideLayouts/slideLayout409.xml" ContentType="application/vnd.openxmlformats-officedocument.presentationml.slideLayout+xml"/>
  <Override PartName="/ppt/slideLayouts/slideLayout410.xml" ContentType="application/vnd.openxmlformats-officedocument.presentationml.slideLayout+xml"/>
  <Override PartName="/ppt/slideLayouts/slideLayout411.xml" ContentType="application/vnd.openxmlformats-officedocument.presentationml.slideLayout+xml"/>
  <Override PartName="/ppt/slideLayouts/slideLayout412.xml" ContentType="application/vnd.openxmlformats-officedocument.presentationml.slideLayout+xml"/>
  <Override PartName="/ppt/slideLayouts/slideLayout413.xml" ContentType="application/vnd.openxmlformats-officedocument.presentationml.slideLayout+xml"/>
  <Override PartName="/ppt/slideLayouts/slideLayout414.xml" ContentType="application/vnd.openxmlformats-officedocument.presentationml.slideLayout+xml"/>
  <Override PartName="/ppt/slideLayouts/slideLayout415.xml" ContentType="application/vnd.openxmlformats-officedocument.presentationml.slideLayout+xml"/>
  <Override PartName="/ppt/slideLayouts/slideLayout416.xml" ContentType="application/vnd.openxmlformats-officedocument.presentationml.slideLayout+xml"/>
  <Override PartName="/ppt/slideLayouts/slideLayout417.xml" ContentType="application/vnd.openxmlformats-officedocument.presentationml.slideLayout+xml"/>
  <Override PartName="/ppt/slideLayouts/slideLayout418.xml" ContentType="application/vnd.openxmlformats-officedocument.presentationml.slideLayout+xml"/>
  <Override PartName="/ppt/theme/theme37.xml" ContentType="application/vnd.openxmlformats-officedocument.theme+xml"/>
  <Override PartName="/ppt/slideLayouts/slideLayout419.xml" ContentType="application/vnd.openxmlformats-officedocument.presentationml.slideLayout+xml"/>
  <Override PartName="/ppt/slideLayouts/slideLayout420.xml" ContentType="application/vnd.openxmlformats-officedocument.presentationml.slideLayout+xml"/>
  <Override PartName="/ppt/slideLayouts/slideLayout421.xml" ContentType="application/vnd.openxmlformats-officedocument.presentationml.slideLayout+xml"/>
  <Override PartName="/ppt/slideLayouts/slideLayout422.xml" ContentType="application/vnd.openxmlformats-officedocument.presentationml.slideLayout+xml"/>
  <Override PartName="/ppt/slideLayouts/slideLayout423.xml" ContentType="application/vnd.openxmlformats-officedocument.presentationml.slideLayout+xml"/>
  <Override PartName="/ppt/slideLayouts/slideLayout424.xml" ContentType="application/vnd.openxmlformats-officedocument.presentationml.slideLayout+xml"/>
  <Override PartName="/ppt/slideLayouts/slideLayout425.xml" ContentType="application/vnd.openxmlformats-officedocument.presentationml.slideLayout+xml"/>
  <Override PartName="/ppt/slideLayouts/slideLayout426.xml" ContentType="application/vnd.openxmlformats-officedocument.presentationml.slideLayout+xml"/>
  <Override PartName="/ppt/slideLayouts/slideLayout427.xml" ContentType="application/vnd.openxmlformats-officedocument.presentationml.slideLayout+xml"/>
  <Override PartName="/ppt/slideLayouts/slideLayout428.xml" ContentType="application/vnd.openxmlformats-officedocument.presentationml.slideLayout+xml"/>
  <Override PartName="/ppt/slideLayouts/slideLayout429.xml" ContentType="application/vnd.openxmlformats-officedocument.presentationml.slideLayout+xml"/>
  <Override PartName="/ppt/theme/theme38.xml" ContentType="application/vnd.openxmlformats-officedocument.theme+xml"/>
  <Override PartName="/ppt/slideLayouts/slideLayout430.xml" ContentType="application/vnd.openxmlformats-officedocument.presentationml.slideLayout+xml"/>
  <Override PartName="/ppt/slideLayouts/slideLayout431.xml" ContentType="application/vnd.openxmlformats-officedocument.presentationml.slideLayout+xml"/>
  <Override PartName="/ppt/slideLayouts/slideLayout432.xml" ContentType="application/vnd.openxmlformats-officedocument.presentationml.slideLayout+xml"/>
  <Override PartName="/ppt/slideLayouts/slideLayout433.xml" ContentType="application/vnd.openxmlformats-officedocument.presentationml.slideLayout+xml"/>
  <Override PartName="/ppt/slideLayouts/slideLayout434.xml" ContentType="application/vnd.openxmlformats-officedocument.presentationml.slideLayout+xml"/>
  <Override PartName="/ppt/slideLayouts/slideLayout435.xml" ContentType="application/vnd.openxmlformats-officedocument.presentationml.slideLayout+xml"/>
  <Override PartName="/ppt/slideLayouts/slideLayout436.xml" ContentType="application/vnd.openxmlformats-officedocument.presentationml.slideLayout+xml"/>
  <Override PartName="/ppt/slideLayouts/slideLayout437.xml" ContentType="application/vnd.openxmlformats-officedocument.presentationml.slideLayout+xml"/>
  <Override PartName="/ppt/slideLayouts/slideLayout438.xml" ContentType="application/vnd.openxmlformats-officedocument.presentationml.slideLayout+xml"/>
  <Override PartName="/ppt/slideLayouts/slideLayout439.xml" ContentType="application/vnd.openxmlformats-officedocument.presentationml.slideLayout+xml"/>
  <Override PartName="/ppt/slideLayouts/slideLayout440.xml" ContentType="application/vnd.openxmlformats-officedocument.presentationml.slideLayout+xml"/>
  <Override PartName="/ppt/theme/theme39.xml" ContentType="application/vnd.openxmlformats-officedocument.theme+xml"/>
  <Override PartName="/ppt/slideLayouts/slideLayout441.xml" ContentType="application/vnd.openxmlformats-officedocument.presentationml.slideLayout+xml"/>
  <Override PartName="/ppt/slideLayouts/slideLayout442.xml" ContentType="application/vnd.openxmlformats-officedocument.presentationml.slideLayout+xml"/>
  <Override PartName="/ppt/slideLayouts/slideLayout443.xml" ContentType="application/vnd.openxmlformats-officedocument.presentationml.slideLayout+xml"/>
  <Override PartName="/ppt/slideLayouts/slideLayout444.xml" ContentType="application/vnd.openxmlformats-officedocument.presentationml.slideLayout+xml"/>
  <Override PartName="/ppt/slideLayouts/slideLayout445.xml" ContentType="application/vnd.openxmlformats-officedocument.presentationml.slideLayout+xml"/>
  <Override PartName="/ppt/slideLayouts/slideLayout446.xml" ContentType="application/vnd.openxmlformats-officedocument.presentationml.slideLayout+xml"/>
  <Override PartName="/ppt/slideLayouts/slideLayout447.xml" ContentType="application/vnd.openxmlformats-officedocument.presentationml.slideLayout+xml"/>
  <Override PartName="/ppt/slideLayouts/slideLayout448.xml" ContentType="application/vnd.openxmlformats-officedocument.presentationml.slideLayout+xml"/>
  <Override PartName="/ppt/slideLayouts/slideLayout449.xml" ContentType="application/vnd.openxmlformats-officedocument.presentationml.slideLayout+xml"/>
  <Override PartName="/ppt/slideLayouts/slideLayout450.xml" ContentType="application/vnd.openxmlformats-officedocument.presentationml.slideLayout+xml"/>
  <Override PartName="/ppt/slideLayouts/slideLayout451.xml" ContentType="application/vnd.openxmlformats-officedocument.presentationml.slideLayout+xml"/>
  <Override PartName="/ppt/theme/theme40.xml" ContentType="application/vnd.openxmlformats-officedocument.theme+xml"/>
  <Override PartName="/ppt/slideLayouts/slideLayout452.xml" ContentType="application/vnd.openxmlformats-officedocument.presentationml.slideLayout+xml"/>
  <Override PartName="/ppt/slideLayouts/slideLayout453.xml" ContentType="application/vnd.openxmlformats-officedocument.presentationml.slideLayout+xml"/>
  <Override PartName="/ppt/slideLayouts/slideLayout454.xml" ContentType="application/vnd.openxmlformats-officedocument.presentationml.slideLayout+xml"/>
  <Override PartName="/ppt/slideLayouts/slideLayout455.xml" ContentType="application/vnd.openxmlformats-officedocument.presentationml.slideLayout+xml"/>
  <Override PartName="/ppt/slideLayouts/slideLayout456.xml" ContentType="application/vnd.openxmlformats-officedocument.presentationml.slideLayout+xml"/>
  <Override PartName="/ppt/slideLayouts/slideLayout457.xml" ContentType="application/vnd.openxmlformats-officedocument.presentationml.slideLayout+xml"/>
  <Override PartName="/ppt/slideLayouts/slideLayout458.xml" ContentType="application/vnd.openxmlformats-officedocument.presentationml.slideLayout+xml"/>
  <Override PartName="/ppt/slideLayouts/slideLayout459.xml" ContentType="application/vnd.openxmlformats-officedocument.presentationml.slideLayout+xml"/>
  <Override PartName="/ppt/slideLayouts/slideLayout460.xml" ContentType="application/vnd.openxmlformats-officedocument.presentationml.slideLayout+xml"/>
  <Override PartName="/ppt/slideLayouts/slideLayout461.xml" ContentType="application/vnd.openxmlformats-officedocument.presentationml.slideLayout+xml"/>
  <Override PartName="/ppt/slideLayouts/slideLayout462.xml" ContentType="application/vnd.openxmlformats-officedocument.presentationml.slideLayout+xml"/>
  <Override PartName="/ppt/theme/theme41.xml" ContentType="application/vnd.openxmlformats-officedocument.theme+xml"/>
  <Override PartName="/ppt/slideLayouts/slideLayout463.xml" ContentType="application/vnd.openxmlformats-officedocument.presentationml.slideLayout+xml"/>
  <Override PartName="/ppt/slideLayouts/slideLayout464.xml" ContentType="application/vnd.openxmlformats-officedocument.presentationml.slideLayout+xml"/>
  <Override PartName="/ppt/slideLayouts/slideLayout465.xml" ContentType="application/vnd.openxmlformats-officedocument.presentationml.slideLayout+xml"/>
  <Override PartName="/ppt/slideLayouts/slideLayout466.xml" ContentType="application/vnd.openxmlformats-officedocument.presentationml.slideLayout+xml"/>
  <Override PartName="/ppt/slideLayouts/slideLayout467.xml" ContentType="application/vnd.openxmlformats-officedocument.presentationml.slideLayout+xml"/>
  <Override PartName="/ppt/slideLayouts/slideLayout468.xml" ContentType="application/vnd.openxmlformats-officedocument.presentationml.slideLayout+xml"/>
  <Override PartName="/ppt/slideLayouts/slideLayout469.xml" ContentType="application/vnd.openxmlformats-officedocument.presentationml.slideLayout+xml"/>
  <Override PartName="/ppt/slideLayouts/slideLayout470.xml" ContentType="application/vnd.openxmlformats-officedocument.presentationml.slideLayout+xml"/>
  <Override PartName="/ppt/slideLayouts/slideLayout471.xml" ContentType="application/vnd.openxmlformats-officedocument.presentationml.slideLayout+xml"/>
  <Override PartName="/ppt/slideLayouts/slideLayout472.xml" ContentType="application/vnd.openxmlformats-officedocument.presentationml.slideLayout+xml"/>
  <Override PartName="/ppt/slideLayouts/slideLayout473.xml" ContentType="application/vnd.openxmlformats-officedocument.presentationml.slideLayout+xml"/>
  <Override PartName="/ppt/theme/theme42.xml" ContentType="application/vnd.openxmlformats-officedocument.theme+xml"/>
  <Override PartName="/ppt/slideLayouts/slideLayout474.xml" ContentType="application/vnd.openxmlformats-officedocument.presentationml.slideLayout+xml"/>
  <Override PartName="/ppt/slideLayouts/slideLayout475.xml" ContentType="application/vnd.openxmlformats-officedocument.presentationml.slideLayout+xml"/>
  <Override PartName="/ppt/slideLayouts/slideLayout476.xml" ContentType="application/vnd.openxmlformats-officedocument.presentationml.slideLayout+xml"/>
  <Override PartName="/ppt/slideLayouts/slideLayout477.xml" ContentType="application/vnd.openxmlformats-officedocument.presentationml.slideLayout+xml"/>
  <Override PartName="/ppt/slideLayouts/slideLayout478.xml" ContentType="application/vnd.openxmlformats-officedocument.presentationml.slideLayout+xml"/>
  <Override PartName="/ppt/slideLayouts/slideLayout479.xml" ContentType="application/vnd.openxmlformats-officedocument.presentationml.slideLayout+xml"/>
  <Override PartName="/ppt/slideLayouts/slideLayout480.xml" ContentType="application/vnd.openxmlformats-officedocument.presentationml.slideLayout+xml"/>
  <Override PartName="/ppt/slideLayouts/slideLayout481.xml" ContentType="application/vnd.openxmlformats-officedocument.presentationml.slideLayout+xml"/>
  <Override PartName="/ppt/slideLayouts/slideLayout482.xml" ContentType="application/vnd.openxmlformats-officedocument.presentationml.slideLayout+xml"/>
  <Override PartName="/ppt/slideLayouts/slideLayout483.xml" ContentType="application/vnd.openxmlformats-officedocument.presentationml.slideLayout+xml"/>
  <Override PartName="/ppt/slideLayouts/slideLayout484.xml" ContentType="application/vnd.openxmlformats-officedocument.presentationml.slideLayout+xml"/>
  <Override PartName="/ppt/theme/theme43.xml" ContentType="application/vnd.openxmlformats-officedocument.theme+xml"/>
  <Override PartName="/ppt/slideLayouts/slideLayout485.xml" ContentType="application/vnd.openxmlformats-officedocument.presentationml.slideLayout+xml"/>
  <Override PartName="/ppt/slideLayouts/slideLayout486.xml" ContentType="application/vnd.openxmlformats-officedocument.presentationml.slideLayout+xml"/>
  <Override PartName="/ppt/slideLayouts/slideLayout487.xml" ContentType="application/vnd.openxmlformats-officedocument.presentationml.slideLayout+xml"/>
  <Override PartName="/ppt/slideLayouts/slideLayout488.xml" ContentType="application/vnd.openxmlformats-officedocument.presentationml.slideLayout+xml"/>
  <Override PartName="/ppt/slideLayouts/slideLayout489.xml" ContentType="application/vnd.openxmlformats-officedocument.presentationml.slideLayout+xml"/>
  <Override PartName="/ppt/slideLayouts/slideLayout490.xml" ContentType="application/vnd.openxmlformats-officedocument.presentationml.slideLayout+xml"/>
  <Override PartName="/ppt/slideLayouts/slideLayout491.xml" ContentType="application/vnd.openxmlformats-officedocument.presentationml.slideLayout+xml"/>
  <Override PartName="/ppt/slideLayouts/slideLayout492.xml" ContentType="application/vnd.openxmlformats-officedocument.presentationml.slideLayout+xml"/>
  <Override PartName="/ppt/slideLayouts/slideLayout493.xml" ContentType="application/vnd.openxmlformats-officedocument.presentationml.slideLayout+xml"/>
  <Override PartName="/ppt/slideLayouts/slideLayout494.xml" ContentType="application/vnd.openxmlformats-officedocument.presentationml.slideLayout+xml"/>
  <Override PartName="/ppt/slideLayouts/slideLayout495.xml" ContentType="application/vnd.openxmlformats-officedocument.presentationml.slideLayout+xml"/>
  <Override PartName="/ppt/theme/theme44.xml" ContentType="application/vnd.openxmlformats-officedocument.theme+xml"/>
  <Override PartName="/ppt/slideLayouts/slideLayout496.xml" ContentType="application/vnd.openxmlformats-officedocument.presentationml.slideLayout+xml"/>
  <Override PartName="/ppt/slideLayouts/slideLayout497.xml" ContentType="application/vnd.openxmlformats-officedocument.presentationml.slideLayout+xml"/>
  <Override PartName="/ppt/slideLayouts/slideLayout498.xml" ContentType="application/vnd.openxmlformats-officedocument.presentationml.slideLayout+xml"/>
  <Override PartName="/ppt/slideLayouts/slideLayout499.xml" ContentType="application/vnd.openxmlformats-officedocument.presentationml.slideLayout+xml"/>
  <Override PartName="/ppt/slideLayouts/slideLayout500.xml" ContentType="application/vnd.openxmlformats-officedocument.presentationml.slideLayout+xml"/>
  <Override PartName="/ppt/slideLayouts/slideLayout501.xml" ContentType="application/vnd.openxmlformats-officedocument.presentationml.slideLayout+xml"/>
  <Override PartName="/ppt/slideLayouts/slideLayout502.xml" ContentType="application/vnd.openxmlformats-officedocument.presentationml.slideLayout+xml"/>
  <Override PartName="/ppt/slideLayouts/slideLayout503.xml" ContentType="application/vnd.openxmlformats-officedocument.presentationml.slideLayout+xml"/>
  <Override PartName="/ppt/slideLayouts/slideLayout504.xml" ContentType="application/vnd.openxmlformats-officedocument.presentationml.slideLayout+xml"/>
  <Override PartName="/ppt/slideLayouts/slideLayout505.xml" ContentType="application/vnd.openxmlformats-officedocument.presentationml.slideLayout+xml"/>
  <Override PartName="/ppt/slideLayouts/slideLayout506.xml" ContentType="application/vnd.openxmlformats-officedocument.presentationml.slideLayout+xml"/>
  <Override PartName="/ppt/theme/theme45.xml" ContentType="application/vnd.openxmlformats-officedocument.theme+xml"/>
  <Override PartName="/ppt/slideLayouts/slideLayout507.xml" ContentType="application/vnd.openxmlformats-officedocument.presentationml.slideLayout+xml"/>
  <Override PartName="/ppt/slideLayouts/slideLayout508.xml" ContentType="application/vnd.openxmlformats-officedocument.presentationml.slideLayout+xml"/>
  <Override PartName="/ppt/slideLayouts/slideLayout509.xml" ContentType="application/vnd.openxmlformats-officedocument.presentationml.slideLayout+xml"/>
  <Override PartName="/ppt/slideLayouts/slideLayout510.xml" ContentType="application/vnd.openxmlformats-officedocument.presentationml.slideLayout+xml"/>
  <Override PartName="/ppt/slideLayouts/slideLayout511.xml" ContentType="application/vnd.openxmlformats-officedocument.presentationml.slideLayout+xml"/>
  <Override PartName="/ppt/slideLayouts/slideLayout512.xml" ContentType="application/vnd.openxmlformats-officedocument.presentationml.slideLayout+xml"/>
  <Override PartName="/ppt/slideLayouts/slideLayout513.xml" ContentType="application/vnd.openxmlformats-officedocument.presentationml.slideLayout+xml"/>
  <Override PartName="/ppt/slideLayouts/slideLayout514.xml" ContentType="application/vnd.openxmlformats-officedocument.presentationml.slideLayout+xml"/>
  <Override PartName="/ppt/slideLayouts/slideLayout515.xml" ContentType="application/vnd.openxmlformats-officedocument.presentationml.slideLayout+xml"/>
  <Override PartName="/ppt/slideLayouts/slideLayout516.xml" ContentType="application/vnd.openxmlformats-officedocument.presentationml.slideLayout+xml"/>
  <Override PartName="/ppt/slideLayouts/slideLayout517.xml" ContentType="application/vnd.openxmlformats-officedocument.presentationml.slideLayout+xml"/>
  <Override PartName="/ppt/theme/theme46.xml" ContentType="application/vnd.openxmlformats-officedocument.theme+xml"/>
  <Override PartName="/ppt/slideLayouts/slideLayout518.xml" ContentType="application/vnd.openxmlformats-officedocument.presentationml.slideLayout+xml"/>
  <Override PartName="/ppt/slideLayouts/slideLayout519.xml" ContentType="application/vnd.openxmlformats-officedocument.presentationml.slideLayout+xml"/>
  <Override PartName="/ppt/slideLayouts/slideLayout520.xml" ContentType="application/vnd.openxmlformats-officedocument.presentationml.slideLayout+xml"/>
  <Override PartName="/ppt/slideLayouts/slideLayout521.xml" ContentType="application/vnd.openxmlformats-officedocument.presentationml.slideLayout+xml"/>
  <Override PartName="/ppt/slideLayouts/slideLayout522.xml" ContentType="application/vnd.openxmlformats-officedocument.presentationml.slideLayout+xml"/>
  <Override PartName="/ppt/slideLayouts/slideLayout523.xml" ContentType="application/vnd.openxmlformats-officedocument.presentationml.slideLayout+xml"/>
  <Override PartName="/ppt/slideLayouts/slideLayout524.xml" ContentType="application/vnd.openxmlformats-officedocument.presentationml.slideLayout+xml"/>
  <Override PartName="/ppt/slideLayouts/slideLayout525.xml" ContentType="application/vnd.openxmlformats-officedocument.presentationml.slideLayout+xml"/>
  <Override PartName="/ppt/slideLayouts/slideLayout526.xml" ContentType="application/vnd.openxmlformats-officedocument.presentationml.slideLayout+xml"/>
  <Override PartName="/ppt/slideLayouts/slideLayout527.xml" ContentType="application/vnd.openxmlformats-officedocument.presentationml.slideLayout+xml"/>
  <Override PartName="/ppt/slideLayouts/slideLayout528.xml" ContentType="application/vnd.openxmlformats-officedocument.presentationml.slideLayout+xml"/>
  <Override PartName="/ppt/theme/theme47.xml" ContentType="application/vnd.openxmlformats-officedocument.theme+xml"/>
  <Override PartName="/ppt/slideLayouts/slideLayout529.xml" ContentType="application/vnd.openxmlformats-officedocument.presentationml.slideLayout+xml"/>
  <Override PartName="/ppt/slideLayouts/slideLayout530.xml" ContentType="application/vnd.openxmlformats-officedocument.presentationml.slideLayout+xml"/>
  <Override PartName="/ppt/slideLayouts/slideLayout531.xml" ContentType="application/vnd.openxmlformats-officedocument.presentationml.slideLayout+xml"/>
  <Override PartName="/ppt/slideLayouts/slideLayout532.xml" ContentType="application/vnd.openxmlformats-officedocument.presentationml.slideLayout+xml"/>
  <Override PartName="/ppt/slideLayouts/slideLayout533.xml" ContentType="application/vnd.openxmlformats-officedocument.presentationml.slideLayout+xml"/>
  <Override PartName="/ppt/slideLayouts/slideLayout534.xml" ContentType="application/vnd.openxmlformats-officedocument.presentationml.slideLayout+xml"/>
  <Override PartName="/ppt/slideLayouts/slideLayout535.xml" ContentType="application/vnd.openxmlformats-officedocument.presentationml.slideLayout+xml"/>
  <Override PartName="/ppt/slideLayouts/slideLayout536.xml" ContentType="application/vnd.openxmlformats-officedocument.presentationml.slideLayout+xml"/>
  <Override PartName="/ppt/slideLayouts/slideLayout537.xml" ContentType="application/vnd.openxmlformats-officedocument.presentationml.slideLayout+xml"/>
  <Override PartName="/ppt/slideLayouts/slideLayout538.xml" ContentType="application/vnd.openxmlformats-officedocument.presentationml.slideLayout+xml"/>
  <Override PartName="/ppt/slideLayouts/slideLayout539.xml" ContentType="application/vnd.openxmlformats-officedocument.presentationml.slideLayout+xml"/>
  <Override PartName="/ppt/theme/theme48.xml" ContentType="application/vnd.openxmlformats-officedocument.theme+xml"/>
  <Override PartName="/ppt/slideLayouts/slideLayout540.xml" ContentType="application/vnd.openxmlformats-officedocument.presentationml.slideLayout+xml"/>
  <Override PartName="/ppt/slideLayouts/slideLayout541.xml" ContentType="application/vnd.openxmlformats-officedocument.presentationml.slideLayout+xml"/>
  <Override PartName="/ppt/slideLayouts/slideLayout542.xml" ContentType="application/vnd.openxmlformats-officedocument.presentationml.slideLayout+xml"/>
  <Override PartName="/ppt/slideLayouts/slideLayout543.xml" ContentType="application/vnd.openxmlformats-officedocument.presentationml.slideLayout+xml"/>
  <Override PartName="/ppt/slideLayouts/slideLayout544.xml" ContentType="application/vnd.openxmlformats-officedocument.presentationml.slideLayout+xml"/>
  <Override PartName="/ppt/slideLayouts/slideLayout545.xml" ContentType="application/vnd.openxmlformats-officedocument.presentationml.slideLayout+xml"/>
  <Override PartName="/ppt/slideLayouts/slideLayout546.xml" ContentType="application/vnd.openxmlformats-officedocument.presentationml.slideLayout+xml"/>
  <Override PartName="/ppt/slideLayouts/slideLayout547.xml" ContentType="application/vnd.openxmlformats-officedocument.presentationml.slideLayout+xml"/>
  <Override PartName="/ppt/slideLayouts/slideLayout548.xml" ContentType="application/vnd.openxmlformats-officedocument.presentationml.slideLayout+xml"/>
  <Override PartName="/ppt/slideLayouts/slideLayout549.xml" ContentType="application/vnd.openxmlformats-officedocument.presentationml.slideLayout+xml"/>
  <Override PartName="/ppt/slideLayouts/slideLayout550.xml" ContentType="application/vnd.openxmlformats-officedocument.presentationml.slideLayout+xml"/>
  <Override PartName="/ppt/theme/theme49.xml" ContentType="application/vnd.openxmlformats-officedocument.theme+xml"/>
  <Override PartName="/ppt/slideLayouts/slideLayout551.xml" ContentType="application/vnd.openxmlformats-officedocument.presentationml.slideLayout+xml"/>
  <Override PartName="/ppt/slideLayouts/slideLayout552.xml" ContentType="application/vnd.openxmlformats-officedocument.presentationml.slideLayout+xml"/>
  <Override PartName="/ppt/slideLayouts/slideLayout553.xml" ContentType="application/vnd.openxmlformats-officedocument.presentationml.slideLayout+xml"/>
  <Override PartName="/ppt/slideLayouts/slideLayout554.xml" ContentType="application/vnd.openxmlformats-officedocument.presentationml.slideLayout+xml"/>
  <Override PartName="/ppt/slideLayouts/slideLayout555.xml" ContentType="application/vnd.openxmlformats-officedocument.presentationml.slideLayout+xml"/>
  <Override PartName="/ppt/slideLayouts/slideLayout556.xml" ContentType="application/vnd.openxmlformats-officedocument.presentationml.slideLayout+xml"/>
  <Override PartName="/ppt/slideLayouts/slideLayout557.xml" ContentType="application/vnd.openxmlformats-officedocument.presentationml.slideLayout+xml"/>
  <Override PartName="/ppt/slideLayouts/slideLayout558.xml" ContentType="application/vnd.openxmlformats-officedocument.presentationml.slideLayout+xml"/>
  <Override PartName="/ppt/slideLayouts/slideLayout559.xml" ContentType="application/vnd.openxmlformats-officedocument.presentationml.slideLayout+xml"/>
  <Override PartName="/ppt/slideLayouts/slideLayout560.xml" ContentType="application/vnd.openxmlformats-officedocument.presentationml.slideLayout+xml"/>
  <Override PartName="/ppt/slideLayouts/slideLayout561.xml" ContentType="application/vnd.openxmlformats-officedocument.presentationml.slideLayout+xml"/>
  <Override PartName="/ppt/theme/theme50.xml" ContentType="application/vnd.openxmlformats-officedocument.theme+xml"/>
  <Override PartName="/ppt/slideLayouts/slideLayout562.xml" ContentType="application/vnd.openxmlformats-officedocument.presentationml.slideLayout+xml"/>
  <Override PartName="/ppt/slideLayouts/slideLayout563.xml" ContentType="application/vnd.openxmlformats-officedocument.presentationml.slideLayout+xml"/>
  <Override PartName="/ppt/slideLayouts/slideLayout564.xml" ContentType="application/vnd.openxmlformats-officedocument.presentationml.slideLayout+xml"/>
  <Override PartName="/ppt/slideLayouts/slideLayout565.xml" ContentType="application/vnd.openxmlformats-officedocument.presentationml.slideLayout+xml"/>
  <Override PartName="/ppt/slideLayouts/slideLayout566.xml" ContentType="application/vnd.openxmlformats-officedocument.presentationml.slideLayout+xml"/>
  <Override PartName="/ppt/slideLayouts/slideLayout567.xml" ContentType="application/vnd.openxmlformats-officedocument.presentationml.slideLayout+xml"/>
  <Override PartName="/ppt/slideLayouts/slideLayout568.xml" ContentType="application/vnd.openxmlformats-officedocument.presentationml.slideLayout+xml"/>
  <Override PartName="/ppt/slideLayouts/slideLayout569.xml" ContentType="application/vnd.openxmlformats-officedocument.presentationml.slideLayout+xml"/>
  <Override PartName="/ppt/slideLayouts/slideLayout570.xml" ContentType="application/vnd.openxmlformats-officedocument.presentationml.slideLayout+xml"/>
  <Override PartName="/ppt/slideLayouts/slideLayout571.xml" ContentType="application/vnd.openxmlformats-officedocument.presentationml.slideLayout+xml"/>
  <Override PartName="/ppt/slideLayouts/slideLayout572.xml" ContentType="application/vnd.openxmlformats-officedocument.presentationml.slideLayout+xml"/>
  <Override PartName="/ppt/theme/theme51.xml" ContentType="application/vnd.openxmlformats-officedocument.theme+xml"/>
  <Override PartName="/ppt/media/image4.jpg" ContentType="image/jpeg"/>
  <Override PartName="/ppt/media/image7.jpg" ContentType="image/jpeg"/>
  <Override PartName="/ppt/media/image8.jpg" ContentType="image/jpeg"/>
  <Override PartName="/ppt/media/image9.jpg" ContentType="image/jpeg"/>
  <Override PartName="/ppt/media/image10.jpg" ContentType="image/jpeg"/>
  <Override PartName="/ppt/media/image13.jpg" ContentType="image/jpeg"/>
  <Override PartName="/ppt/media/image14.jpg" ContentType="image/jpeg"/>
  <Override PartName="/ppt/media/image15.jpg" ContentType="image/jpeg"/>
  <Override PartName="/ppt/media/image16.jpg" ContentType="image/jpeg"/>
  <Override PartName="/ppt/media/image17.jpg" ContentType="image/jpeg"/>
  <Override PartName="/ppt/media/image18.jpg" ContentType="image/jpeg"/>
  <Override PartName="/ppt/media/image19.jpg" ContentType="image/jpeg"/>
  <Override PartName="/ppt/media/image21.jpg" ContentType="image/jpeg"/>
  <Override PartName="/ppt/media/image23.jpg" ContentType="image/jpeg"/>
  <Override PartName="/ppt/media/image24.jpg" ContentType="image/jpeg"/>
  <Override PartName="/ppt/media/image25.jpg" ContentType="image/jpeg"/>
  <Override PartName="/ppt/media/image26.jpg" ContentType="image/jpeg"/>
  <Override PartName="/ppt/media/image27.jpg" ContentType="image/jpeg"/>
  <Override PartName="/ppt/media/image29.jpg" ContentType="image/jpeg"/>
  <Override PartName="/ppt/media/image30.jpg" ContentType="image/jpeg"/>
  <Override PartName="/ppt/media/image31.jpg" ContentType="image/jpeg"/>
  <Override PartName="/ppt/media/image33.jpg" ContentType="image/jpeg"/>
  <Override PartName="/ppt/media/image34.jpg" ContentType="image/jpe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3" r:id="rId3"/>
    <p:sldMasterId id="2147483686" r:id="rId4"/>
    <p:sldMasterId id="2147483699" r:id="rId5"/>
    <p:sldMasterId id="2147483712" r:id="rId6"/>
    <p:sldMasterId id="2147483725" r:id="rId7"/>
    <p:sldMasterId id="2147483738" r:id="rId8"/>
    <p:sldMasterId id="2147483751" r:id="rId9"/>
    <p:sldMasterId id="2147483764" r:id="rId10"/>
    <p:sldMasterId id="2147483777" r:id="rId11"/>
    <p:sldMasterId id="2147483790" r:id="rId12"/>
    <p:sldMasterId id="2147483803" r:id="rId13"/>
    <p:sldMasterId id="2147483815" r:id="rId14"/>
    <p:sldMasterId id="2147483827" r:id="rId15"/>
    <p:sldMasterId id="2147483839" r:id="rId16"/>
    <p:sldMasterId id="2147483851" r:id="rId17"/>
    <p:sldMasterId id="2147483863" r:id="rId18"/>
    <p:sldMasterId id="2147483875" r:id="rId19"/>
    <p:sldMasterId id="2147483887" r:id="rId20"/>
    <p:sldMasterId id="2147483899" r:id="rId21"/>
    <p:sldMasterId id="2147483911" r:id="rId22"/>
    <p:sldMasterId id="2147483923" r:id="rId23"/>
    <p:sldMasterId id="2147483935" r:id="rId24"/>
    <p:sldMasterId id="2147483947" r:id="rId25"/>
    <p:sldMasterId id="2147483959" r:id="rId26"/>
    <p:sldMasterId id="2147483971" r:id="rId27"/>
    <p:sldMasterId id="2147483983" r:id="rId28"/>
    <p:sldMasterId id="2147483995" r:id="rId29"/>
    <p:sldMasterId id="2147484007" r:id="rId30"/>
    <p:sldMasterId id="2147484019" r:id="rId31"/>
    <p:sldMasterId id="2147484031" r:id="rId32"/>
    <p:sldMasterId id="2147484043" r:id="rId33"/>
    <p:sldMasterId id="2147484055" r:id="rId34"/>
    <p:sldMasterId id="2147484067" r:id="rId35"/>
    <p:sldMasterId id="2147484079" r:id="rId36"/>
    <p:sldMasterId id="2147484091" r:id="rId37"/>
    <p:sldMasterId id="2147484103" r:id="rId38"/>
    <p:sldMasterId id="2147484115" r:id="rId39"/>
    <p:sldMasterId id="2147484127" r:id="rId40"/>
    <p:sldMasterId id="2147484139" r:id="rId41"/>
    <p:sldMasterId id="2147484151" r:id="rId42"/>
    <p:sldMasterId id="2147484163" r:id="rId43"/>
    <p:sldMasterId id="2147484175" r:id="rId44"/>
    <p:sldMasterId id="2147484187" r:id="rId45"/>
    <p:sldMasterId id="2147484199" r:id="rId46"/>
    <p:sldMasterId id="2147484211" r:id="rId47"/>
    <p:sldMasterId id="2147484223" r:id="rId48"/>
    <p:sldMasterId id="2147484235" r:id="rId49"/>
    <p:sldMasterId id="2147484247" r:id="rId50"/>
    <p:sldMasterId id="2147484259" r:id="rId51"/>
  </p:sldMasterIdLst>
  <p:sldIdLst>
    <p:sldId id="267" r:id="rId52"/>
    <p:sldId id="270" r:id="rId53"/>
    <p:sldId id="271" r:id="rId54"/>
    <p:sldId id="272" r:id="rId55"/>
    <p:sldId id="273" r:id="rId56"/>
    <p:sldId id="274" r:id="rId57"/>
    <p:sldId id="275" r:id="rId58"/>
    <p:sldId id="276" r:id="rId59"/>
    <p:sldId id="277" r:id="rId60"/>
    <p:sldId id="278" r:id="rId61"/>
    <p:sldId id="279" r:id="rId62"/>
    <p:sldId id="280" r:id="rId63"/>
    <p:sldId id="269" r:id="rId64"/>
    <p:sldId id="282" r:id="rId65"/>
    <p:sldId id="284" r:id="rId66"/>
    <p:sldId id="285" r:id="rId67"/>
    <p:sldId id="286" r:id="rId68"/>
    <p:sldId id="287" r:id="rId69"/>
    <p:sldId id="288" r:id="rId70"/>
    <p:sldId id="289" r:id="rId71"/>
    <p:sldId id="290" r:id="rId72"/>
    <p:sldId id="291" r:id="rId73"/>
    <p:sldId id="292" r:id="rId74"/>
    <p:sldId id="293" r:id="rId75"/>
    <p:sldId id="294" r:id="rId76"/>
    <p:sldId id="295" r:id="rId77"/>
    <p:sldId id="296" r:id="rId78"/>
    <p:sldId id="297" r:id="rId79"/>
    <p:sldId id="298" r:id="rId80"/>
    <p:sldId id="299" r:id="rId81"/>
    <p:sldId id="300" r:id="rId82"/>
    <p:sldId id="301" r:id="rId83"/>
    <p:sldId id="302" r:id="rId84"/>
    <p:sldId id="303" r:id="rId85"/>
    <p:sldId id="304" r:id="rId86"/>
    <p:sldId id="305" r:id="rId87"/>
    <p:sldId id="306" r:id="rId88"/>
    <p:sldId id="307" r:id="rId89"/>
    <p:sldId id="308" r:id="rId90"/>
    <p:sldId id="309" r:id="rId91"/>
    <p:sldId id="310" r:id="rId92"/>
    <p:sldId id="311" r:id="rId93"/>
    <p:sldId id="312" r:id="rId94"/>
    <p:sldId id="313" r:id="rId95"/>
    <p:sldId id="314" r:id="rId96"/>
    <p:sldId id="315" r:id="rId97"/>
    <p:sldId id="316" r:id="rId98"/>
    <p:sldId id="317" r:id="rId99"/>
    <p:sldId id="318" r:id="rId100"/>
    <p:sldId id="319" r:id="rId101"/>
    <p:sldId id="320" r:id="rId102"/>
    <p:sldId id="321" r:id="rId103"/>
    <p:sldId id="283" r:id="rId104"/>
    <p:sldId id="323" r:id="rId105"/>
    <p:sldId id="324" r:id="rId106"/>
    <p:sldId id="325" r:id="rId10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Master" Target="slideMasters/slideMaster26.xml"/><Relationship Id="rId21" Type="http://schemas.openxmlformats.org/officeDocument/2006/relationships/slideMaster" Target="slideMasters/slideMaster21.xml"/><Relationship Id="rId42" Type="http://schemas.openxmlformats.org/officeDocument/2006/relationships/slideMaster" Target="slideMasters/slideMaster42.xml"/><Relationship Id="rId47" Type="http://schemas.openxmlformats.org/officeDocument/2006/relationships/slideMaster" Target="slideMasters/slideMaster47.xml"/><Relationship Id="rId63" Type="http://schemas.openxmlformats.org/officeDocument/2006/relationships/slide" Target="slides/slide12.xml"/><Relationship Id="rId68" Type="http://schemas.openxmlformats.org/officeDocument/2006/relationships/slide" Target="slides/slide17.xml"/><Relationship Id="rId84" Type="http://schemas.openxmlformats.org/officeDocument/2006/relationships/slide" Target="slides/slide33.xml"/><Relationship Id="rId89" Type="http://schemas.openxmlformats.org/officeDocument/2006/relationships/slide" Target="slides/slide38.xml"/><Relationship Id="rId16" Type="http://schemas.openxmlformats.org/officeDocument/2006/relationships/slideMaster" Target="slideMasters/slideMaster16.xml"/><Relationship Id="rId107" Type="http://schemas.openxmlformats.org/officeDocument/2006/relationships/slide" Target="slides/slide56.xml"/><Relationship Id="rId11" Type="http://schemas.openxmlformats.org/officeDocument/2006/relationships/slideMaster" Target="slideMasters/slideMaster11.xml"/><Relationship Id="rId32" Type="http://schemas.openxmlformats.org/officeDocument/2006/relationships/slideMaster" Target="slideMasters/slideMaster32.xml"/><Relationship Id="rId37" Type="http://schemas.openxmlformats.org/officeDocument/2006/relationships/slideMaster" Target="slideMasters/slideMaster37.xml"/><Relationship Id="rId53" Type="http://schemas.openxmlformats.org/officeDocument/2006/relationships/slide" Target="slides/slide2.xml"/><Relationship Id="rId58" Type="http://schemas.openxmlformats.org/officeDocument/2006/relationships/slide" Target="slides/slide7.xml"/><Relationship Id="rId74" Type="http://schemas.openxmlformats.org/officeDocument/2006/relationships/slide" Target="slides/slide23.xml"/><Relationship Id="rId79" Type="http://schemas.openxmlformats.org/officeDocument/2006/relationships/slide" Target="slides/slide28.xml"/><Relationship Id="rId102" Type="http://schemas.openxmlformats.org/officeDocument/2006/relationships/slide" Target="slides/slide51.xml"/><Relationship Id="rId5" Type="http://schemas.openxmlformats.org/officeDocument/2006/relationships/slideMaster" Target="slideMasters/slideMaster5.xml"/><Relationship Id="rId90" Type="http://schemas.openxmlformats.org/officeDocument/2006/relationships/slide" Target="slides/slide39.xml"/><Relationship Id="rId95" Type="http://schemas.openxmlformats.org/officeDocument/2006/relationships/slide" Target="slides/slide44.xml"/><Relationship Id="rId22" Type="http://schemas.openxmlformats.org/officeDocument/2006/relationships/slideMaster" Target="slideMasters/slideMaster22.xml"/><Relationship Id="rId27" Type="http://schemas.openxmlformats.org/officeDocument/2006/relationships/slideMaster" Target="slideMasters/slideMaster27.xml"/><Relationship Id="rId43" Type="http://schemas.openxmlformats.org/officeDocument/2006/relationships/slideMaster" Target="slideMasters/slideMaster43.xml"/><Relationship Id="rId48" Type="http://schemas.openxmlformats.org/officeDocument/2006/relationships/slideMaster" Target="slideMasters/slideMaster48.xml"/><Relationship Id="rId64" Type="http://schemas.openxmlformats.org/officeDocument/2006/relationships/slide" Target="slides/slide13.xml"/><Relationship Id="rId69" Type="http://schemas.openxmlformats.org/officeDocument/2006/relationships/slide" Target="slides/slide18.xml"/><Relationship Id="rId80" Type="http://schemas.openxmlformats.org/officeDocument/2006/relationships/slide" Target="slides/slide29.xml"/><Relationship Id="rId85" Type="http://schemas.openxmlformats.org/officeDocument/2006/relationships/slide" Target="slides/slide34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33" Type="http://schemas.openxmlformats.org/officeDocument/2006/relationships/slideMaster" Target="slideMasters/slideMaster33.xml"/><Relationship Id="rId38" Type="http://schemas.openxmlformats.org/officeDocument/2006/relationships/slideMaster" Target="slideMasters/slideMaster38.xml"/><Relationship Id="rId59" Type="http://schemas.openxmlformats.org/officeDocument/2006/relationships/slide" Target="slides/slide8.xml"/><Relationship Id="rId103" Type="http://schemas.openxmlformats.org/officeDocument/2006/relationships/slide" Target="slides/slide52.xml"/><Relationship Id="rId108" Type="http://schemas.openxmlformats.org/officeDocument/2006/relationships/presProps" Target="presProps.xml"/><Relationship Id="rId54" Type="http://schemas.openxmlformats.org/officeDocument/2006/relationships/slide" Target="slides/slide3.xml"/><Relationship Id="rId70" Type="http://schemas.openxmlformats.org/officeDocument/2006/relationships/slide" Target="slides/slide19.xml"/><Relationship Id="rId75" Type="http://schemas.openxmlformats.org/officeDocument/2006/relationships/slide" Target="slides/slide24.xml"/><Relationship Id="rId91" Type="http://schemas.openxmlformats.org/officeDocument/2006/relationships/slide" Target="slides/slide40.xml"/><Relationship Id="rId96" Type="http://schemas.openxmlformats.org/officeDocument/2006/relationships/slide" Target="slides/slide45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Master" Target="slideMasters/slideMaster23.xml"/><Relationship Id="rId28" Type="http://schemas.openxmlformats.org/officeDocument/2006/relationships/slideMaster" Target="slideMasters/slideMaster28.xml"/><Relationship Id="rId36" Type="http://schemas.openxmlformats.org/officeDocument/2006/relationships/slideMaster" Target="slideMasters/slideMaster36.xml"/><Relationship Id="rId49" Type="http://schemas.openxmlformats.org/officeDocument/2006/relationships/slideMaster" Target="slideMasters/slideMaster49.xml"/><Relationship Id="rId57" Type="http://schemas.openxmlformats.org/officeDocument/2006/relationships/slide" Target="slides/slide6.xml"/><Relationship Id="rId106" Type="http://schemas.openxmlformats.org/officeDocument/2006/relationships/slide" Target="slides/slide55.xml"/><Relationship Id="rId10" Type="http://schemas.openxmlformats.org/officeDocument/2006/relationships/slideMaster" Target="slideMasters/slideMaster10.xml"/><Relationship Id="rId31" Type="http://schemas.openxmlformats.org/officeDocument/2006/relationships/slideMaster" Target="slideMasters/slideMaster31.xml"/><Relationship Id="rId44" Type="http://schemas.openxmlformats.org/officeDocument/2006/relationships/slideMaster" Target="slideMasters/slideMaster44.xml"/><Relationship Id="rId52" Type="http://schemas.openxmlformats.org/officeDocument/2006/relationships/slide" Target="slides/slide1.xml"/><Relationship Id="rId60" Type="http://schemas.openxmlformats.org/officeDocument/2006/relationships/slide" Target="slides/slide9.xml"/><Relationship Id="rId65" Type="http://schemas.openxmlformats.org/officeDocument/2006/relationships/slide" Target="slides/slide14.xml"/><Relationship Id="rId73" Type="http://schemas.openxmlformats.org/officeDocument/2006/relationships/slide" Target="slides/slide22.xml"/><Relationship Id="rId78" Type="http://schemas.openxmlformats.org/officeDocument/2006/relationships/slide" Target="slides/slide27.xml"/><Relationship Id="rId81" Type="http://schemas.openxmlformats.org/officeDocument/2006/relationships/slide" Target="slides/slide30.xml"/><Relationship Id="rId86" Type="http://schemas.openxmlformats.org/officeDocument/2006/relationships/slide" Target="slides/slide35.xml"/><Relationship Id="rId94" Type="http://schemas.openxmlformats.org/officeDocument/2006/relationships/slide" Target="slides/slide43.xml"/><Relationship Id="rId99" Type="http://schemas.openxmlformats.org/officeDocument/2006/relationships/slide" Target="slides/slide48.xml"/><Relationship Id="rId101" Type="http://schemas.openxmlformats.org/officeDocument/2006/relationships/slide" Target="slides/slide50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39" Type="http://schemas.openxmlformats.org/officeDocument/2006/relationships/slideMaster" Target="slideMasters/slideMaster39.xml"/><Relationship Id="rId109" Type="http://schemas.openxmlformats.org/officeDocument/2006/relationships/viewProps" Target="viewProps.xml"/><Relationship Id="rId34" Type="http://schemas.openxmlformats.org/officeDocument/2006/relationships/slideMaster" Target="slideMasters/slideMaster34.xml"/><Relationship Id="rId50" Type="http://schemas.openxmlformats.org/officeDocument/2006/relationships/slideMaster" Target="slideMasters/slideMaster50.xml"/><Relationship Id="rId55" Type="http://schemas.openxmlformats.org/officeDocument/2006/relationships/slide" Target="slides/slide4.xml"/><Relationship Id="rId76" Type="http://schemas.openxmlformats.org/officeDocument/2006/relationships/slide" Target="slides/slide25.xml"/><Relationship Id="rId97" Type="http://schemas.openxmlformats.org/officeDocument/2006/relationships/slide" Target="slides/slide46.xml"/><Relationship Id="rId104" Type="http://schemas.openxmlformats.org/officeDocument/2006/relationships/slide" Target="slides/slide53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20.xml"/><Relationship Id="rId92" Type="http://schemas.openxmlformats.org/officeDocument/2006/relationships/slide" Target="slides/slide41.xml"/><Relationship Id="rId2" Type="http://schemas.openxmlformats.org/officeDocument/2006/relationships/slideMaster" Target="slideMasters/slideMaster2.xml"/><Relationship Id="rId29" Type="http://schemas.openxmlformats.org/officeDocument/2006/relationships/slideMaster" Target="slideMasters/slideMaster29.xml"/><Relationship Id="rId24" Type="http://schemas.openxmlformats.org/officeDocument/2006/relationships/slideMaster" Target="slideMasters/slideMaster24.xml"/><Relationship Id="rId40" Type="http://schemas.openxmlformats.org/officeDocument/2006/relationships/slideMaster" Target="slideMasters/slideMaster40.xml"/><Relationship Id="rId45" Type="http://schemas.openxmlformats.org/officeDocument/2006/relationships/slideMaster" Target="slideMasters/slideMaster45.xml"/><Relationship Id="rId66" Type="http://schemas.openxmlformats.org/officeDocument/2006/relationships/slide" Target="slides/slide15.xml"/><Relationship Id="rId87" Type="http://schemas.openxmlformats.org/officeDocument/2006/relationships/slide" Target="slides/slide36.xml"/><Relationship Id="rId110" Type="http://schemas.openxmlformats.org/officeDocument/2006/relationships/theme" Target="theme/theme1.xml"/><Relationship Id="rId61" Type="http://schemas.openxmlformats.org/officeDocument/2006/relationships/slide" Target="slides/slide10.xml"/><Relationship Id="rId82" Type="http://schemas.openxmlformats.org/officeDocument/2006/relationships/slide" Target="slides/slide31.xml"/><Relationship Id="rId19" Type="http://schemas.openxmlformats.org/officeDocument/2006/relationships/slideMaster" Target="slideMasters/slideMaster19.xml"/><Relationship Id="rId14" Type="http://schemas.openxmlformats.org/officeDocument/2006/relationships/slideMaster" Target="slideMasters/slideMaster14.xml"/><Relationship Id="rId30" Type="http://schemas.openxmlformats.org/officeDocument/2006/relationships/slideMaster" Target="slideMasters/slideMaster30.xml"/><Relationship Id="rId35" Type="http://schemas.openxmlformats.org/officeDocument/2006/relationships/slideMaster" Target="slideMasters/slideMaster35.xml"/><Relationship Id="rId56" Type="http://schemas.openxmlformats.org/officeDocument/2006/relationships/slide" Target="slides/slide5.xml"/><Relationship Id="rId77" Type="http://schemas.openxmlformats.org/officeDocument/2006/relationships/slide" Target="slides/slide26.xml"/><Relationship Id="rId100" Type="http://schemas.openxmlformats.org/officeDocument/2006/relationships/slide" Target="slides/slide49.xml"/><Relationship Id="rId105" Type="http://schemas.openxmlformats.org/officeDocument/2006/relationships/slide" Target="slides/slide54.xml"/><Relationship Id="rId8" Type="http://schemas.openxmlformats.org/officeDocument/2006/relationships/slideMaster" Target="slideMasters/slideMaster8.xml"/><Relationship Id="rId51" Type="http://schemas.openxmlformats.org/officeDocument/2006/relationships/slideMaster" Target="slideMasters/slideMaster51.xml"/><Relationship Id="rId72" Type="http://schemas.openxmlformats.org/officeDocument/2006/relationships/slide" Target="slides/slide21.xml"/><Relationship Id="rId93" Type="http://schemas.openxmlformats.org/officeDocument/2006/relationships/slide" Target="slides/slide42.xml"/><Relationship Id="rId98" Type="http://schemas.openxmlformats.org/officeDocument/2006/relationships/slide" Target="slides/slide47.xml"/><Relationship Id="rId3" Type="http://schemas.openxmlformats.org/officeDocument/2006/relationships/slideMaster" Target="slideMasters/slideMaster3.xml"/><Relationship Id="rId25" Type="http://schemas.openxmlformats.org/officeDocument/2006/relationships/slideMaster" Target="slideMasters/slideMaster25.xml"/><Relationship Id="rId46" Type="http://schemas.openxmlformats.org/officeDocument/2006/relationships/slideMaster" Target="slideMasters/slideMaster46.xml"/><Relationship Id="rId67" Type="http://schemas.openxmlformats.org/officeDocument/2006/relationships/slide" Target="slides/slide16.xml"/><Relationship Id="rId20" Type="http://schemas.openxmlformats.org/officeDocument/2006/relationships/slideMaster" Target="slideMasters/slideMaster20.xml"/><Relationship Id="rId41" Type="http://schemas.openxmlformats.org/officeDocument/2006/relationships/slideMaster" Target="slideMasters/slideMaster41.xml"/><Relationship Id="rId62" Type="http://schemas.openxmlformats.org/officeDocument/2006/relationships/slide" Target="slides/slide11.xml"/><Relationship Id="rId83" Type="http://schemas.openxmlformats.org/officeDocument/2006/relationships/slide" Target="slides/slide32.xml"/><Relationship Id="rId88" Type="http://schemas.openxmlformats.org/officeDocument/2006/relationships/slide" Target="slides/slide37.xml"/><Relationship Id="rId111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4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5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6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7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8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9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0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1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2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3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4.xml"/></Relationships>
</file>

<file path=ppt/slideLayouts/_rels/slideLayout2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5.xml"/></Relationships>
</file>

<file path=ppt/slideLayouts/_rels/slideLayout2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6.xml"/></Relationships>
</file>

<file path=ppt/slideLayouts/_rels/slideLayout2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7.xml"/></Relationships>
</file>

<file path=ppt/slideLayouts/_rels/slideLayout2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8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9.xml"/></Relationships>
</file>

<file path=ppt/slideLayouts/_rels/slideLayout3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0.xml"/></Relationships>
</file>

<file path=ppt/slideLayouts/_rels/slideLayout3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1.xml"/></Relationships>
</file>

<file path=ppt/slideLayouts/_rels/slideLayout3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2.xml"/></Relationships>
</file>

<file path=ppt/slideLayouts/_rels/slideLayout3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3.xml"/></Relationships>
</file>

<file path=ppt/slideLayouts/_rels/slideLayout3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4.xml"/></Relationships>
</file>

<file path=ppt/slideLayouts/_rels/slideLayout3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5.xml"/></Relationships>
</file>

<file path=ppt/slideLayouts/_rels/slideLayout3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6.xml"/></Relationships>
</file>

<file path=ppt/slideLayouts/_rels/slideLayout3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4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4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4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4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4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4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4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4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7.xml"/></Relationships>
</file>

<file path=ppt/slideLayouts/_rels/slideLayout4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8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9.xml"/></Relationships>
</file>

<file path=ppt/slideLayouts/_rels/slideLayout4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0.xml"/></Relationships>
</file>

<file path=ppt/slideLayouts/_rels/slideLayout4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1.xml"/></Relationships>
</file>

<file path=ppt/slideLayouts/_rels/slideLayout4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2.xml"/></Relationships>
</file>

<file path=ppt/slideLayouts/_rels/slideLayout4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3.xml"/></Relationships>
</file>

<file path=ppt/slideLayouts/_rels/slideLayout4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4.xml"/></Relationships>
</file>

<file path=ppt/slideLayouts/_rels/slideLayout4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5.xml"/></Relationships>
</file>

<file path=ppt/slideLayouts/_rels/slideLayout4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4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4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5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5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5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5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5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5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5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6.xml"/></Relationships>
</file>

<file path=ppt/slideLayouts/_rels/slideLayout5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5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5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5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5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5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5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5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5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5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7.xml"/></Relationships>
</file>

<file path=ppt/slideLayouts/_rels/slideLayout5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8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5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5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5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5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5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5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5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5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5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5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5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5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5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5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5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5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5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5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5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5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5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5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5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5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5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5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5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5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5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55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4DDF6-B78C-41CB-8355-D70A56F05E4E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36E39-1FD7-4A14-97F2-BC878E5115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72232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4DDF6-B78C-41CB-8355-D70A56F05E4E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36E39-1FD7-4A14-97F2-BC878E5115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8227736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22031" y="1535113"/>
            <a:ext cx="3729404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2031" y="2174875"/>
            <a:ext cx="3729404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287746" y="1535113"/>
            <a:ext cx="3730869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287746" y="2174875"/>
            <a:ext cx="3730869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818408-C67D-4D43-B2FE-A82DB35CB41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867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DA19BB-813B-400E-9068-40E21D086FD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9319028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F7B4DC-6069-4198-BCC7-E2F2DBD863A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6690229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2031" y="273050"/>
            <a:ext cx="277690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300046" y="273111"/>
            <a:ext cx="471853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22031" y="1435103"/>
            <a:ext cx="277690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9EC4A0-F324-4200-BD2B-FBB100CA97A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4930428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54424" y="4800600"/>
            <a:ext cx="5064369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654424" y="612775"/>
            <a:ext cx="5064369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54424" y="5367338"/>
            <a:ext cx="5064369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0B4AEC-14AE-4542-924C-01FE5CD6854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1433576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FE1FE9-FF0C-4A9A-BD08-90258360561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0272593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119446" y="274699"/>
            <a:ext cx="1899138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22031" y="274699"/>
            <a:ext cx="5556738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21959C-E088-4DF7-A648-172E72BE18A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8862379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Заголовок, текст и кли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3" y="1600206"/>
            <a:ext cx="4044462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Клип 3"/>
          <p:cNvSpPr>
            <a:spLocks noGrp="1"/>
          </p:cNvSpPr>
          <p:nvPr>
            <p:ph type="clipArt" sz="half" idx="2"/>
          </p:nvPr>
        </p:nvSpPr>
        <p:spPr>
          <a:xfrm>
            <a:off x="4642338" y="1600206"/>
            <a:ext cx="4044462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ACD69B-2725-4514-B44B-02180A1DABC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0339146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33046" y="2130468"/>
            <a:ext cx="7174523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66092" y="3886200"/>
            <a:ext cx="590843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060516-619F-4219-BAFF-6781CB71661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9357045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646AAA-55ED-49F5-8EDF-260C59C9A9C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0088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76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76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4DDF6-B78C-41CB-8355-D70A56F05E4E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36E39-1FD7-4A14-97F2-BC878E5115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2164561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6751" y="4406943"/>
            <a:ext cx="7174523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66751" y="2906713"/>
            <a:ext cx="7174523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E44BF9-85C1-4A8C-AB13-5F93F14A412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3453391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22031" y="1600206"/>
            <a:ext cx="3727938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90646" y="1600206"/>
            <a:ext cx="3727938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016681-7949-42E2-A828-145C39FFE1F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3873167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22031" y="1535113"/>
            <a:ext cx="3729404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2031" y="2174875"/>
            <a:ext cx="3729404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287737" y="1535113"/>
            <a:ext cx="3730869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287737" y="2174875"/>
            <a:ext cx="3730869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818408-C67D-4D43-B2FE-A82DB35CB41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2711097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DA19BB-813B-400E-9068-40E21D086FD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3814715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F7B4DC-6069-4198-BCC7-E2F2DBD863A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6207759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2031" y="273050"/>
            <a:ext cx="277690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300046" y="273093"/>
            <a:ext cx="471853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22031" y="1435103"/>
            <a:ext cx="277690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9EC4A0-F324-4200-BD2B-FBB100CA97A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3432057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54424" y="4800600"/>
            <a:ext cx="5064369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654424" y="612775"/>
            <a:ext cx="5064369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54424" y="5367338"/>
            <a:ext cx="5064369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0B4AEC-14AE-4542-924C-01FE5CD6854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5017295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FE1FE9-FF0C-4A9A-BD08-90258360561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9139788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119446" y="274681"/>
            <a:ext cx="1899138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22031" y="274681"/>
            <a:ext cx="5556738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21959C-E088-4DF7-A648-172E72BE18A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7550415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Заголовок, текст и кли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3" y="1600206"/>
            <a:ext cx="4044462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Клип 3"/>
          <p:cNvSpPr>
            <a:spLocks noGrp="1"/>
          </p:cNvSpPr>
          <p:nvPr>
            <p:ph type="clipArt" sz="half" idx="2"/>
          </p:nvPr>
        </p:nvSpPr>
        <p:spPr>
          <a:xfrm>
            <a:off x="4642338" y="1600206"/>
            <a:ext cx="4044462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ACD69B-2725-4514-B44B-02180A1DABC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33471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33046" y="2130556"/>
            <a:ext cx="7174523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66092" y="3886200"/>
            <a:ext cx="590843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060516-619F-4219-BAFF-6781CB71661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5427946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33046" y="2130448"/>
            <a:ext cx="7174523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66092" y="3886200"/>
            <a:ext cx="590843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060516-619F-4219-BAFF-6781CB71661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1344615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646AAA-55ED-49F5-8EDF-260C59C9A9C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2146922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6751" y="4406923"/>
            <a:ext cx="7174523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66751" y="2906713"/>
            <a:ext cx="7174523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E44BF9-85C1-4A8C-AB13-5F93F14A412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2937650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22031" y="1600206"/>
            <a:ext cx="3727938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90646" y="1600206"/>
            <a:ext cx="3727938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016681-7949-42E2-A828-145C39FFE1F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1437280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22031" y="1535113"/>
            <a:ext cx="3729404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2031" y="2174875"/>
            <a:ext cx="3729404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287727" y="1535113"/>
            <a:ext cx="3730869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287727" y="2174875"/>
            <a:ext cx="3730869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818408-C67D-4D43-B2FE-A82DB35CB41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2240423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DA19BB-813B-400E-9068-40E21D086FD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1654432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F7B4DC-6069-4198-BCC7-E2F2DBD863A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114222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2031" y="273050"/>
            <a:ext cx="277690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300046" y="273073"/>
            <a:ext cx="471853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22031" y="1435103"/>
            <a:ext cx="277690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9EC4A0-F324-4200-BD2B-FBB100CA97A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2975120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54424" y="4800600"/>
            <a:ext cx="5064369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654424" y="612775"/>
            <a:ext cx="5064369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54424" y="5367338"/>
            <a:ext cx="5064369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0B4AEC-14AE-4542-924C-01FE5CD6854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9736118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FE1FE9-FF0C-4A9A-BD08-90258360561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51416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646AAA-55ED-49F5-8EDF-260C59C9A9C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5494192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119446" y="274661"/>
            <a:ext cx="1899138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22031" y="274661"/>
            <a:ext cx="5556738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21959C-E088-4DF7-A648-172E72BE18A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0914528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Заголовок, текст и кли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3" y="1600206"/>
            <a:ext cx="4044462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Клип 3"/>
          <p:cNvSpPr>
            <a:spLocks noGrp="1"/>
          </p:cNvSpPr>
          <p:nvPr>
            <p:ph type="clipArt" sz="half" idx="2"/>
          </p:nvPr>
        </p:nvSpPr>
        <p:spPr>
          <a:xfrm>
            <a:off x="4642338" y="1600206"/>
            <a:ext cx="4044462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ACD69B-2725-4514-B44B-02180A1DABC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9495694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33046" y="2130426"/>
            <a:ext cx="7174523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66092" y="3886200"/>
            <a:ext cx="590843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060516-619F-4219-BAFF-6781CB71661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4524064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646AAA-55ED-49F5-8EDF-260C59C9A9C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6266646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6751" y="4406901"/>
            <a:ext cx="7174523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66751" y="2906713"/>
            <a:ext cx="7174523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E44BF9-85C1-4A8C-AB13-5F93F14A412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9722812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22031" y="1600201"/>
            <a:ext cx="3727938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90646" y="1600201"/>
            <a:ext cx="3727938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016681-7949-42E2-A828-145C39FFE1F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9303735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22031" y="1535113"/>
            <a:ext cx="3729404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2031" y="2174875"/>
            <a:ext cx="3729404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287716" y="1535113"/>
            <a:ext cx="3730869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287716" y="2174875"/>
            <a:ext cx="3730869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818408-C67D-4D43-B2FE-A82DB35CB41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9546283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DA19BB-813B-400E-9068-40E21D086FD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6412852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F7B4DC-6069-4198-BCC7-E2F2DBD863A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0853725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2031" y="273050"/>
            <a:ext cx="277690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300046" y="273051"/>
            <a:ext cx="471853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22031" y="1435101"/>
            <a:ext cx="277690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9EC4A0-F324-4200-BD2B-FBB100CA97A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8058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6751" y="4407031"/>
            <a:ext cx="7174523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66751" y="2906713"/>
            <a:ext cx="7174523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E44BF9-85C1-4A8C-AB13-5F93F14A412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4738864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54420" y="4800600"/>
            <a:ext cx="5064369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654420" y="612775"/>
            <a:ext cx="5064369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54420" y="5367338"/>
            <a:ext cx="5064369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0B4AEC-14AE-4542-924C-01FE5CD6854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5878021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FE1FE9-FF0C-4A9A-BD08-90258360561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9725887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119446" y="274639"/>
            <a:ext cx="1899138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22031" y="274639"/>
            <a:ext cx="5556738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21959C-E088-4DF7-A648-172E72BE18A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8698429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Заголовок, текст и кли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1"/>
            <a:ext cx="4044462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Клип 3"/>
          <p:cNvSpPr>
            <a:spLocks noGrp="1"/>
          </p:cNvSpPr>
          <p:nvPr>
            <p:ph type="clipArt" sz="half" idx="2"/>
          </p:nvPr>
        </p:nvSpPr>
        <p:spPr>
          <a:xfrm>
            <a:off x="4642338" y="1600201"/>
            <a:ext cx="4044462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ACD69B-2725-4514-B44B-02180A1DABC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7764246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551476-6017-4248-9832-60D16957D8D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D4AE0F-9921-4DE3-80E2-10332501A31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2154386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CE03E-078C-4209-B36F-582636D1B51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4811E-D8D7-4540-80F5-83346537B55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9022481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24A08F-8D3B-4287-80B8-946F53E6378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E65783-2B6A-40F9-AE95-1219450ACAC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4060689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CBA6CD-67AF-44B0-836F-86818181D75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DE956B-1E08-43D5-8C37-032993131C6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1299494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24A3C-8610-44C5-ABCE-AFFDDC3432E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0CCFB3-300A-4F7F-B085-CA2BF029347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8019563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D9B486-D26E-4B16-A5D7-C3AB0E1BA35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55B46-8320-4F1E-B07F-AE6701AE351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36314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22031" y="1600206"/>
            <a:ext cx="3727938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90646" y="1600206"/>
            <a:ext cx="3727938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016681-7949-42E2-A828-145C39FFE1F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6903670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05B36F-C86D-49B3-985C-FF3C5DB12DD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311D9B-D0A1-4EAA-B493-45ECB4E42EC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9477668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FA865A-73AD-467A-8E4A-E4D4945D7C8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F71737-532C-4465-9635-96A374A84A5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0184836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577F7A-D0B8-4B1D-B4F7-DAA2469D378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A4D07F-C5CE-43AC-8626-E8151A8A811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798439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3545B0-E3E4-4B6D-B640-2E03A3287C4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830624-73B0-4005-902F-917FBCFF5AF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1477571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BE716F-7C2D-4EA5-9E42-B965100EA96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537DCD-3BFE-4479-9BAC-C9A92EA2DA2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7612041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551476-6017-4248-9832-60D16957D8D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D4AE0F-9921-4DE3-80E2-10332501A31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2319774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CE03E-078C-4209-B36F-582636D1B51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4811E-D8D7-4540-80F5-83346537B55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6412782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24A08F-8D3B-4287-80B8-946F53E6378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E65783-2B6A-40F9-AE95-1219450ACAC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0801358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CBA6CD-67AF-44B0-836F-86818181D75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DE956B-1E08-43D5-8C37-032993131C6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559606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24A3C-8610-44C5-ABCE-AFFDDC3432E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0CCFB3-300A-4F7F-B085-CA2BF029347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86921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22031" y="1535113"/>
            <a:ext cx="3729404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2031" y="2174875"/>
            <a:ext cx="3729404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287781" y="1535113"/>
            <a:ext cx="3730869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287781" y="2174875"/>
            <a:ext cx="3730869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818408-C67D-4D43-B2FE-A82DB35CB41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1064577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D9B486-D26E-4B16-A5D7-C3AB0E1BA35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55B46-8320-4F1E-B07F-AE6701AE351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6077543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05B36F-C86D-49B3-985C-FF3C5DB12DD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311D9B-D0A1-4EAA-B493-45ECB4E42EC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7508531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FA865A-73AD-467A-8E4A-E4D4945D7C8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F71737-532C-4465-9635-96A374A84A5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1361360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577F7A-D0B8-4B1D-B4F7-DAA2469D378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A4D07F-C5CE-43AC-8626-E8151A8A811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7323045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3545B0-E3E4-4B6D-B640-2E03A3287C4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830624-73B0-4005-902F-917FBCFF5AF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4141415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BE716F-7C2D-4EA5-9E42-B965100EA96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537DCD-3BFE-4479-9BAC-C9A92EA2DA2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4453887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551476-6017-4248-9832-60D16957D8D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D4AE0F-9921-4DE3-80E2-10332501A31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2405758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CE03E-078C-4209-B36F-582636D1B51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4811E-D8D7-4540-80F5-83346537B55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4217951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24A08F-8D3B-4287-80B8-946F53E6378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E65783-2B6A-40F9-AE95-1219450ACAC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1300534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CBA6CD-67AF-44B0-836F-86818181D75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DE956B-1E08-43D5-8C37-032993131C6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15843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DA19BB-813B-400E-9068-40E21D086FD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4302793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24A3C-8610-44C5-ABCE-AFFDDC3432E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0CCFB3-300A-4F7F-B085-CA2BF029347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8442557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D9B486-D26E-4B16-A5D7-C3AB0E1BA35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55B46-8320-4F1E-B07F-AE6701AE351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6703292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05B36F-C86D-49B3-985C-FF3C5DB12DD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311D9B-D0A1-4EAA-B493-45ECB4E42EC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6628280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FA865A-73AD-467A-8E4A-E4D4945D7C8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F71737-532C-4465-9635-96A374A84A5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9164130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577F7A-D0B8-4B1D-B4F7-DAA2469D378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A4D07F-C5CE-43AC-8626-E8151A8A811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527911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3545B0-E3E4-4B6D-B640-2E03A3287C4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830624-73B0-4005-902F-917FBCFF5AF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9195824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BE716F-7C2D-4EA5-9E42-B965100EA96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537DCD-3BFE-4479-9BAC-C9A92EA2DA2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3493715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551476-6017-4248-9832-60D16957D8D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D4AE0F-9921-4DE3-80E2-10332501A31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2465863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CE03E-078C-4209-B36F-582636D1B51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4811E-D8D7-4540-80F5-83346537B55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3597695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24A08F-8D3B-4287-80B8-946F53E6378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E65783-2B6A-40F9-AE95-1219450ACAC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821750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F7B4DC-6069-4198-BCC7-E2F2DBD863A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8204623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CBA6CD-67AF-44B0-836F-86818181D75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DE956B-1E08-43D5-8C37-032993131C6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6136246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24A3C-8610-44C5-ABCE-AFFDDC3432E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0CCFB3-300A-4F7F-B085-CA2BF029347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9684320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D9B486-D26E-4B16-A5D7-C3AB0E1BA35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55B46-8320-4F1E-B07F-AE6701AE351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3499255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05B36F-C86D-49B3-985C-FF3C5DB12DD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311D9B-D0A1-4EAA-B493-45ECB4E42EC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0825149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FA865A-73AD-467A-8E4A-E4D4945D7C8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F71737-532C-4465-9635-96A374A84A5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3588654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577F7A-D0B8-4B1D-B4F7-DAA2469D378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A4D07F-C5CE-43AC-8626-E8151A8A811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2505481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3545B0-E3E4-4B6D-B640-2E03A3287C4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830624-73B0-4005-902F-917FBCFF5AF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821581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BE716F-7C2D-4EA5-9E42-B965100EA96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537DCD-3BFE-4479-9BAC-C9A92EA2DA2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3811523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551476-6017-4248-9832-60D16957D8D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D4AE0F-9921-4DE3-80E2-10332501A31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3067346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CE03E-078C-4209-B36F-582636D1B51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4811E-D8D7-4540-80F5-83346537B55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004906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2031" y="273050"/>
            <a:ext cx="277690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300046" y="273181"/>
            <a:ext cx="471853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22031" y="1435103"/>
            <a:ext cx="277690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9EC4A0-F324-4200-BD2B-FBB100CA97A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484428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24A08F-8D3B-4287-80B8-946F53E6378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E65783-2B6A-40F9-AE95-1219450ACAC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1363097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CBA6CD-67AF-44B0-836F-86818181D75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DE956B-1E08-43D5-8C37-032993131C6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4427951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24A3C-8610-44C5-ABCE-AFFDDC3432E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0CCFB3-300A-4F7F-B085-CA2BF029347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9906091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D9B486-D26E-4B16-A5D7-C3AB0E1BA35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55B46-8320-4F1E-B07F-AE6701AE351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3312553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05B36F-C86D-49B3-985C-FF3C5DB12DD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311D9B-D0A1-4EAA-B493-45ECB4E42EC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0487618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FA865A-73AD-467A-8E4A-E4D4945D7C8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F71737-532C-4465-9635-96A374A84A5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55752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577F7A-D0B8-4B1D-B4F7-DAA2469D378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A4D07F-C5CE-43AC-8626-E8151A8A811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6637851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3545B0-E3E4-4B6D-B640-2E03A3287C4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830624-73B0-4005-902F-917FBCFF5AF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8633461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BE716F-7C2D-4EA5-9E42-B965100EA96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537DCD-3BFE-4479-9BAC-C9A92EA2DA2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8052141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551476-6017-4248-9832-60D16957D8D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D4AE0F-9921-4DE3-80E2-10332501A31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73985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4DDF6-B78C-41CB-8355-D70A56F05E4E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36E39-1FD7-4A14-97F2-BC878E5115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591803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54424" y="4800600"/>
            <a:ext cx="5064369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654424" y="612775"/>
            <a:ext cx="5064369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54424" y="5367338"/>
            <a:ext cx="5064369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0B4AEC-14AE-4542-924C-01FE5CD6854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1345165"/>
      </p:ext>
    </p:extLst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CE03E-078C-4209-B36F-582636D1B51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4811E-D8D7-4540-80F5-83346537B55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5354515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24A08F-8D3B-4287-80B8-946F53E6378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E65783-2B6A-40F9-AE95-1219450ACAC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6326607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CBA6CD-67AF-44B0-836F-86818181D75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DE956B-1E08-43D5-8C37-032993131C6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9210212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24A3C-8610-44C5-ABCE-AFFDDC3432E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0CCFB3-300A-4F7F-B085-CA2BF029347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6102421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D9B486-D26E-4B16-A5D7-C3AB0E1BA35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55B46-8320-4F1E-B07F-AE6701AE351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7610646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05B36F-C86D-49B3-985C-FF3C5DB12DD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311D9B-D0A1-4EAA-B493-45ECB4E42EC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0412125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FA865A-73AD-467A-8E4A-E4D4945D7C8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F71737-532C-4465-9635-96A374A84A5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0381570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577F7A-D0B8-4B1D-B4F7-DAA2469D378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A4D07F-C5CE-43AC-8626-E8151A8A811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9010771"/>
      </p:ext>
    </p:extLst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3545B0-E3E4-4B6D-B640-2E03A3287C4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830624-73B0-4005-902F-917FBCFF5AF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0552284"/>
      </p:ext>
    </p:extLst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BE716F-7C2D-4EA5-9E42-B965100EA96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537DCD-3BFE-4479-9BAC-C9A92EA2DA2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728765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FE1FE9-FF0C-4A9A-BD08-90258360561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9180284"/>
      </p:ext>
    </p:extLst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551476-6017-4248-9832-60D16957D8D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D4AE0F-9921-4DE3-80E2-10332501A31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5778971"/>
      </p:ext>
    </p:extLst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CE03E-078C-4209-B36F-582636D1B51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4811E-D8D7-4540-80F5-83346537B55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2967115"/>
      </p:ext>
    </p:extLst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24A08F-8D3B-4287-80B8-946F53E6378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E65783-2B6A-40F9-AE95-1219450ACAC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8763178"/>
      </p:ext>
    </p:extLst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CBA6CD-67AF-44B0-836F-86818181D75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DE956B-1E08-43D5-8C37-032993131C6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6633515"/>
      </p:ext>
    </p:extLst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24A3C-8610-44C5-ABCE-AFFDDC3432E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0CCFB3-300A-4F7F-B085-CA2BF029347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1463390"/>
      </p:ext>
    </p:extLst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D9B486-D26E-4B16-A5D7-C3AB0E1BA35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55B46-8320-4F1E-B07F-AE6701AE351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4868124"/>
      </p:ext>
    </p:extLst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05B36F-C86D-49B3-985C-FF3C5DB12DD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311D9B-D0A1-4EAA-B493-45ECB4E42EC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9712738"/>
      </p:ext>
    </p:extLst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FA865A-73AD-467A-8E4A-E4D4945D7C8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F71737-532C-4465-9635-96A374A84A5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2347792"/>
      </p:ext>
    </p:extLst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577F7A-D0B8-4B1D-B4F7-DAA2469D378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A4D07F-C5CE-43AC-8626-E8151A8A811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9878439"/>
      </p:ext>
    </p:extLst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3545B0-E3E4-4B6D-B640-2E03A3287C4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830624-73B0-4005-902F-917FBCFF5AF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665182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119446" y="274769"/>
            <a:ext cx="1899138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22031" y="274769"/>
            <a:ext cx="5556738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21959C-E088-4DF7-A648-172E72BE18A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3545891"/>
      </p:ext>
    </p:extLst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BE716F-7C2D-4EA5-9E42-B965100EA96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537DCD-3BFE-4479-9BAC-C9A92EA2DA2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6951877"/>
      </p:ext>
    </p:extLst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551476-6017-4248-9832-60D16957D8D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D4AE0F-9921-4DE3-80E2-10332501A31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6293612"/>
      </p:ext>
    </p:extLst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CE03E-078C-4209-B36F-582636D1B51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4811E-D8D7-4540-80F5-83346537B55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8314802"/>
      </p:ext>
    </p:extLst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24A08F-8D3B-4287-80B8-946F53E6378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E65783-2B6A-40F9-AE95-1219450ACAC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2740246"/>
      </p:ext>
    </p:extLst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CBA6CD-67AF-44B0-836F-86818181D75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DE956B-1E08-43D5-8C37-032993131C6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7327997"/>
      </p:ext>
    </p:extLst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24A3C-8610-44C5-ABCE-AFFDDC3432E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0CCFB3-300A-4F7F-B085-CA2BF029347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7575595"/>
      </p:ext>
    </p:extLst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D9B486-D26E-4B16-A5D7-C3AB0E1BA35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55B46-8320-4F1E-B07F-AE6701AE351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4481206"/>
      </p:ext>
    </p:extLst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05B36F-C86D-49B3-985C-FF3C5DB12DD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311D9B-D0A1-4EAA-B493-45ECB4E42EC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416512"/>
      </p:ext>
    </p:extLst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FA865A-73AD-467A-8E4A-E4D4945D7C8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F71737-532C-4465-9635-96A374A84A5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3462915"/>
      </p:ext>
    </p:extLst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577F7A-D0B8-4B1D-B4F7-DAA2469D378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A4D07F-C5CE-43AC-8626-E8151A8A811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609428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Заголовок, текст и кли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3" y="1600206"/>
            <a:ext cx="4044462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Клип 3"/>
          <p:cNvSpPr>
            <a:spLocks noGrp="1"/>
          </p:cNvSpPr>
          <p:nvPr>
            <p:ph type="clipArt" sz="half" idx="2"/>
          </p:nvPr>
        </p:nvSpPr>
        <p:spPr>
          <a:xfrm>
            <a:off x="4642338" y="1600206"/>
            <a:ext cx="4044462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ACD69B-2725-4514-B44B-02180A1DABC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8338816"/>
      </p:ext>
    </p:extLst>
  </p:cSld>
  <p:clrMapOvr>
    <a:masterClrMapping/>
  </p:clrMapOvr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3545B0-E3E4-4B6D-B640-2E03A3287C4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830624-73B0-4005-902F-917FBCFF5AF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0765560"/>
      </p:ext>
    </p:extLst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BE716F-7C2D-4EA5-9E42-B965100EA96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537DCD-3BFE-4479-9BAC-C9A92EA2DA2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5710137"/>
      </p:ext>
    </p:extLst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551476-6017-4248-9832-60D16957D8D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D4AE0F-9921-4DE3-80E2-10332501A31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897362"/>
      </p:ext>
    </p:extLst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CE03E-078C-4209-B36F-582636D1B51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4811E-D8D7-4540-80F5-83346537B55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7505159"/>
      </p:ext>
    </p:extLst>
  </p:cSld>
  <p:clrMapOvr>
    <a:masterClrMapping/>
  </p:clrMapOvr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24A08F-8D3B-4287-80B8-946F53E6378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E65783-2B6A-40F9-AE95-1219450ACAC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510364"/>
      </p:ext>
    </p:extLst>
  </p:cSld>
  <p:clrMapOvr>
    <a:masterClrMapping/>
  </p:clrMapOvr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CBA6CD-67AF-44B0-836F-86818181D75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DE956B-1E08-43D5-8C37-032993131C6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8805570"/>
      </p:ext>
    </p:extLst>
  </p:cSld>
  <p:clrMapOvr>
    <a:masterClrMapping/>
  </p:clrMapOvr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24A3C-8610-44C5-ABCE-AFFDDC3432E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0CCFB3-300A-4F7F-B085-CA2BF029347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961698"/>
      </p:ext>
    </p:extLst>
  </p:cSld>
  <p:clrMapOvr>
    <a:masterClrMapping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D9B486-D26E-4B16-A5D7-C3AB0E1BA35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55B46-8320-4F1E-B07F-AE6701AE351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6518856"/>
      </p:ext>
    </p:extLst>
  </p:cSld>
  <p:clrMapOvr>
    <a:masterClrMapping/>
  </p:clrMapOvr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05B36F-C86D-49B3-985C-FF3C5DB12DD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311D9B-D0A1-4EAA-B493-45ECB4E42EC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6486053"/>
      </p:ext>
    </p:extLst>
  </p:cSld>
  <p:clrMapOvr>
    <a:masterClrMapping/>
  </p:clrMapOvr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FA865A-73AD-467A-8E4A-E4D4945D7C8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F71737-532C-4465-9635-96A374A84A5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620723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33046" y="2130552"/>
            <a:ext cx="7174523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66092" y="3886200"/>
            <a:ext cx="590843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060516-619F-4219-BAFF-6781CB71661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6456595"/>
      </p:ext>
    </p:extLst>
  </p:cSld>
  <p:clrMapOvr>
    <a:masterClrMapping/>
  </p:clrMapOvr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577F7A-D0B8-4B1D-B4F7-DAA2469D378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A4D07F-C5CE-43AC-8626-E8151A8A811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6832408"/>
      </p:ext>
    </p:extLst>
  </p:cSld>
  <p:clrMapOvr>
    <a:masterClrMapping/>
  </p:clrMapOvr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3545B0-E3E4-4B6D-B640-2E03A3287C4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830624-73B0-4005-902F-917FBCFF5AF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9929572"/>
      </p:ext>
    </p:extLst>
  </p:cSld>
  <p:clrMapOvr>
    <a:masterClrMapping/>
  </p:clrMapOvr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BE716F-7C2D-4EA5-9E42-B965100EA96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537DCD-3BFE-4479-9BAC-C9A92EA2DA2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1889334"/>
      </p:ext>
    </p:extLst>
  </p:cSld>
  <p:clrMapOvr>
    <a:masterClrMapping/>
  </p:clrMapOvr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551476-6017-4248-9832-60D16957D8D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D4AE0F-9921-4DE3-80E2-10332501A31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2417355"/>
      </p:ext>
    </p:extLst>
  </p:cSld>
  <p:clrMapOvr>
    <a:masterClrMapping/>
  </p:clrMapOvr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CE03E-078C-4209-B36F-582636D1B51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4811E-D8D7-4540-80F5-83346537B55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2357874"/>
      </p:ext>
    </p:extLst>
  </p:cSld>
  <p:clrMapOvr>
    <a:masterClrMapping/>
  </p:clrMapOvr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24A08F-8D3B-4287-80B8-946F53E6378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E65783-2B6A-40F9-AE95-1219450ACAC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1278853"/>
      </p:ext>
    </p:extLst>
  </p:cSld>
  <p:clrMapOvr>
    <a:masterClrMapping/>
  </p:clrMapOvr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CBA6CD-67AF-44B0-836F-86818181D75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DE956B-1E08-43D5-8C37-032993131C6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9892802"/>
      </p:ext>
    </p:extLst>
  </p:cSld>
  <p:clrMapOvr>
    <a:masterClrMapping/>
  </p:clrMapOvr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24A3C-8610-44C5-ABCE-AFFDDC3432E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0CCFB3-300A-4F7F-B085-CA2BF029347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0907446"/>
      </p:ext>
    </p:extLst>
  </p:cSld>
  <p:clrMapOvr>
    <a:masterClrMapping/>
  </p:clrMapOvr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D9B486-D26E-4B16-A5D7-C3AB0E1BA35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55B46-8320-4F1E-B07F-AE6701AE351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3469683"/>
      </p:ext>
    </p:extLst>
  </p:cSld>
  <p:clrMapOvr>
    <a:masterClrMapping/>
  </p:clrMapOvr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05B36F-C86D-49B3-985C-FF3C5DB12DD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311D9B-D0A1-4EAA-B493-45ECB4E42EC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529034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646AAA-55ED-49F5-8EDF-260C59C9A9C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7441832"/>
      </p:ext>
    </p:extLst>
  </p:cSld>
  <p:clrMapOvr>
    <a:masterClrMapping/>
  </p:clrMapOvr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FA865A-73AD-467A-8E4A-E4D4945D7C8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F71737-532C-4465-9635-96A374A84A5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8363266"/>
      </p:ext>
    </p:extLst>
  </p:cSld>
  <p:clrMapOvr>
    <a:masterClrMapping/>
  </p:clrMapOvr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577F7A-D0B8-4B1D-B4F7-DAA2469D378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A4D07F-C5CE-43AC-8626-E8151A8A811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5484904"/>
      </p:ext>
    </p:extLst>
  </p:cSld>
  <p:clrMapOvr>
    <a:masterClrMapping/>
  </p:clrMapOvr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3545B0-E3E4-4B6D-B640-2E03A3287C4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830624-73B0-4005-902F-917FBCFF5AF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7517343"/>
      </p:ext>
    </p:extLst>
  </p:cSld>
  <p:clrMapOvr>
    <a:masterClrMapping/>
  </p:clrMapOvr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BE716F-7C2D-4EA5-9E42-B965100EA96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537DCD-3BFE-4479-9BAC-C9A92EA2DA2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2869957"/>
      </p:ext>
    </p:extLst>
  </p:cSld>
  <p:clrMapOvr>
    <a:masterClrMapping/>
  </p:clrMapOvr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551476-6017-4248-9832-60D16957D8D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D4AE0F-9921-4DE3-80E2-10332501A31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9960477"/>
      </p:ext>
    </p:extLst>
  </p:cSld>
  <p:clrMapOvr>
    <a:masterClrMapping/>
  </p:clrMapOvr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CE03E-078C-4209-B36F-582636D1B51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4811E-D8D7-4540-80F5-83346537B55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7536091"/>
      </p:ext>
    </p:extLst>
  </p:cSld>
  <p:clrMapOvr>
    <a:masterClrMapping/>
  </p:clrMapOvr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24A08F-8D3B-4287-80B8-946F53E6378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E65783-2B6A-40F9-AE95-1219450ACAC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942538"/>
      </p:ext>
    </p:extLst>
  </p:cSld>
  <p:clrMapOvr>
    <a:masterClrMapping/>
  </p:clrMapOvr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CBA6CD-67AF-44B0-836F-86818181D75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DE956B-1E08-43D5-8C37-032993131C6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133485"/>
      </p:ext>
    </p:extLst>
  </p:cSld>
  <p:clrMapOvr>
    <a:masterClrMapping/>
  </p:clrMapOvr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24A3C-8610-44C5-ABCE-AFFDDC3432E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0CCFB3-300A-4F7F-B085-CA2BF029347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8610392"/>
      </p:ext>
    </p:extLst>
  </p:cSld>
  <p:clrMapOvr>
    <a:masterClrMapping/>
  </p:clrMapOvr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D9B486-D26E-4B16-A5D7-C3AB0E1BA35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55B46-8320-4F1E-B07F-AE6701AE351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726277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6751" y="4407027"/>
            <a:ext cx="7174523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66751" y="2906713"/>
            <a:ext cx="7174523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E44BF9-85C1-4A8C-AB13-5F93F14A412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9258218"/>
      </p:ext>
    </p:extLst>
  </p:cSld>
  <p:clrMapOvr>
    <a:masterClrMapping/>
  </p:clrMapOvr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05B36F-C86D-49B3-985C-FF3C5DB12DD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311D9B-D0A1-4EAA-B493-45ECB4E42EC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0147094"/>
      </p:ext>
    </p:extLst>
  </p:cSld>
  <p:clrMapOvr>
    <a:masterClrMapping/>
  </p:clrMapOvr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FA865A-73AD-467A-8E4A-E4D4945D7C8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F71737-532C-4465-9635-96A374A84A5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3686406"/>
      </p:ext>
    </p:extLst>
  </p:cSld>
  <p:clrMapOvr>
    <a:masterClrMapping/>
  </p:clrMapOvr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577F7A-D0B8-4B1D-B4F7-DAA2469D378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A4D07F-C5CE-43AC-8626-E8151A8A811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0041514"/>
      </p:ext>
    </p:extLst>
  </p:cSld>
  <p:clrMapOvr>
    <a:masterClrMapping/>
  </p:clrMapOvr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3545B0-E3E4-4B6D-B640-2E03A3287C4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830624-73B0-4005-902F-917FBCFF5AF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9683574"/>
      </p:ext>
    </p:extLst>
  </p:cSld>
  <p:clrMapOvr>
    <a:masterClrMapping/>
  </p:clrMapOvr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BE716F-7C2D-4EA5-9E42-B965100EA96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537DCD-3BFE-4479-9BAC-C9A92EA2DA2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450481"/>
      </p:ext>
    </p:extLst>
  </p:cSld>
  <p:clrMapOvr>
    <a:masterClrMapping/>
  </p:clrMapOvr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551476-6017-4248-9832-60D16957D8D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D4AE0F-9921-4DE3-80E2-10332501A31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4320381"/>
      </p:ext>
    </p:extLst>
  </p:cSld>
  <p:clrMapOvr>
    <a:masterClrMapping/>
  </p:clrMapOvr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CE03E-078C-4209-B36F-582636D1B51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4811E-D8D7-4540-80F5-83346537B55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0304798"/>
      </p:ext>
    </p:extLst>
  </p:cSld>
  <p:clrMapOvr>
    <a:masterClrMapping/>
  </p:clrMapOvr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24A08F-8D3B-4287-80B8-946F53E6378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E65783-2B6A-40F9-AE95-1219450ACAC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7962776"/>
      </p:ext>
    </p:extLst>
  </p:cSld>
  <p:clrMapOvr>
    <a:masterClrMapping/>
  </p:clrMapOvr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CBA6CD-67AF-44B0-836F-86818181D75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DE956B-1E08-43D5-8C37-032993131C6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5917959"/>
      </p:ext>
    </p:extLst>
  </p:cSld>
  <p:clrMapOvr>
    <a:masterClrMapping/>
  </p:clrMapOvr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24A3C-8610-44C5-ABCE-AFFDDC3432E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0CCFB3-300A-4F7F-B085-CA2BF029347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425889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22031" y="1600206"/>
            <a:ext cx="3727938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90646" y="1600206"/>
            <a:ext cx="3727938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016681-7949-42E2-A828-145C39FFE1F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2043319"/>
      </p:ext>
    </p:extLst>
  </p:cSld>
  <p:clrMapOvr>
    <a:masterClrMapping/>
  </p:clrMapOvr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D9B486-D26E-4B16-A5D7-C3AB0E1BA35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55B46-8320-4F1E-B07F-AE6701AE351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3473097"/>
      </p:ext>
    </p:extLst>
  </p:cSld>
  <p:clrMapOvr>
    <a:masterClrMapping/>
  </p:clrMapOvr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05B36F-C86D-49B3-985C-FF3C5DB12DD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311D9B-D0A1-4EAA-B493-45ECB4E42EC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0479363"/>
      </p:ext>
    </p:extLst>
  </p:cSld>
  <p:clrMapOvr>
    <a:masterClrMapping/>
  </p:clrMapOvr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FA865A-73AD-467A-8E4A-E4D4945D7C8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F71737-532C-4465-9635-96A374A84A5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6830685"/>
      </p:ext>
    </p:extLst>
  </p:cSld>
  <p:clrMapOvr>
    <a:masterClrMapping/>
  </p:clrMapOvr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577F7A-D0B8-4B1D-B4F7-DAA2469D378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A4D07F-C5CE-43AC-8626-E8151A8A811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3315057"/>
      </p:ext>
    </p:extLst>
  </p:cSld>
  <p:clrMapOvr>
    <a:masterClrMapping/>
  </p:clrMapOvr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3545B0-E3E4-4B6D-B640-2E03A3287C4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830624-73B0-4005-902F-917FBCFF5AF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8495191"/>
      </p:ext>
    </p:extLst>
  </p:cSld>
  <p:clrMapOvr>
    <a:masterClrMapping/>
  </p:clrMapOvr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BE716F-7C2D-4EA5-9E42-B965100EA96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537DCD-3BFE-4479-9BAC-C9A92EA2DA2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5286800"/>
      </p:ext>
    </p:extLst>
  </p:cSld>
  <p:clrMapOvr>
    <a:masterClrMapping/>
  </p:clrMapOvr>
</p:sldLayout>
</file>

<file path=ppt/slideLayouts/slideLayout2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551476-6017-4248-9832-60D16957D8D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D4AE0F-9921-4DE3-80E2-10332501A31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4692417"/>
      </p:ext>
    </p:extLst>
  </p:cSld>
  <p:clrMapOvr>
    <a:masterClrMapping/>
  </p:clrMapOvr>
</p:sldLayout>
</file>

<file path=ppt/slideLayouts/slideLayout27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CE03E-078C-4209-B36F-582636D1B51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4811E-D8D7-4540-80F5-83346537B55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242502"/>
      </p:ext>
    </p:extLst>
  </p:cSld>
  <p:clrMapOvr>
    <a:masterClrMapping/>
  </p:clrMapOvr>
</p:sldLayout>
</file>

<file path=ppt/slideLayouts/slideLayout27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24A08F-8D3B-4287-80B8-946F53E6378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E65783-2B6A-40F9-AE95-1219450ACAC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5238231"/>
      </p:ext>
    </p:extLst>
  </p:cSld>
  <p:clrMapOvr>
    <a:masterClrMapping/>
  </p:clrMapOvr>
</p:sldLayout>
</file>

<file path=ppt/slideLayouts/slideLayout27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CBA6CD-67AF-44B0-836F-86818181D75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DE956B-1E08-43D5-8C37-032993131C6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087865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22031" y="1535113"/>
            <a:ext cx="3729404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2031" y="2174875"/>
            <a:ext cx="3729404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287779" y="1535113"/>
            <a:ext cx="3730869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287779" y="2174875"/>
            <a:ext cx="3730869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818408-C67D-4D43-B2FE-A82DB35CB41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3997556"/>
      </p:ext>
    </p:extLst>
  </p:cSld>
  <p:clrMapOvr>
    <a:masterClrMapping/>
  </p:clrMapOvr>
</p:sldLayout>
</file>

<file path=ppt/slideLayouts/slideLayout28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24A3C-8610-44C5-ABCE-AFFDDC3432E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0CCFB3-300A-4F7F-B085-CA2BF029347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2759280"/>
      </p:ext>
    </p:extLst>
  </p:cSld>
  <p:clrMapOvr>
    <a:masterClrMapping/>
  </p:clrMapOvr>
</p:sldLayout>
</file>

<file path=ppt/slideLayouts/slideLayout2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D9B486-D26E-4B16-A5D7-C3AB0E1BA35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55B46-8320-4F1E-B07F-AE6701AE351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6823337"/>
      </p:ext>
    </p:extLst>
  </p:cSld>
  <p:clrMapOvr>
    <a:masterClrMapping/>
  </p:clrMapOvr>
</p:sldLayout>
</file>

<file path=ppt/slideLayouts/slideLayout28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05B36F-C86D-49B3-985C-FF3C5DB12DD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311D9B-D0A1-4EAA-B493-45ECB4E42EC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9957653"/>
      </p:ext>
    </p:extLst>
  </p:cSld>
  <p:clrMapOvr>
    <a:masterClrMapping/>
  </p:clrMapOvr>
</p:sldLayout>
</file>

<file path=ppt/slideLayouts/slideLayout28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FA865A-73AD-467A-8E4A-E4D4945D7C8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F71737-532C-4465-9635-96A374A84A5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0394260"/>
      </p:ext>
    </p:extLst>
  </p:cSld>
  <p:clrMapOvr>
    <a:masterClrMapping/>
  </p:clrMapOvr>
</p:sldLayout>
</file>

<file path=ppt/slideLayouts/slideLayout28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577F7A-D0B8-4B1D-B4F7-DAA2469D378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A4D07F-C5CE-43AC-8626-E8151A8A811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7778363"/>
      </p:ext>
    </p:extLst>
  </p:cSld>
  <p:clrMapOvr>
    <a:masterClrMapping/>
  </p:clrMapOvr>
</p:sldLayout>
</file>

<file path=ppt/slideLayouts/slideLayout2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3545B0-E3E4-4B6D-B640-2E03A3287C4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830624-73B0-4005-902F-917FBCFF5AF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5234977"/>
      </p:ext>
    </p:extLst>
  </p:cSld>
  <p:clrMapOvr>
    <a:masterClrMapping/>
  </p:clrMapOvr>
</p:sldLayout>
</file>

<file path=ppt/slideLayouts/slideLayout2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BE716F-7C2D-4EA5-9E42-B965100EA96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537DCD-3BFE-4479-9BAC-C9A92EA2DA2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2221347"/>
      </p:ext>
    </p:extLst>
  </p:cSld>
  <p:clrMapOvr>
    <a:masterClrMapping/>
  </p:clrMapOvr>
</p:sldLayout>
</file>

<file path=ppt/slideLayouts/slideLayout2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551476-6017-4248-9832-60D16957D8D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D4AE0F-9921-4DE3-80E2-10332501A31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957451"/>
      </p:ext>
    </p:extLst>
  </p:cSld>
  <p:clrMapOvr>
    <a:masterClrMapping/>
  </p:clrMapOvr>
</p:sldLayout>
</file>

<file path=ppt/slideLayouts/slideLayout28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CE03E-078C-4209-B36F-582636D1B51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4811E-D8D7-4540-80F5-83346537B55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3923576"/>
      </p:ext>
    </p:extLst>
  </p:cSld>
  <p:clrMapOvr>
    <a:masterClrMapping/>
  </p:clrMapOvr>
</p:sldLayout>
</file>

<file path=ppt/slideLayouts/slideLayout28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24A08F-8D3B-4287-80B8-946F53E6378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E65783-2B6A-40F9-AE95-1219450ACAC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122235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DA19BB-813B-400E-9068-40E21D086FD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281992"/>
      </p:ext>
    </p:extLst>
  </p:cSld>
  <p:clrMapOvr>
    <a:masterClrMapping/>
  </p:clrMapOvr>
</p:sldLayout>
</file>

<file path=ppt/slideLayouts/slideLayout29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CBA6CD-67AF-44B0-836F-86818181D75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DE956B-1E08-43D5-8C37-032993131C6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5775478"/>
      </p:ext>
    </p:extLst>
  </p:cSld>
  <p:clrMapOvr>
    <a:masterClrMapping/>
  </p:clrMapOvr>
</p:sldLayout>
</file>

<file path=ppt/slideLayouts/slideLayout29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24A3C-8610-44C5-ABCE-AFFDDC3432E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0CCFB3-300A-4F7F-B085-CA2BF029347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3221159"/>
      </p:ext>
    </p:extLst>
  </p:cSld>
  <p:clrMapOvr>
    <a:masterClrMapping/>
  </p:clrMapOvr>
</p:sldLayout>
</file>

<file path=ppt/slideLayouts/slideLayout2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D9B486-D26E-4B16-A5D7-C3AB0E1BA35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55B46-8320-4F1E-B07F-AE6701AE351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0217196"/>
      </p:ext>
    </p:extLst>
  </p:cSld>
  <p:clrMapOvr>
    <a:masterClrMapping/>
  </p:clrMapOvr>
</p:sldLayout>
</file>

<file path=ppt/slideLayouts/slideLayout29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05B36F-C86D-49B3-985C-FF3C5DB12DD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311D9B-D0A1-4EAA-B493-45ECB4E42EC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7239585"/>
      </p:ext>
    </p:extLst>
  </p:cSld>
  <p:clrMapOvr>
    <a:masterClrMapping/>
  </p:clrMapOvr>
</p:sldLayout>
</file>

<file path=ppt/slideLayouts/slideLayout29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FA865A-73AD-467A-8E4A-E4D4945D7C8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F71737-532C-4465-9635-96A374A84A5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7312067"/>
      </p:ext>
    </p:extLst>
  </p:cSld>
  <p:clrMapOvr>
    <a:masterClrMapping/>
  </p:clrMapOvr>
</p:sldLayout>
</file>

<file path=ppt/slideLayouts/slideLayout29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577F7A-D0B8-4B1D-B4F7-DAA2469D378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A4D07F-C5CE-43AC-8626-E8151A8A811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15660"/>
      </p:ext>
    </p:extLst>
  </p:cSld>
  <p:clrMapOvr>
    <a:masterClrMapping/>
  </p:clrMapOvr>
</p:sldLayout>
</file>

<file path=ppt/slideLayouts/slideLayout2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3545B0-E3E4-4B6D-B640-2E03A3287C4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830624-73B0-4005-902F-917FBCFF5AF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7278651"/>
      </p:ext>
    </p:extLst>
  </p:cSld>
  <p:clrMapOvr>
    <a:masterClrMapping/>
  </p:clrMapOvr>
</p:sldLayout>
</file>

<file path=ppt/slideLayouts/slideLayout2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BE716F-7C2D-4EA5-9E42-B965100EA96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537DCD-3BFE-4479-9BAC-C9A92EA2DA2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5412611"/>
      </p:ext>
    </p:extLst>
  </p:cSld>
  <p:clrMapOvr>
    <a:masterClrMapping/>
  </p:clrMapOvr>
</p:sldLayout>
</file>

<file path=ppt/slideLayouts/slideLayout29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551476-6017-4248-9832-60D16957D8D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D4AE0F-9921-4DE3-80E2-10332501A31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2420519"/>
      </p:ext>
    </p:extLst>
  </p:cSld>
  <p:clrMapOvr>
    <a:masterClrMapping/>
  </p:clrMapOvr>
</p:sldLayout>
</file>

<file path=ppt/slideLayouts/slideLayout29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CE03E-078C-4209-B36F-582636D1B51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4811E-D8D7-4540-80F5-83346537B55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63334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703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4DDF6-B78C-41CB-8355-D70A56F05E4E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36E39-1FD7-4A14-97F2-BC878E5115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149552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F7B4DC-6069-4198-BCC7-E2F2DBD863A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777795"/>
      </p:ext>
    </p:extLst>
  </p:cSld>
  <p:clrMapOvr>
    <a:masterClrMapping/>
  </p:clrMapOvr>
</p:sldLayout>
</file>

<file path=ppt/slideLayouts/slideLayout30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24A08F-8D3B-4287-80B8-946F53E6378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E65783-2B6A-40F9-AE95-1219450ACAC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0768015"/>
      </p:ext>
    </p:extLst>
  </p:cSld>
  <p:clrMapOvr>
    <a:masterClrMapping/>
  </p:clrMapOvr>
</p:sldLayout>
</file>

<file path=ppt/slideLayouts/slideLayout30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CBA6CD-67AF-44B0-836F-86818181D75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DE956B-1E08-43D5-8C37-032993131C6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9186378"/>
      </p:ext>
    </p:extLst>
  </p:cSld>
  <p:clrMapOvr>
    <a:masterClrMapping/>
  </p:clrMapOvr>
</p:sldLayout>
</file>

<file path=ppt/slideLayouts/slideLayout30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24A3C-8610-44C5-ABCE-AFFDDC3432E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0CCFB3-300A-4F7F-B085-CA2BF029347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1743340"/>
      </p:ext>
    </p:extLst>
  </p:cSld>
  <p:clrMapOvr>
    <a:masterClrMapping/>
  </p:clrMapOvr>
</p:sldLayout>
</file>

<file path=ppt/slideLayouts/slideLayout30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D9B486-D26E-4B16-A5D7-C3AB0E1BA35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55B46-8320-4F1E-B07F-AE6701AE351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266774"/>
      </p:ext>
    </p:extLst>
  </p:cSld>
  <p:clrMapOvr>
    <a:masterClrMapping/>
  </p:clrMapOvr>
</p:sldLayout>
</file>

<file path=ppt/slideLayouts/slideLayout30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05B36F-C86D-49B3-985C-FF3C5DB12DD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311D9B-D0A1-4EAA-B493-45ECB4E42EC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8112042"/>
      </p:ext>
    </p:extLst>
  </p:cSld>
  <p:clrMapOvr>
    <a:masterClrMapping/>
  </p:clrMapOvr>
</p:sldLayout>
</file>

<file path=ppt/slideLayouts/slideLayout30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FA865A-73AD-467A-8E4A-E4D4945D7C8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F71737-532C-4465-9635-96A374A84A5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7156556"/>
      </p:ext>
    </p:extLst>
  </p:cSld>
  <p:clrMapOvr>
    <a:masterClrMapping/>
  </p:clrMapOvr>
</p:sldLayout>
</file>

<file path=ppt/slideLayouts/slideLayout30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577F7A-D0B8-4B1D-B4F7-DAA2469D378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A4D07F-C5CE-43AC-8626-E8151A8A811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4210896"/>
      </p:ext>
    </p:extLst>
  </p:cSld>
  <p:clrMapOvr>
    <a:masterClrMapping/>
  </p:clrMapOvr>
</p:sldLayout>
</file>

<file path=ppt/slideLayouts/slideLayout30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3545B0-E3E4-4B6D-B640-2E03A3287C4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830624-73B0-4005-902F-917FBCFF5AF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6571663"/>
      </p:ext>
    </p:extLst>
  </p:cSld>
  <p:clrMapOvr>
    <a:masterClrMapping/>
  </p:clrMapOvr>
</p:sldLayout>
</file>

<file path=ppt/slideLayouts/slideLayout3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BE716F-7C2D-4EA5-9E42-B965100EA96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537DCD-3BFE-4479-9BAC-C9A92EA2DA2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408997"/>
      </p:ext>
    </p:extLst>
  </p:cSld>
  <p:clrMapOvr>
    <a:masterClrMapping/>
  </p:clrMapOvr>
</p:sldLayout>
</file>

<file path=ppt/slideLayouts/slideLayout30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551476-6017-4248-9832-60D16957D8D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D4AE0F-9921-4DE3-80E2-10332501A31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033008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2031" y="273050"/>
            <a:ext cx="277690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300046" y="273177"/>
            <a:ext cx="471853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22031" y="1435103"/>
            <a:ext cx="277690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9EC4A0-F324-4200-BD2B-FBB100CA97A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460026"/>
      </p:ext>
    </p:extLst>
  </p:cSld>
  <p:clrMapOvr>
    <a:masterClrMapping/>
  </p:clrMapOvr>
</p:sldLayout>
</file>

<file path=ppt/slideLayouts/slideLayout3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CE03E-078C-4209-B36F-582636D1B51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4811E-D8D7-4540-80F5-83346537B55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6269155"/>
      </p:ext>
    </p:extLst>
  </p:cSld>
  <p:clrMapOvr>
    <a:masterClrMapping/>
  </p:clrMapOvr>
</p:sldLayout>
</file>

<file path=ppt/slideLayouts/slideLayout3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24A08F-8D3B-4287-80B8-946F53E6378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E65783-2B6A-40F9-AE95-1219450ACAC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7631764"/>
      </p:ext>
    </p:extLst>
  </p:cSld>
  <p:clrMapOvr>
    <a:masterClrMapping/>
  </p:clrMapOvr>
</p:sldLayout>
</file>

<file path=ppt/slideLayouts/slideLayout3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CBA6CD-67AF-44B0-836F-86818181D75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DE956B-1E08-43D5-8C37-032993131C6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4144152"/>
      </p:ext>
    </p:extLst>
  </p:cSld>
  <p:clrMapOvr>
    <a:masterClrMapping/>
  </p:clrMapOvr>
</p:sldLayout>
</file>

<file path=ppt/slideLayouts/slideLayout3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24A3C-8610-44C5-ABCE-AFFDDC3432E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0CCFB3-300A-4F7F-B085-CA2BF029347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9756568"/>
      </p:ext>
    </p:extLst>
  </p:cSld>
  <p:clrMapOvr>
    <a:masterClrMapping/>
  </p:clrMapOvr>
</p:sldLayout>
</file>

<file path=ppt/slideLayouts/slideLayout3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D9B486-D26E-4B16-A5D7-C3AB0E1BA35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55B46-8320-4F1E-B07F-AE6701AE351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5250903"/>
      </p:ext>
    </p:extLst>
  </p:cSld>
  <p:clrMapOvr>
    <a:masterClrMapping/>
  </p:clrMapOvr>
</p:sldLayout>
</file>

<file path=ppt/slideLayouts/slideLayout3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05B36F-C86D-49B3-985C-FF3C5DB12DD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311D9B-D0A1-4EAA-B493-45ECB4E42EC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345604"/>
      </p:ext>
    </p:extLst>
  </p:cSld>
  <p:clrMapOvr>
    <a:masterClrMapping/>
  </p:clrMapOvr>
</p:sldLayout>
</file>

<file path=ppt/slideLayouts/slideLayout3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FA865A-73AD-467A-8E4A-E4D4945D7C8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F71737-532C-4465-9635-96A374A84A5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3844754"/>
      </p:ext>
    </p:extLst>
  </p:cSld>
  <p:clrMapOvr>
    <a:masterClrMapping/>
  </p:clrMapOvr>
</p:sldLayout>
</file>

<file path=ppt/slideLayouts/slideLayout3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577F7A-D0B8-4B1D-B4F7-DAA2469D378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A4D07F-C5CE-43AC-8626-E8151A8A811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3304823"/>
      </p:ext>
    </p:extLst>
  </p:cSld>
  <p:clrMapOvr>
    <a:masterClrMapping/>
  </p:clrMapOvr>
</p:sldLayout>
</file>

<file path=ppt/slideLayouts/slideLayout3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3545B0-E3E4-4B6D-B640-2E03A3287C4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830624-73B0-4005-902F-917FBCFF5AF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1235854"/>
      </p:ext>
    </p:extLst>
  </p:cSld>
  <p:clrMapOvr>
    <a:masterClrMapping/>
  </p:clrMapOvr>
</p:sldLayout>
</file>

<file path=ppt/slideLayouts/slideLayout3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BE716F-7C2D-4EA5-9E42-B965100EA96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537DCD-3BFE-4479-9BAC-C9A92EA2DA2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497227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54424" y="4800600"/>
            <a:ext cx="5064369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654424" y="612775"/>
            <a:ext cx="5064369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54424" y="5367338"/>
            <a:ext cx="5064369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0B4AEC-14AE-4542-924C-01FE5CD6854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9908763"/>
      </p:ext>
    </p:extLst>
  </p:cSld>
  <p:clrMapOvr>
    <a:masterClrMapping/>
  </p:clrMapOvr>
</p:sldLayout>
</file>

<file path=ppt/slideLayouts/slideLayout3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551476-6017-4248-9832-60D16957D8D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D4AE0F-9921-4DE3-80E2-10332501A31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4697660"/>
      </p:ext>
    </p:extLst>
  </p:cSld>
  <p:clrMapOvr>
    <a:masterClrMapping/>
  </p:clrMapOvr>
</p:sldLayout>
</file>

<file path=ppt/slideLayouts/slideLayout3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CE03E-078C-4209-B36F-582636D1B51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4811E-D8D7-4540-80F5-83346537B55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3657977"/>
      </p:ext>
    </p:extLst>
  </p:cSld>
  <p:clrMapOvr>
    <a:masterClrMapping/>
  </p:clrMapOvr>
</p:sldLayout>
</file>

<file path=ppt/slideLayouts/slideLayout3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24A08F-8D3B-4287-80B8-946F53E6378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E65783-2B6A-40F9-AE95-1219450ACAC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3670291"/>
      </p:ext>
    </p:extLst>
  </p:cSld>
  <p:clrMapOvr>
    <a:masterClrMapping/>
  </p:clrMapOvr>
</p:sldLayout>
</file>

<file path=ppt/slideLayouts/slideLayout3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CBA6CD-67AF-44B0-836F-86818181D75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DE956B-1E08-43D5-8C37-032993131C6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6128807"/>
      </p:ext>
    </p:extLst>
  </p:cSld>
  <p:clrMapOvr>
    <a:masterClrMapping/>
  </p:clrMapOvr>
</p:sldLayout>
</file>

<file path=ppt/slideLayouts/slideLayout3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24A3C-8610-44C5-ABCE-AFFDDC3432E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0CCFB3-300A-4F7F-B085-CA2BF029347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7401618"/>
      </p:ext>
    </p:extLst>
  </p:cSld>
  <p:clrMapOvr>
    <a:masterClrMapping/>
  </p:clrMapOvr>
</p:sldLayout>
</file>

<file path=ppt/slideLayouts/slideLayout3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D9B486-D26E-4B16-A5D7-C3AB0E1BA35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55B46-8320-4F1E-B07F-AE6701AE351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0498306"/>
      </p:ext>
    </p:extLst>
  </p:cSld>
  <p:clrMapOvr>
    <a:masterClrMapping/>
  </p:clrMapOvr>
</p:sldLayout>
</file>

<file path=ppt/slideLayouts/slideLayout3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05B36F-C86D-49B3-985C-FF3C5DB12DD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311D9B-D0A1-4EAA-B493-45ECB4E42EC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0554020"/>
      </p:ext>
    </p:extLst>
  </p:cSld>
  <p:clrMapOvr>
    <a:masterClrMapping/>
  </p:clrMapOvr>
</p:sldLayout>
</file>

<file path=ppt/slideLayouts/slideLayout3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FA865A-73AD-467A-8E4A-E4D4945D7C8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F71737-532C-4465-9635-96A374A84A5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3596895"/>
      </p:ext>
    </p:extLst>
  </p:cSld>
  <p:clrMapOvr>
    <a:masterClrMapping/>
  </p:clrMapOvr>
</p:sldLayout>
</file>

<file path=ppt/slideLayouts/slideLayout3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577F7A-D0B8-4B1D-B4F7-DAA2469D378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A4D07F-C5CE-43AC-8626-E8151A8A811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8905985"/>
      </p:ext>
    </p:extLst>
  </p:cSld>
  <p:clrMapOvr>
    <a:masterClrMapping/>
  </p:clrMapOvr>
</p:sldLayout>
</file>

<file path=ppt/slideLayouts/slideLayout3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3545B0-E3E4-4B6D-B640-2E03A3287C4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830624-73B0-4005-902F-917FBCFF5AF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868705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FE1FE9-FF0C-4A9A-BD08-90258360561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1023956"/>
      </p:ext>
    </p:extLst>
  </p:cSld>
  <p:clrMapOvr>
    <a:masterClrMapping/>
  </p:clrMapOvr>
</p:sldLayout>
</file>

<file path=ppt/slideLayouts/slideLayout3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BE716F-7C2D-4EA5-9E42-B965100EA96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537DCD-3BFE-4479-9BAC-C9A92EA2DA2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694022"/>
      </p:ext>
    </p:extLst>
  </p:cSld>
  <p:clrMapOvr>
    <a:masterClrMapping/>
  </p:clrMapOvr>
</p:sldLayout>
</file>

<file path=ppt/slideLayouts/slideLayout3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551476-6017-4248-9832-60D16957D8D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D4AE0F-9921-4DE3-80E2-10332501A31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9060652"/>
      </p:ext>
    </p:extLst>
  </p:cSld>
  <p:clrMapOvr>
    <a:masterClrMapping/>
  </p:clrMapOvr>
</p:sldLayout>
</file>

<file path=ppt/slideLayouts/slideLayout3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CE03E-078C-4209-B36F-582636D1B51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4811E-D8D7-4540-80F5-83346537B55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812438"/>
      </p:ext>
    </p:extLst>
  </p:cSld>
  <p:clrMapOvr>
    <a:masterClrMapping/>
  </p:clrMapOvr>
</p:sldLayout>
</file>

<file path=ppt/slideLayouts/slideLayout3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24A08F-8D3B-4287-80B8-946F53E6378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E65783-2B6A-40F9-AE95-1219450ACAC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7093555"/>
      </p:ext>
    </p:extLst>
  </p:cSld>
  <p:clrMapOvr>
    <a:masterClrMapping/>
  </p:clrMapOvr>
</p:sldLayout>
</file>

<file path=ppt/slideLayouts/slideLayout3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CBA6CD-67AF-44B0-836F-86818181D75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DE956B-1E08-43D5-8C37-032993131C6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1242404"/>
      </p:ext>
    </p:extLst>
  </p:cSld>
  <p:clrMapOvr>
    <a:masterClrMapping/>
  </p:clrMapOvr>
</p:sldLayout>
</file>

<file path=ppt/slideLayouts/slideLayout3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24A3C-8610-44C5-ABCE-AFFDDC3432E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0CCFB3-300A-4F7F-B085-CA2BF029347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8789263"/>
      </p:ext>
    </p:extLst>
  </p:cSld>
  <p:clrMapOvr>
    <a:masterClrMapping/>
  </p:clrMapOvr>
</p:sldLayout>
</file>

<file path=ppt/slideLayouts/slideLayout3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D9B486-D26E-4B16-A5D7-C3AB0E1BA35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55B46-8320-4F1E-B07F-AE6701AE351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9159539"/>
      </p:ext>
    </p:extLst>
  </p:cSld>
  <p:clrMapOvr>
    <a:masterClrMapping/>
  </p:clrMapOvr>
</p:sldLayout>
</file>

<file path=ppt/slideLayouts/slideLayout3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05B36F-C86D-49B3-985C-FF3C5DB12DD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311D9B-D0A1-4EAA-B493-45ECB4E42EC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6306240"/>
      </p:ext>
    </p:extLst>
  </p:cSld>
  <p:clrMapOvr>
    <a:masterClrMapping/>
  </p:clrMapOvr>
</p:sldLayout>
</file>

<file path=ppt/slideLayouts/slideLayout33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FA865A-73AD-467A-8E4A-E4D4945D7C8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F71737-532C-4465-9635-96A374A84A5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9634863"/>
      </p:ext>
    </p:extLst>
  </p:cSld>
  <p:clrMapOvr>
    <a:masterClrMapping/>
  </p:clrMapOvr>
</p:sldLayout>
</file>

<file path=ppt/slideLayouts/slideLayout33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577F7A-D0B8-4B1D-B4F7-DAA2469D378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A4D07F-C5CE-43AC-8626-E8151A8A811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395255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119446" y="274765"/>
            <a:ext cx="1899138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22031" y="274765"/>
            <a:ext cx="5556738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21959C-E088-4DF7-A648-172E72BE18A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6438613"/>
      </p:ext>
    </p:extLst>
  </p:cSld>
  <p:clrMapOvr>
    <a:masterClrMapping/>
  </p:clrMapOvr>
</p:sldLayout>
</file>

<file path=ppt/slideLayouts/slideLayout3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3545B0-E3E4-4B6D-B640-2E03A3287C4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830624-73B0-4005-902F-917FBCFF5AF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3197429"/>
      </p:ext>
    </p:extLst>
  </p:cSld>
  <p:clrMapOvr>
    <a:masterClrMapping/>
  </p:clrMapOvr>
</p:sldLayout>
</file>

<file path=ppt/slideLayouts/slideLayout3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BE716F-7C2D-4EA5-9E42-B965100EA96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537DCD-3BFE-4479-9BAC-C9A92EA2DA2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325604"/>
      </p:ext>
    </p:extLst>
  </p:cSld>
  <p:clrMapOvr>
    <a:masterClrMapping/>
  </p:clrMapOvr>
</p:sldLayout>
</file>

<file path=ppt/slideLayouts/slideLayout3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551476-6017-4248-9832-60D16957D8D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D4AE0F-9921-4DE3-80E2-10332501A31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7747668"/>
      </p:ext>
    </p:extLst>
  </p:cSld>
  <p:clrMapOvr>
    <a:masterClrMapping/>
  </p:clrMapOvr>
</p:sldLayout>
</file>

<file path=ppt/slideLayouts/slideLayout3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CE03E-078C-4209-B36F-582636D1B51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4811E-D8D7-4540-80F5-83346537B55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7854907"/>
      </p:ext>
    </p:extLst>
  </p:cSld>
  <p:clrMapOvr>
    <a:masterClrMapping/>
  </p:clrMapOvr>
</p:sldLayout>
</file>

<file path=ppt/slideLayouts/slideLayout34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24A08F-8D3B-4287-80B8-946F53E6378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E65783-2B6A-40F9-AE95-1219450ACAC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1945839"/>
      </p:ext>
    </p:extLst>
  </p:cSld>
  <p:clrMapOvr>
    <a:masterClrMapping/>
  </p:clrMapOvr>
</p:sldLayout>
</file>

<file path=ppt/slideLayouts/slideLayout3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CBA6CD-67AF-44B0-836F-86818181D75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DE956B-1E08-43D5-8C37-032993131C6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7336204"/>
      </p:ext>
    </p:extLst>
  </p:cSld>
  <p:clrMapOvr>
    <a:masterClrMapping/>
  </p:clrMapOvr>
</p:sldLayout>
</file>

<file path=ppt/slideLayouts/slideLayout34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24A3C-8610-44C5-ABCE-AFFDDC3432E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0CCFB3-300A-4F7F-B085-CA2BF029347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33431"/>
      </p:ext>
    </p:extLst>
  </p:cSld>
  <p:clrMapOvr>
    <a:masterClrMapping/>
  </p:clrMapOvr>
</p:sldLayout>
</file>

<file path=ppt/slideLayouts/slideLayout3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D9B486-D26E-4B16-A5D7-C3AB0E1BA35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55B46-8320-4F1E-B07F-AE6701AE351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2585473"/>
      </p:ext>
    </p:extLst>
  </p:cSld>
  <p:clrMapOvr>
    <a:masterClrMapping/>
  </p:clrMapOvr>
</p:sldLayout>
</file>

<file path=ppt/slideLayouts/slideLayout3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05B36F-C86D-49B3-985C-FF3C5DB12DD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311D9B-D0A1-4EAA-B493-45ECB4E42EC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4667240"/>
      </p:ext>
    </p:extLst>
  </p:cSld>
  <p:clrMapOvr>
    <a:masterClrMapping/>
  </p:clrMapOvr>
</p:sldLayout>
</file>

<file path=ppt/slideLayouts/slideLayout34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FA865A-73AD-467A-8E4A-E4D4945D7C8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F71737-532C-4465-9635-96A374A84A5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419728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Заголовок, текст и кли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3" y="1600206"/>
            <a:ext cx="4044462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Клип 3"/>
          <p:cNvSpPr>
            <a:spLocks noGrp="1"/>
          </p:cNvSpPr>
          <p:nvPr>
            <p:ph type="clipArt" sz="half" idx="2"/>
          </p:nvPr>
        </p:nvSpPr>
        <p:spPr>
          <a:xfrm>
            <a:off x="4642338" y="1600206"/>
            <a:ext cx="4044462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ACD69B-2725-4514-B44B-02180A1DABC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7085930"/>
      </p:ext>
    </p:extLst>
  </p:cSld>
  <p:clrMapOvr>
    <a:masterClrMapping/>
  </p:clrMapOvr>
</p:sldLayout>
</file>

<file path=ppt/slideLayouts/slideLayout35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577F7A-D0B8-4B1D-B4F7-DAA2469D378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A4D07F-C5CE-43AC-8626-E8151A8A811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0009714"/>
      </p:ext>
    </p:extLst>
  </p:cSld>
  <p:clrMapOvr>
    <a:masterClrMapping/>
  </p:clrMapOvr>
</p:sldLayout>
</file>

<file path=ppt/slideLayouts/slideLayout3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3545B0-E3E4-4B6D-B640-2E03A3287C4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830624-73B0-4005-902F-917FBCFF5AF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0883890"/>
      </p:ext>
    </p:extLst>
  </p:cSld>
  <p:clrMapOvr>
    <a:masterClrMapping/>
  </p:clrMapOvr>
</p:sldLayout>
</file>

<file path=ppt/slideLayouts/slideLayout3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BE716F-7C2D-4EA5-9E42-B965100EA96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537DCD-3BFE-4479-9BAC-C9A92EA2DA2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6576379"/>
      </p:ext>
    </p:extLst>
  </p:cSld>
  <p:clrMapOvr>
    <a:masterClrMapping/>
  </p:clrMapOvr>
</p:sldLayout>
</file>

<file path=ppt/slideLayouts/slideLayout3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551476-6017-4248-9832-60D16957D8D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D4AE0F-9921-4DE3-80E2-10332501A31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7412926"/>
      </p:ext>
    </p:extLst>
  </p:cSld>
  <p:clrMapOvr>
    <a:masterClrMapping/>
  </p:clrMapOvr>
</p:sldLayout>
</file>

<file path=ppt/slideLayouts/slideLayout3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CE03E-078C-4209-B36F-582636D1B51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4811E-D8D7-4540-80F5-83346537B55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3700531"/>
      </p:ext>
    </p:extLst>
  </p:cSld>
  <p:clrMapOvr>
    <a:masterClrMapping/>
  </p:clrMapOvr>
</p:sldLayout>
</file>

<file path=ppt/slideLayouts/slideLayout35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24A08F-8D3B-4287-80B8-946F53E6378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E65783-2B6A-40F9-AE95-1219450ACAC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5798811"/>
      </p:ext>
    </p:extLst>
  </p:cSld>
  <p:clrMapOvr>
    <a:masterClrMapping/>
  </p:clrMapOvr>
</p:sldLayout>
</file>

<file path=ppt/slideLayouts/slideLayout35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CBA6CD-67AF-44B0-836F-86818181D75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DE956B-1E08-43D5-8C37-032993131C6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696788"/>
      </p:ext>
    </p:extLst>
  </p:cSld>
  <p:clrMapOvr>
    <a:masterClrMapping/>
  </p:clrMapOvr>
</p:sldLayout>
</file>

<file path=ppt/slideLayouts/slideLayout35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24A3C-8610-44C5-ABCE-AFFDDC3432E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0CCFB3-300A-4F7F-B085-CA2BF029347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045892"/>
      </p:ext>
    </p:extLst>
  </p:cSld>
  <p:clrMapOvr>
    <a:masterClrMapping/>
  </p:clrMapOvr>
</p:sldLayout>
</file>

<file path=ppt/slideLayouts/slideLayout3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D9B486-D26E-4B16-A5D7-C3AB0E1BA35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55B46-8320-4F1E-B07F-AE6701AE351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7620062"/>
      </p:ext>
    </p:extLst>
  </p:cSld>
  <p:clrMapOvr>
    <a:masterClrMapping/>
  </p:clrMapOvr>
</p:sldLayout>
</file>

<file path=ppt/slideLayouts/slideLayout3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05B36F-C86D-49B3-985C-FF3C5DB12DD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311D9B-D0A1-4EAA-B493-45ECB4E42EC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89825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33046" y="2130546"/>
            <a:ext cx="7174523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66092" y="3886200"/>
            <a:ext cx="590843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060516-619F-4219-BAFF-6781CB71661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8776926"/>
      </p:ext>
    </p:extLst>
  </p:cSld>
  <p:clrMapOvr>
    <a:masterClrMapping/>
  </p:clrMapOvr>
</p:sldLayout>
</file>

<file path=ppt/slideLayouts/slideLayout36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FA865A-73AD-467A-8E4A-E4D4945D7C8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F71737-532C-4465-9635-96A374A84A5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1243545"/>
      </p:ext>
    </p:extLst>
  </p:cSld>
  <p:clrMapOvr>
    <a:masterClrMapping/>
  </p:clrMapOvr>
</p:sldLayout>
</file>

<file path=ppt/slideLayouts/slideLayout36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577F7A-D0B8-4B1D-B4F7-DAA2469D378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A4D07F-C5CE-43AC-8626-E8151A8A811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5910411"/>
      </p:ext>
    </p:extLst>
  </p:cSld>
  <p:clrMapOvr>
    <a:masterClrMapping/>
  </p:clrMapOvr>
</p:sldLayout>
</file>

<file path=ppt/slideLayouts/slideLayout3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3545B0-E3E4-4B6D-B640-2E03A3287C4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830624-73B0-4005-902F-917FBCFF5AF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8872864"/>
      </p:ext>
    </p:extLst>
  </p:cSld>
  <p:clrMapOvr>
    <a:masterClrMapping/>
  </p:clrMapOvr>
</p:sldLayout>
</file>

<file path=ppt/slideLayouts/slideLayout3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BE716F-7C2D-4EA5-9E42-B965100EA96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537DCD-3BFE-4479-9BAC-C9A92EA2DA2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638138"/>
      </p:ext>
    </p:extLst>
  </p:cSld>
  <p:clrMapOvr>
    <a:masterClrMapping/>
  </p:clrMapOvr>
</p:sldLayout>
</file>

<file path=ppt/slideLayouts/slideLayout3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551476-6017-4248-9832-60D16957D8D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D4AE0F-9921-4DE3-80E2-10332501A31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8212724"/>
      </p:ext>
    </p:extLst>
  </p:cSld>
  <p:clrMapOvr>
    <a:masterClrMapping/>
  </p:clrMapOvr>
</p:sldLayout>
</file>

<file path=ppt/slideLayouts/slideLayout36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CE03E-078C-4209-B36F-582636D1B51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4811E-D8D7-4540-80F5-83346537B55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2822270"/>
      </p:ext>
    </p:extLst>
  </p:cSld>
  <p:clrMapOvr>
    <a:masterClrMapping/>
  </p:clrMapOvr>
</p:sldLayout>
</file>

<file path=ppt/slideLayouts/slideLayout36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24A08F-8D3B-4287-80B8-946F53E6378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E65783-2B6A-40F9-AE95-1219450ACAC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9753459"/>
      </p:ext>
    </p:extLst>
  </p:cSld>
  <p:clrMapOvr>
    <a:masterClrMapping/>
  </p:clrMapOvr>
</p:sldLayout>
</file>

<file path=ppt/slideLayouts/slideLayout36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CBA6CD-67AF-44B0-836F-86818181D75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DE956B-1E08-43D5-8C37-032993131C6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7784998"/>
      </p:ext>
    </p:extLst>
  </p:cSld>
  <p:clrMapOvr>
    <a:masterClrMapping/>
  </p:clrMapOvr>
</p:sldLayout>
</file>

<file path=ppt/slideLayouts/slideLayout36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24A3C-8610-44C5-ABCE-AFFDDC3432E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0CCFB3-300A-4F7F-B085-CA2BF029347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2610160"/>
      </p:ext>
    </p:extLst>
  </p:cSld>
  <p:clrMapOvr>
    <a:masterClrMapping/>
  </p:clrMapOvr>
</p:sldLayout>
</file>

<file path=ppt/slideLayouts/slideLayout3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D9B486-D26E-4B16-A5D7-C3AB0E1BA35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55B46-8320-4F1E-B07F-AE6701AE351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718274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646AAA-55ED-49F5-8EDF-260C59C9A9C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9664014"/>
      </p:ext>
    </p:extLst>
  </p:cSld>
  <p:clrMapOvr>
    <a:masterClrMapping/>
  </p:clrMapOvr>
</p:sldLayout>
</file>

<file path=ppt/slideLayouts/slideLayout37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05B36F-C86D-49B3-985C-FF3C5DB12DD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311D9B-D0A1-4EAA-B493-45ECB4E42EC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7878167"/>
      </p:ext>
    </p:extLst>
  </p:cSld>
  <p:clrMapOvr>
    <a:masterClrMapping/>
  </p:clrMapOvr>
</p:sldLayout>
</file>

<file path=ppt/slideLayouts/slideLayout37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FA865A-73AD-467A-8E4A-E4D4945D7C8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F71737-532C-4465-9635-96A374A84A5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2581293"/>
      </p:ext>
    </p:extLst>
  </p:cSld>
  <p:clrMapOvr>
    <a:masterClrMapping/>
  </p:clrMapOvr>
</p:sldLayout>
</file>

<file path=ppt/slideLayouts/slideLayout37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577F7A-D0B8-4B1D-B4F7-DAA2469D378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A4D07F-C5CE-43AC-8626-E8151A8A811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604290"/>
      </p:ext>
    </p:extLst>
  </p:cSld>
  <p:clrMapOvr>
    <a:masterClrMapping/>
  </p:clrMapOvr>
</p:sldLayout>
</file>

<file path=ppt/slideLayouts/slideLayout3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3545B0-E3E4-4B6D-B640-2E03A3287C4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830624-73B0-4005-902F-917FBCFF5AF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8813851"/>
      </p:ext>
    </p:extLst>
  </p:cSld>
  <p:clrMapOvr>
    <a:masterClrMapping/>
  </p:clrMapOvr>
</p:sldLayout>
</file>

<file path=ppt/slideLayouts/slideLayout3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BE716F-7C2D-4EA5-9E42-B965100EA96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537DCD-3BFE-4479-9BAC-C9A92EA2DA2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9183041"/>
      </p:ext>
    </p:extLst>
  </p:cSld>
  <p:clrMapOvr>
    <a:masterClrMapping/>
  </p:clrMapOvr>
</p:sldLayout>
</file>

<file path=ppt/slideLayouts/slideLayout3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551476-6017-4248-9832-60D16957D8D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D4AE0F-9921-4DE3-80E2-10332501A31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2144569"/>
      </p:ext>
    </p:extLst>
  </p:cSld>
  <p:clrMapOvr>
    <a:masterClrMapping/>
  </p:clrMapOvr>
</p:sldLayout>
</file>

<file path=ppt/slideLayouts/slideLayout37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CE03E-078C-4209-B36F-582636D1B51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4811E-D8D7-4540-80F5-83346537B55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3251025"/>
      </p:ext>
    </p:extLst>
  </p:cSld>
  <p:clrMapOvr>
    <a:masterClrMapping/>
  </p:clrMapOvr>
</p:sldLayout>
</file>

<file path=ppt/slideLayouts/slideLayout37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24A08F-8D3B-4287-80B8-946F53E6378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E65783-2B6A-40F9-AE95-1219450ACAC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5540036"/>
      </p:ext>
    </p:extLst>
  </p:cSld>
  <p:clrMapOvr>
    <a:masterClrMapping/>
  </p:clrMapOvr>
</p:sldLayout>
</file>

<file path=ppt/slideLayouts/slideLayout37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CBA6CD-67AF-44B0-836F-86818181D75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DE956B-1E08-43D5-8C37-032993131C6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6288557"/>
      </p:ext>
    </p:extLst>
  </p:cSld>
  <p:clrMapOvr>
    <a:masterClrMapping/>
  </p:clrMapOvr>
</p:sldLayout>
</file>

<file path=ppt/slideLayouts/slideLayout37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24A3C-8610-44C5-ABCE-AFFDDC3432E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0CCFB3-300A-4F7F-B085-CA2BF029347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481511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6751" y="4407021"/>
            <a:ext cx="7174523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66751" y="2906713"/>
            <a:ext cx="7174523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E44BF9-85C1-4A8C-AB13-5F93F14A412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0662064"/>
      </p:ext>
    </p:extLst>
  </p:cSld>
  <p:clrMapOvr>
    <a:masterClrMapping/>
  </p:clrMapOvr>
</p:sldLayout>
</file>

<file path=ppt/slideLayouts/slideLayout3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D9B486-D26E-4B16-A5D7-C3AB0E1BA35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55B46-8320-4F1E-B07F-AE6701AE351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7928630"/>
      </p:ext>
    </p:extLst>
  </p:cSld>
  <p:clrMapOvr>
    <a:masterClrMapping/>
  </p:clrMapOvr>
</p:sldLayout>
</file>

<file path=ppt/slideLayouts/slideLayout38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05B36F-C86D-49B3-985C-FF3C5DB12DD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311D9B-D0A1-4EAA-B493-45ECB4E42EC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5439283"/>
      </p:ext>
    </p:extLst>
  </p:cSld>
  <p:clrMapOvr>
    <a:masterClrMapping/>
  </p:clrMapOvr>
</p:sldLayout>
</file>

<file path=ppt/slideLayouts/slideLayout38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FA865A-73AD-467A-8E4A-E4D4945D7C8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F71737-532C-4465-9635-96A374A84A5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8716094"/>
      </p:ext>
    </p:extLst>
  </p:cSld>
  <p:clrMapOvr>
    <a:masterClrMapping/>
  </p:clrMapOvr>
</p:sldLayout>
</file>

<file path=ppt/slideLayouts/slideLayout38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577F7A-D0B8-4B1D-B4F7-DAA2469D378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A4D07F-C5CE-43AC-8626-E8151A8A811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5658239"/>
      </p:ext>
    </p:extLst>
  </p:cSld>
  <p:clrMapOvr>
    <a:masterClrMapping/>
  </p:clrMapOvr>
</p:sldLayout>
</file>

<file path=ppt/slideLayouts/slideLayout3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3545B0-E3E4-4B6D-B640-2E03A3287C4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830624-73B0-4005-902F-917FBCFF5AF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557305"/>
      </p:ext>
    </p:extLst>
  </p:cSld>
  <p:clrMapOvr>
    <a:masterClrMapping/>
  </p:clrMapOvr>
</p:sldLayout>
</file>

<file path=ppt/slideLayouts/slideLayout3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BE716F-7C2D-4EA5-9E42-B965100EA96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537DCD-3BFE-4479-9BAC-C9A92EA2DA2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5700286"/>
      </p:ext>
    </p:extLst>
  </p:cSld>
  <p:clrMapOvr>
    <a:masterClrMapping/>
  </p:clrMapOvr>
</p:sldLayout>
</file>

<file path=ppt/slideLayouts/slideLayout3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551476-6017-4248-9832-60D16957D8D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D4AE0F-9921-4DE3-80E2-10332501A31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0273644"/>
      </p:ext>
    </p:extLst>
  </p:cSld>
  <p:clrMapOvr>
    <a:masterClrMapping/>
  </p:clrMapOvr>
</p:sldLayout>
</file>

<file path=ppt/slideLayouts/slideLayout38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CE03E-078C-4209-B36F-582636D1B51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4811E-D8D7-4540-80F5-83346537B55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8871739"/>
      </p:ext>
    </p:extLst>
  </p:cSld>
  <p:clrMapOvr>
    <a:masterClrMapping/>
  </p:clrMapOvr>
</p:sldLayout>
</file>

<file path=ppt/slideLayouts/slideLayout38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24A08F-8D3B-4287-80B8-946F53E6378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E65783-2B6A-40F9-AE95-1219450ACAC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3367782"/>
      </p:ext>
    </p:extLst>
  </p:cSld>
  <p:clrMapOvr>
    <a:masterClrMapping/>
  </p:clrMapOvr>
</p:sldLayout>
</file>

<file path=ppt/slideLayouts/slideLayout38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CBA6CD-67AF-44B0-836F-86818181D75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DE956B-1E08-43D5-8C37-032993131C6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583698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22031" y="1600206"/>
            <a:ext cx="3727938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90646" y="1600206"/>
            <a:ext cx="3727938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016681-7949-42E2-A828-145C39FFE1F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3255299"/>
      </p:ext>
    </p:extLst>
  </p:cSld>
  <p:clrMapOvr>
    <a:masterClrMapping/>
  </p:clrMapOvr>
</p:sldLayout>
</file>

<file path=ppt/slideLayouts/slideLayout39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24A3C-8610-44C5-ABCE-AFFDDC3432E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0CCFB3-300A-4F7F-B085-CA2BF029347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5103149"/>
      </p:ext>
    </p:extLst>
  </p:cSld>
  <p:clrMapOvr>
    <a:masterClrMapping/>
  </p:clrMapOvr>
</p:sldLayout>
</file>

<file path=ppt/slideLayouts/slideLayout3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D9B486-D26E-4B16-A5D7-C3AB0E1BA35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55B46-8320-4F1E-B07F-AE6701AE351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7787099"/>
      </p:ext>
    </p:extLst>
  </p:cSld>
  <p:clrMapOvr>
    <a:masterClrMapping/>
  </p:clrMapOvr>
</p:sldLayout>
</file>

<file path=ppt/slideLayouts/slideLayout39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05B36F-C86D-49B3-985C-FF3C5DB12DD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311D9B-D0A1-4EAA-B493-45ECB4E42EC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0556692"/>
      </p:ext>
    </p:extLst>
  </p:cSld>
  <p:clrMapOvr>
    <a:masterClrMapping/>
  </p:clrMapOvr>
</p:sldLayout>
</file>

<file path=ppt/slideLayouts/slideLayout39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FA865A-73AD-467A-8E4A-E4D4945D7C8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F71737-532C-4465-9635-96A374A84A5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3589794"/>
      </p:ext>
    </p:extLst>
  </p:cSld>
  <p:clrMapOvr>
    <a:masterClrMapping/>
  </p:clrMapOvr>
</p:sldLayout>
</file>

<file path=ppt/slideLayouts/slideLayout39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577F7A-D0B8-4B1D-B4F7-DAA2469D378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A4D07F-C5CE-43AC-8626-E8151A8A811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6798778"/>
      </p:ext>
    </p:extLst>
  </p:cSld>
  <p:clrMapOvr>
    <a:masterClrMapping/>
  </p:clrMapOvr>
</p:sldLayout>
</file>

<file path=ppt/slideLayouts/slideLayout3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3545B0-E3E4-4B6D-B640-2E03A3287C4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830624-73B0-4005-902F-917FBCFF5AF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8077250"/>
      </p:ext>
    </p:extLst>
  </p:cSld>
  <p:clrMapOvr>
    <a:masterClrMapping/>
  </p:clrMapOvr>
</p:sldLayout>
</file>

<file path=ppt/slideLayouts/slideLayout3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BE716F-7C2D-4EA5-9E42-B965100EA96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537DCD-3BFE-4479-9BAC-C9A92EA2DA2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4820500"/>
      </p:ext>
    </p:extLst>
  </p:cSld>
  <p:clrMapOvr>
    <a:masterClrMapping/>
  </p:clrMapOvr>
</p:sldLayout>
</file>

<file path=ppt/slideLayouts/slideLayout3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551476-6017-4248-9832-60D16957D8D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D4AE0F-9921-4DE3-80E2-10332501A31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3136204"/>
      </p:ext>
    </p:extLst>
  </p:cSld>
  <p:clrMapOvr>
    <a:masterClrMapping/>
  </p:clrMapOvr>
</p:sldLayout>
</file>

<file path=ppt/slideLayouts/slideLayout39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CE03E-078C-4209-B36F-582636D1B51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4811E-D8D7-4540-80F5-83346537B55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6425236"/>
      </p:ext>
    </p:extLst>
  </p:cSld>
  <p:clrMapOvr>
    <a:masterClrMapping/>
  </p:clrMapOvr>
</p:sldLayout>
</file>

<file path=ppt/slideLayouts/slideLayout39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24A08F-8D3B-4287-80B8-946F53E6378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E65783-2B6A-40F9-AE95-1219450ACAC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71636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4DDF6-B78C-41CB-8355-D70A56F05E4E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36E39-1FD7-4A14-97F2-BC878E5115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033860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22031" y="1535113"/>
            <a:ext cx="3729404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2031" y="2174875"/>
            <a:ext cx="3729404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287776" y="1535113"/>
            <a:ext cx="3730869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287776" y="2174875"/>
            <a:ext cx="3730869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818408-C67D-4D43-B2FE-A82DB35CB41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82156"/>
      </p:ext>
    </p:extLst>
  </p:cSld>
  <p:clrMapOvr>
    <a:masterClrMapping/>
  </p:clrMapOvr>
</p:sldLayout>
</file>

<file path=ppt/slideLayouts/slideLayout40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CBA6CD-67AF-44B0-836F-86818181D75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DE956B-1E08-43D5-8C37-032993131C6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3630445"/>
      </p:ext>
    </p:extLst>
  </p:cSld>
  <p:clrMapOvr>
    <a:masterClrMapping/>
  </p:clrMapOvr>
</p:sldLayout>
</file>

<file path=ppt/slideLayouts/slideLayout40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24A3C-8610-44C5-ABCE-AFFDDC3432E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0CCFB3-300A-4F7F-B085-CA2BF029347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4544730"/>
      </p:ext>
    </p:extLst>
  </p:cSld>
  <p:clrMapOvr>
    <a:masterClrMapping/>
  </p:clrMapOvr>
</p:sldLayout>
</file>

<file path=ppt/slideLayouts/slideLayout40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D9B486-D26E-4B16-A5D7-C3AB0E1BA35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55B46-8320-4F1E-B07F-AE6701AE351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6137461"/>
      </p:ext>
    </p:extLst>
  </p:cSld>
  <p:clrMapOvr>
    <a:masterClrMapping/>
  </p:clrMapOvr>
</p:sldLayout>
</file>

<file path=ppt/slideLayouts/slideLayout40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05B36F-C86D-49B3-985C-FF3C5DB12DD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311D9B-D0A1-4EAA-B493-45ECB4E42EC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8187225"/>
      </p:ext>
    </p:extLst>
  </p:cSld>
  <p:clrMapOvr>
    <a:masterClrMapping/>
  </p:clrMapOvr>
</p:sldLayout>
</file>

<file path=ppt/slideLayouts/slideLayout40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FA865A-73AD-467A-8E4A-E4D4945D7C8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F71737-532C-4465-9635-96A374A84A5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144236"/>
      </p:ext>
    </p:extLst>
  </p:cSld>
  <p:clrMapOvr>
    <a:masterClrMapping/>
  </p:clrMapOvr>
</p:sldLayout>
</file>

<file path=ppt/slideLayouts/slideLayout40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577F7A-D0B8-4B1D-B4F7-DAA2469D378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A4D07F-C5CE-43AC-8626-E8151A8A811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0344793"/>
      </p:ext>
    </p:extLst>
  </p:cSld>
  <p:clrMapOvr>
    <a:masterClrMapping/>
  </p:clrMapOvr>
</p:sldLayout>
</file>

<file path=ppt/slideLayouts/slideLayout40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3545B0-E3E4-4B6D-B640-2E03A3287C4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830624-73B0-4005-902F-917FBCFF5AF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2581373"/>
      </p:ext>
    </p:extLst>
  </p:cSld>
  <p:clrMapOvr>
    <a:masterClrMapping/>
  </p:clrMapOvr>
</p:sldLayout>
</file>

<file path=ppt/slideLayouts/slideLayout40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BE716F-7C2D-4EA5-9E42-B965100EA96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537DCD-3BFE-4479-9BAC-C9A92EA2DA2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6909684"/>
      </p:ext>
    </p:extLst>
  </p:cSld>
  <p:clrMapOvr>
    <a:masterClrMapping/>
  </p:clrMapOvr>
</p:sldLayout>
</file>

<file path=ppt/slideLayouts/slideLayout40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551476-6017-4248-9832-60D16957D8D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D4AE0F-9921-4DE3-80E2-10332501A31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5372274"/>
      </p:ext>
    </p:extLst>
  </p:cSld>
  <p:clrMapOvr>
    <a:masterClrMapping/>
  </p:clrMapOvr>
</p:sldLayout>
</file>

<file path=ppt/slideLayouts/slideLayout40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CE03E-078C-4209-B36F-582636D1B51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4811E-D8D7-4540-80F5-83346537B55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082258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DA19BB-813B-400E-9068-40E21D086FD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7574446"/>
      </p:ext>
    </p:extLst>
  </p:cSld>
  <p:clrMapOvr>
    <a:masterClrMapping/>
  </p:clrMapOvr>
</p:sldLayout>
</file>

<file path=ppt/slideLayouts/slideLayout4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24A08F-8D3B-4287-80B8-946F53E6378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E65783-2B6A-40F9-AE95-1219450ACAC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729810"/>
      </p:ext>
    </p:extLst>
  </p:cSld>
  <p:clrMapOvr>
    <a:masterClrMapping/>
  </p:clrMapOvr>
</p:sldLayout>
</file>

<file path=ppt/slideLayouts/slideLayout4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CBA6CD-67AF-44B0-836F-86818181D75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DE956B-1E08-43D5-8C37-032993131C6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4245091"/>
      </p:ext>
    </p:extLst>
  </p:cSld>
  <p:clrMapOvr>
    <a:masterClrMapping/>
  </p:clrMapOvr>
</p:sldLayout>
</file>

<file path=ppt/slideLayouts/slideLayout4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24A3C-8610-44C5-ABCE-AFFDDC3432E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0CCFB3-300A-4F7F-B085-CA2BF029347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8117157"/>
      </p:ext>
    </p:extLst>
  </p:cSld>
  <p:clrMapOvr>
    <a:masterClrMapping/>
  </p:clrMapOvr>
</p:sldLayout>
</file>

<file path=ppt/slideLayouts/slideLayout4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D9B486-D26E-4B16-A5D7-C3AB0E1BA35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55B46-8320-4F1E-B07F-AE6701AE351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579003"/>
      </p:ext>
    </p:extLst>
  </p:cSld>
  <p:clrMapOvr>
    <a:masterClrMapping/>
  </p:clrMapOvr>
</p:sldLayout>
</file>

<file path=ppt/slideLayouts/slideLayout4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05B36F-C86D-49B3-985C-FF3C5DB12DD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311D9B-D0A1-4EAA-B493-45ECB4E42EC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5164289"/>
      </p:ext>
    </p:extLst>
  </p:cSld>
  <p:clrMapOvr>
    <a:masterClrMapping/>
  </p:clrMapOvr>
</p:sldLayout>
</file>

<file path=ppt/slideLayouts/slideLayout4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FA865A-73AD-467A-8E4A-E4D4945D7C8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F71737-532C-4465-9635-96A374A84A5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2058653"/>
      </p:ext>
    </p:extLst>
  </p:cSld>
  <p:clrMapOvr>
    <a:masterClrMapping/>
  </p:clrMapOvr>
</p:sldLayout>
</file>

<file path=ppt/slideLayouts/slideLayout4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577F7A-D0B8-4B1D-B4F7-DAA2469D378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A4D07F-C5CE-43AC-8626-E8151A8A811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497999"/>
      </p:ext>
    </p:extLst>
  </p:cSld>
  <p:clrMapOvr>
    <a:masterClrMapping/>
  </p:clrMapOvr>
</p:sldLayout>
</file>

<file path=ppt/slideLayouts/slideLayout4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3545B0-E3E4-4B6D-B640-2E03A3287C4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830624-73B0-4005-902F-917FBCFF5AF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5464198"/>
      </p:ext>
    </p:extLst>
  </p:cSld>
  <p:clrMapOvr>
    <a:masterClrMapping/>
  </p:clrMapOvr>
</p:sldLayout>
</file>

<file path=ppt/slideLayouts/slideLayout4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BE716F-7C2D-4EA5-9E42-B965100EA96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537DCD-3BFE-4479-9BAC-C9A92EA2DA2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1880658"/>
      </p:ext>
    </p:extLst>
  </p:cSld>
  <p:clrMapOvr>
    <a:masterClrMapping/>
  </p:clrMapOvr>
</p:sldLayout>
</file>

<file path=ppt/slideLayouts/slideLayout4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551476-6017-4248-9832-60D16957D8D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D4AE0F-9921-4DE3-80E2-10332501A31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747884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F7B4DC-6069-4198-BCC7-E2F2DBD863A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3408329"/>
      </p:ext>
    </p:extLst>
  </p:cSld>
  <p:clrMapOvr>
    <a:masterClrMapping/>
  </p:clrMapOvr>
</p:sldLayout>
</file>

<file path=ppt/slideLayouts/slideLayout4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CE03E-078C-4209-B36F-582636D1B51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4811E-D8D7-4540-80F5-83346537B55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6153620"/>
      </p:ext>
    </p:extLst>
  </p:cSld>
  <p:clrMapOvr>
    <a:masterClrMapping/>
  </p:clrMapOvr>
</p:sldLayout>
</file>

<file path=ppt/slideLayouts/slideLayout4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24A08F-8D3B-4287-80B8-946F53E6378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E65783-2B6A-40F9-AE95-1219450ACAC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0244051"/>
      </p:ext>
    </p:extLst>
  </p:cSld>
  <p:clrMapOvr>
    <a:masterClrMapping/>
  </p:clrMapOvr>
</p:sldLayout>
</file>

<file path=ppt/slideLayouts/slideLayout4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CBA6CD-67AF-44B0-836F-86818181D75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DE956B-1E08-43D5-8C37-032993131C6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4067457"/>
      </p:ext>
    </p:extLst>
  </p:cSld>
  <p:clrMapOvr>
    <a:masterClrMapping/>
  </p:clrMapOvr>
</p:sldLayout>
</file>

<file path=ppt/slideLayouts/slideLayout4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24A3C-8610-44C5-ABCE-AFFDDC3432E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0CCFB3-300A-4F7F-B085-CA2BF029347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2691467"/>
      </p:ext>
    </p:extLst>
  </p:cSld>
  <p:clrMapOvr>
    <a:masterClrMapping/>
  </p:clrMapOvr>
</p:sldLayout>
</file>

<file path=ppt/slideLayouts/slideLayout4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D9B486-D26E-4B16-A5D7-C3AB0E1BA35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55B46-8320-4F1E-B07F-AE6701AE351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1888022"/>
      </p:ext>
    </p:extLst>
  </p:cSld>
  <p:clrMapOvr>
    <a:masterClrMapping/>
  </p:clrMapOvr>
</p:sldLayout>
</file>

<file path=ppt/slideLayouts/slideLayout4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05B36F-C86D-49B3-985C-FF3C5DB12DD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311D9B-D0A1-4EAA-B493-45ECB4E42EC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2540534"/>
      </p:ext>
    </p:extLst>
  </p:cSld>
  <p:clrMapOvr>
    <a:masterClrMapping/>
  </p:clrMapOvr>
</p:sldLayout>
</file>

<file path=ppt/slideLayouts/slideLayout4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FA865A-73AD-467A-8E4A-E4D4945D7C8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F71737-532C-4465-9635-96A374A84A5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9603534"/>
      </p:ext>
    </p:extLst>
  </p:cSld>
  <p:clrMapOvr>
    <a:masterClrMapping/>
  </p:clrMapOvr>
</p:sldLayout>
</file>

<file path=ppt/slideLayouts/slideLayout4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577F7A-D0B8-4B1D-B4F7-DAA2469D378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A4D07F-C5CE-43AC-8626-E8151A8A811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2994499"/>
      </p:ext>
    </p:extLst>
  </p:cSld>
  <p:clrMapOvr>
    <a:masterClrMapping/>
  </p:clrMapOvr>
</p:sldLayout>
</file>

<file path=ppt/slideLayouts/slideLayout4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3545B0-E3E4-4B6D-B640-2E03A3287C4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830624-73B0-4005-902F-917FBCFF5AF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2685568"/>
      </p:ext>
    </p:extLst>
  </p:cSld>
  <p:clrMapOvr>
    <a:masterClrMapping/>
  </p:clrMapOvr>
</p:sldLayout>
</file>

<file path=ppt/slideLayouts/slideLayout4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BE716F-7C2D-4EA5-9E42-B965100EA96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537DCD-3BFE-4479-9BAC-C9A92EA2DA2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651628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2031" y="273050"/>
            <a:ext cx="277690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300046" y="273171"/>
            <a:ext cx="471853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22031" y="1435103"/>
            <a:ext cx="277690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9EC4A0-F324-4200-BD2B-FBB100CA97A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3523751"/>
      </p:ext>
    </p:extLst>
  </p:cSld>
  <p:clrMapOvr>
    <a:masterClrMapping/>
  </p:clrMapOvr>
</p:sldLayout>
</file>

<file path=ppt/slideLayouts/slideLayout4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551476-6017-4248-9832-60D16957D8D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D4AE0F-9921-4DE3-80E2-10332501A31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1675802"/>
      </p:ext>
    </p:extLst>
  </p:cSld>
  <p:clrMapOvr>
    <a:masterClrMapping/>
  </p:clrMapOvr>
</p:sldLayout>
</file>

<file path=ppt/slideLayouts/slideLayout4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CE03E-078C-4209-B36F-582636D1B51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4811E-D8D7-4540-80F5-83346537B55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361654"/>
      </p:ext>
    </p:extLst>
  </p:cSld>
  <p:clrMapOvr>
    <a:masterClrMapping/>
  </p:clrMapOvr>
</p:sldLayout>
</file>

<file path=ppt/slideLayouts/slideLayout4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24A08F-8D3B-4287-80B8-946F53E6378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E65783-2B6A-40F9-AE95-1219450ACAC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4082695"/>
      </p:ext>
    </p:extLst>
  </p:cSld>
  <p:clrMapOvr>
    <a:masterClrMapping/>
  </p:clrMapOvr>
</p:sldLayout>
</file>

<file path=ppt/slideLayouts/slideLayout4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CBA6CD-67AF-44B0-836F-86818181D75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DE956B-1E08-43D5-8C37-032993131C6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0043870"/>
      </p:ext>
    </p:extLst>
  </p:cSld>
  <p:clrMapOvr>
    <a:masterClrMapping/>
  </p:clrMapOvr>
</p:sldLayout>
</file>

<file path=ppt/slideLayouts/slideLayout4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24A3C-8610-44C5-ABCE-AFFDDC3432E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0CCFB3-300A-4F7F-B085-CA2BF029347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5776378"/>
      </p:ext>
    </p:extLst>
  </p:cSld>
  <p:clrMapOvr>
    <a:masterClrMapping/>
  </p:clrMapOvr>
</p:sldLayout>
</file>

<file path=ppt/slideLayouts/slideLayout4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D9B486-D26E-4B16-A5D7-C3AB0E1BA35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55B46-8320-4F1E-B07F-AE6701AE351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1740118"/>
      </p:ext>
    </p:extLst>
  </p:cSld>
  <p:clrMapOvr>
    <a:masterClrMapping/>
  </p:clrMapOvr>
</p:sldLayout>
</file>

<file path=ppt/slideLayouts/slideLayout4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05B36F-C86D-49B3-985C-FF3C5DB12DD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311D9B-D0A1-4EAA-B493-45ECB4E42EC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7150812"/>
      </p:ext>
    </p:extLst>
  </p:cSld>
  <p:clrMapOvr>
    <a:masterClrMapping/>
  </p:clrMapOvr>
</p:sldLayout>
</file>

<file path=ppt/slideLayouts/slideLayout43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FA865A-73AD-467A-8E4A-E4D4945D7C8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F71737-532C-4465-9635-96A374A84A5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5006522"/>
      </p:ext>
    </p:extLst>
  </p:cSld>
  <p:clrMapOvr>
    <a:masterClrMapping/>
  </p:clrMapOvr>
</p:sldLayout>
</file>

<file path=ppt/slideLayouts/slideLayout4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577F7A-D0B8-4B1D-B4F7-DAA2469D378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A4D07F-C5CE-43AC-8626-E8151A8A811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2248859"/>
      </p:ext>
    </p:extLst>
  </p:cSld>
  <p:clrMapOvr>
    <a:masterClrMapping/>
  </p:clrMapOvr>
</p:sldLayout>
</file>

<file path=ppt/slideLayouts/slideLayout4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3545B0-E3E4-4B6D-B640-2E03A3287C4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830624-73B0-4005-902F-917FBCFF5AF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146154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54424" y="4800600"/>
            <a:ext cx="5064369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654424" y="612775"/>
            <a:ext cx="5064369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54424" y="5367338"/>
            <a:ext cx="5064369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0B4AEC-14AE-4542-924C-01FE5CD6854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2157929"/>
      </p:ext>
    </p:extLst>
  </p:cSld>
  <p:clrMapOvr>
    <a:masterClrMapping/>
  </p:clrMapOvr>
</p:sldLayout>
</file>

<file path=ppt/slideLayouts/slideLayout4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BE716F-7C2D-4EA5-9E42-B965100EA96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537DCD-3BFE-4479-9BAC-C9A92EA2DA2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0976610"/>
      </p:ext>
    </p:extLst>
  </p:cSld>
  <p:clrMapOvr>
    <a:masterClrMapping/>
  </p:clrMapOvr>
</p:sldLayout>
</file>

<file path=ppt/slideLayouts/slideLayout4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551476-6017-4248-9832-60D16957D8D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D4AE0F-9921-4DE3-80E2-10332501A31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1055965"/>
      </p:ext>
    </p:extLst>
  </p:cSld>
  <p:clrMapOvr>
    <a:masterClrMapping/>
  </p:clrMapOvr>
</p:sldLayout>
</file>

<file path=ppt/slideLayouts/slideLayout4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CE03E-078C-4209-B36F-582636D1B51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4811E-D8D7-4540-80F5-83346537B55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8824427"/>
      </p:ext>
    </p:extLst>
  </p:cSld>
  <p:clrMapOvr>
    <a:masterClrMapping/>
  </p:clrMapOvr>
</p:sldLayout>
</file>

<file path=ppt/slideLayouts/slideLayout44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24A08F-8D3B-4287-80B8-946F53E6378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E65783-2B6A-40F9-AE95-1219450ACAC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6279554"/>
      </p:ext>
    </p:extLst>
  </p:cSld>
  <p:clrMapOvr>
    <a:masterClrMapping/>
  </p:clrMapOvr>
</p:sldLayout>
</file>

<file path=ppt/slideLayouts/slideLayout44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CBA6CD-67AF-44B0-836F-86818181D75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DE956B-1E08-43D5-8C37-032993131C6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537791"/>
      </p:ext>
    </p:extLst>
  </p:cSld>
  <p:clrMapOvr>
    <a:masterClrMapping/>
  </p:clrMapOvr>
</p:sldLayout>
</file>

<file path=ppt/slideLayouts/slideLayout44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24A3C-8610-44C5-ABCE-AFFDDC3432E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0CCFB3-300A-4F7F-B085-CA2BF029347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2412388"/>
      </p:ext>
    </p:extLst>
  </p:cSld>
  <p:clrMapOvr>
    <a:masterClrMapping/>
  </p:clrMapOvr>
</p:sldLayout>
</file>

<file path=ppt/slideLayouts/slideLayout4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D9B486-D26E-4B16-A5D7-C3AB0E1BA35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55B46-8320-4F1E-B07F-AE6701AE351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4827396"/>
      </p:ext>
    </p:extLst>
  </p:cSld>
  <p:clrMapOvr>
    <a:masterClrMapping/>
  </p:clrMapOvr>
</p:sldLayout>
</file>

<file path=ppt/slideLayouts/slideLayout4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05B36F-C86D-49B3-985C-FF3C5DB12DD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311D9B-D0A1-4EAA-B493-45ECB4E42EC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3599348"/>
      </p:ext>
    </p:extLst>
  </p:cSld>
  <p:clrMapOvr>
    <a:masterClrMapping/>
  </p:clrMapOvr>
</p:sldLayout>
</file>

<file path=ppt/slideLayouts/slideLayout44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FA865A-73AD-467A-8E4A-E4D4945D7C8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F71737-532C-4465-9635-96A374A84A5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8629919"/>
      </p:ext>
    </p:extLst>
  </p:cSld>
  <p:clrMapOvr>
    <a:masterClrMapping/>
  </p:clrMapOvr>
</p:sldLayout>
</file>

<file path=ppt/slideLayouts/slideLayout44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577F7A-D0B8-4B1D-B4F7-DAA2469D378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A4D07F-C5CE-43AC-8626-E8151A8A811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00575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FE1FE9-FF0C-4A9A-BD08-90258360561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6781236"/>
      </p:ext>
    </p:extLst>
  </p:cSld>
  <p:clrMapOvr>
    <a:masterClrMapping/>
  </p:clrMapOvr>
</p:sldLayout>
</file>

<file path=ppt/slideLayouts/slideLayout4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3545B0-E3E4-4B6D-B640-2E03A3287C4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830624-73B0-4005-902F-917FBCFF5AF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7106228"/>
      </p:ext>
    </p:extLst>
  </p:cSld>
  <p:clrMapOvr>
    <a:masterClrMapping/>
  </p:clrMapOvr>
</p:sldLayout>
</file>

<file path=ppt/slideLayouts/slideLayout4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BE716F-7C2D-4EA5-9E42-B965100EA96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537DCD-3BFE-4479-9BAC-C9A92EA2DA2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6995076"/>
      </p:ext>
    </p:extLst>
  </p:cSld>
  <p:clrMapOvr>
    <a:masterClrMapping/>
  </p:clrMapOvr>
</p:sldLayout>
</file>

<file path=ppt/slideLayouts/slideLayout4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551476-6017-4248-9832-60D16957D8D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D4AE0F-9921-4DE3-80E2-10332501A31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1792249"/>
      </p:ext>
    </p:extLst>
  </p:cSld>
  <p:clrMapOvr>
    <a:masterClrMapping/>
  </p:clrMapOvr>
</p:sldLayout>
</file>

<file path=ppt/slideLayouts/slideLayout45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CE03E-078C-4209-B36F-582636D1B51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4811E-D8D7-4540-80F5-83346537B55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4884859"/>
      </p:ext>
    </p:extLst>
  </p:cSld>
  <p:clrMapOvr>
    <a:masterClrMapping/>
  </p:clrMapOvr>
</p:sldLayout>
</file>

<file path=ppt/slideLayouts/slideLayout45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24A08F-8D3B-4287-80B8-946F53E6378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E65783-2B6A-40F9-AE95-1219450ACAC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283745"/>
      </p:ext>
    </p:extLst>
  </p:cSld>
  <p:clrMapOvr>
    <a:masterClrMapping/>
  </p:clrMapOvr>
</p:sldLayout>
</file>

<file path=ppt/slideLayouts/slideLayout4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CBA6CD-67AF-44B0-836F-86818181D75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DE956B-1E08-43D5-8C37-032993131C6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2113412"/>
      </p:ext>
    </p:extLst>
  </p:cSld>
  <p:clrMapOvr>
    <a:masterClrMapping/>
  </p:clrMapOvr>
</p:sldLayout>
</file>

<file path=ppt/slideLayouts/slideLayout45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24A3C-8610-44C5-ABCE-AFFDDC3432E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0CCFB3-300A-4F7F-B085-CA2BF029347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8633285"/>
      </p:ext>
    </p:extLst>
  </p:cSld>
  <p:clrMapOvr>
    <a:masterClrMapping/>
  </p:clrMapOvr>
</p:sldLayout>
</file>

<file path=ppt/slideLayouts/slideLayout4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D9B486-D26E-4B16-A5D7-C3AB0E1BA35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55B46-8320-4F1E-B07F-AE6701AE351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5485144"/>
      </p:ext>
    </p:extLst>
  </p:cSld>
  <p:clrMapOvr>
    <a:masterClrMapping/>
  </p:clrMapOvr>
</p:sldLayout>
</file>

<file path=ppt/slideLayouts/slideLayout45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05B36F-C86D-49B3-985C-FF3C5DB12DD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311D9B-D0A1-4EAA-B493-45ECB4E42EC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7812292"/>
      </p:ext>
    </p:extLst>
  </p:cSld>
  <p:clrMapOvr>
    <a:masterClrMapping/>
  </p:clrMapOvr>
</p:sldLayout>
</file>

<file path=ppt/slideLayouts/slideLayout45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FA865A-73AD-467A-8E4A-E4D4945D7C8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F71737-532C-4465-9635-96A374A84A5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884170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119446" y="274759"/>
            <a:ext cx="1899138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22031" y="274759"/>
            <a:ext cx="5556738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21959C-E088-4DF7-A648-172E72BE18A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7880710"/>
      </p:ext>
    </p:extLst>
  </p:cSld>
  <p:clrMapOvr>
    <a:masterClrMapping/>
  </p:clrMapOvr>
</p:sldLayout>
</file>

<file path=ppt/slideLayouts/slideLayout46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577F7A-D0B8-4B1D-B4F7-DAA2469D378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A4D07F-C5CE-43AC-8626-E8151A8A811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128320"/>
      </p:ext>
    </p:extLst>
  </p:cSld>
  <p:clrMapOvr>
    <a:masterClrMapping/>
  </p:clrMapOvr>
</p:sldLayout>
</file>

<file path=ppt/slideLayouts/slideLayout4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3545B0-E3E4-4B6D-B640-2E03A3287C4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830624-73B0-4005-902F-917FBCFF5AF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4227976"/>
      </p:ext>
    </p:extLst>
  </p:cSld>
  <p:clrMapOvr>
    <a:masterClrMapping/>
  </p:clrMapOvr>
</p:sldLayout>
</file>

<file path=ppt/slideLayouts/slideLayout4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BE716F-7C2D-4EA5-9E42-B965100EA96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537DCD-3BFE-4479-9BAC-C9A92EA2DA2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3418862"/>
      </p:ext>
    </p:extLst>
  </p:cSld>
  <p:clrMapOvr>
    <a:masterClrMapping/>
  </p:clrMapOvr>
</p:sldLayout>
</file>

<file path=ppt/slideLayouts/slideLayout4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551476-6017-4248-9832-60D16957D8D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D4AE0F-9921-4DE3-80E2-10332501A31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5722811"/>
      </p:ext>
    </p:extLst>
  </p:cSld>
  <p:clrMapOvr>
    <a:masterClrMapping/>
  </p:clrMapOvr>
</p:sldLayout>
</file>

<file path=ppt/slideLayouts/slideLayout46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CE03E-078C-4209-B36F-582636D1B51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4811E-D8D7-4540-80F5-83346537B55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1230150"/>
      </p:ext>
    </p:extLst>
  </p:cSld>
  <p:clrMapOvr>
    <a:masterClrMapping/>
  </p:clrMapOvr>
</p:sldLayout>
</file>

<file path=ppt/slideLayouts/slideLayout46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24A08F-8D3B-4287-80B8-946F53E6378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E65783-2B6A-40F9-AE95-1219450ACAC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0012336"/>
      </p:ext>
    </p:extLst>
  </p:cSld>
  <p:clrMapOvr>
    <a:masterClrMapping/>
  </p:clrMapOvr>
</p:sldLayout>
</file>

<file path=ppt/slideLayouts/slideLayout46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CBA6CD-67AF-44B0-836F-86818181D75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DE956B-1E08-43D5-8C37-032993131C6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4410147"/>
      </p:ext>
    </p:extLst>
  </p:cSld>
  <p:clrMapOvr>
    <a:masterClrMapping/>
  </p:clrMapOvr>
</p:sldLayout>
</file>

<file path=ppt/slideLayouts/slideLayout46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24A3C-8610-44C5-ABCE-AFFDDC3432E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0CCFB3-300A-4F7F-B085-CA2BF029347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5258385"/>
      </p:ext>
    </p:extLst>
  </p:cSld>
  <p:clrMapOvr>
    <a:masterClrMapping/>
  </p:clrMapOvr>
</p:sldLayout>
</file>

<file path=ppt/slideLayouts/slideLayout4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D9B486-D26E-4B16-A5D7-C3AB0E1BA35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55B46-8320-4F1E-B07F-AE6701AE351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3272916"/>
      </p:ext>
    </p:extLst>
  </p:cSld>
  <p:clrMapOvr>
    <a:masterClrMapping/>
  </p:clrMapOvr>
</p:sldLayout>
</file>

<file path=ppt/slideLayouts/slideLayout46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05B36F-C86D-49B3-985C-FF3C5DB12DD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311D9B-D0A1-4EAA-B493-45ECB4E42EC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907660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Заголовок, текст и кли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3" y="1600206"/>
            <a:ext cx="4044462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Клип 3"/>
          <p:cNvSpPr>
            <a:spLocks noGrp="1"/>
          </p:cNvSpPr>
          <p:nvPr>
            <p:ph type="clipArt" sz="half" idx="2"/>
          </p:nvPr>
        </p:nvSpPr>
        <p:spPr>
          <a:xfrm>
            <a:off x="4642338" y="1600206"/>
            <a:ext cx="4044462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ACD69B-2725-4514-B44B-02180A1DABC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1883735"/>
      </p:ext>
    </p:extLst>
  </p:cSld>
  <p:clrMapOvr>
    <a:masterClrMapping/>
  </p:clrMapOvr>
</p:sldLayout>
</file>

<file path=ppt/slideLayouts/slideLayout47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FA865A-73AD-467A-8E4A-E4D4945D7C8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F71737-532C-4465-9635-96A374A84A5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7966709"/>
      </p:ext>
    </p:extLst>
  </p:cSld>
  <p:clrMapOvr>
    <a:masterClrMapping/>
  </p:clrMapOvr>
</p:sldLayout>
</file>

<file path=ppt/slideLayouts/slideLayout47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577F7A-D0B8-4B1D-B4F7-DAA2469D378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A4D07F-C5CE-43AC-8626-E8151A8A811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4596573"/>
      </p:ext>
    </p:extLst>
  </p:cSld>
  <p:clrMapOvr>
    <a:masterClrMapping/>
  </p:clrMapOvr>
</p:sldLayout>
</file>

<file path=ppt/slideLayouts/slideLayout4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3545B0-E3E4-4B6D-B640-2E03A3287C4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830624-73B0-4005-902F-917FBCFF5AF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8341987"/>
      </p:ext>
    </p:extLst>
  </p:cSld>
  <p:clrMapOvr>
    <a:masterClrMapping/>
  </p:clrMapOvr>
</p:sldLayout>
</file>

<file path=ppt/slideLayouts/slideLayout4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BE716F-7C2D-4EA5-9E42-B965100EA96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537DCD-3BFE-4479-9BAC-C9A92EA2DA2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5997007"/>
      </p:ext>
    </p:extLst>
  </p:cSld>
  <p:clrMapOvr>
    <a:masterClrMapping/>
  </p:clrMapOvr>
</p:sldLayout>
</file>

<file path=ppt/slideLayouts/slideLayout4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551476-6017-4248-9832-60D16957D8D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D4AE0F-9921-4DE3-80E2-10332501A31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7886797"/>
      </p:ext>
    </p:extLst>
  </p:cSld>
  <p:clrMapOvr>
    <a:masterClrMapping/>
  </p:clrMapOvr>
</p:sldLayout>
</file>

<file path=ppt/slideLayouts/slideLayout47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CE03E-078C-4209-B36F-582636D1B51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4811E-D8D7-4540-80F5-83346537B55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796347"/>
      </p:ext>
    </p:extLst>
  </p:cSld>
  <p:clrMapOvr>
    <a:masterClrMapping/>
  </p:clrMapOvr>
</p:sldLayout>
</file>

<file path=ppt/slideLayouts/slideLayout47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24A08F-8D3B-4287-80B8-946F53E6378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E65783-2B6A-40F9-AE95-1219450ACAC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2261574"/>
      </p:ext>
    </p:extLst>
  </p:cSld>
  <p:clrMapOvr>
    <a:masterClrMapping/>
  </p:clrMapOvr>
</p:sldLayout>
</file>

<file path=ppt/slideLayouts/slideLayout47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CBA6CD-67AF-44B0-836F-86818181D75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DE956B-1E08-43D5-8C37-032993131C6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4196074"/>
      </p:ext>
    </p:extLst>
  </p:cSld>
  <p:clrMapOvr>
    <a:masterClrMapping/>
  </p:clrMapOvr>
</p:sldLayout>
</file>

<file path=ppt/slideLayouts/slideLayout47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24A3C-8610-44C5-ABCE-AFFDDC3432E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0CCFB3-300A-4F7F-B085-CA2BF029347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3343717"/>
      </p:ext>
    </p:extLst>
  </p:cSld>
  <p:clrMapOvr>
    <a:masterClrMapping/>
  </p:clrMapOvr>
</p:sldLayout>
</file>

<file path=ppt/slideLayouts/slideLayout4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D9B486-D26E-4B16-A5D7-C3AB0E1BA35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55B46-8320-4F1E-B07F-AE6701AE351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254168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33046" y="2130538"/>
            <a:ext cx="7174523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66092" y="3886200"/>
            <a:ext cx="590843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060516-619F-4219-BAFF-6781CB71661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7298093"/>
      </p:ext>
    </p:extLst>
  </p:cSld>
  <p:clrMapOvr>
    <a:masterClrMapping/>
  </p:clrMapOvr>
</p:sldLayout>
</file>

<file path=ppt/slideLayouts/slideLayout48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05B36F-C86D-49B3-985C-FF3C5DB12DD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311D9B-D0A1-4EAA-B493-45ECB4E42EC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5964516"/>
      </p:ext>
    </p:extLst>
  </p:cSld>
  <p:clrMapOvr>
    <a:masterClrMapping/>
  </p:clrMapOvr>
</p:sldLayout>
</file>

<file path=ppt/slideLayouts/slideLayout48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FA865A-73AD-467A-8E4A-E4D4945D7C8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F71737-532C-4465-9635-96A374A84A5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0235752"/>
      </p:ext>
    </p:extLst>
  </p:cSld>
  <p:clrMapOvr>
    <a:masterClrMapping/>
  </p:clrMapOvr>
</p:sldLayout>
</file>

<file path=ppt/slideLayouts/slideLayout48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577F7A-D0B8-4B1D-B4F7-DAA2469D378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A4D07F-C5CE-43AC-8626-E8151A8A811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9653626"/>
      </p:ext>
    </p:extLst>
  </p:cSld>
  <p:clrMapOvr>
    <a:masterClrMapping/>
  </p:clrMapOvr>
</p:sldLayout>
</file>

<file path=ppt/slideLayouts/slideLayout48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3545B0-E3E4-4B6D-B640-2E03A3287C4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830624-73B0-4005-902F-917FBCFF5AF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3136494"/>
      </p:ext>
    </p:extLst>
  </p:cSld>
  <p:clrMapOvr>
    <a:masterClrMapping/>
  </p:clrMapOvr>
</p:sldLayout>
</file>

<file path=ppt/slideLayouts/slideLayout4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BE716F-7C2D-4EA5-9E42-B965100EA96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537DCD-3BFE-4479-9BAC-C9A92EA2DA2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2938334"/>
      </p:ext>
    </p:extLst>
  </p:cSld>
  <p:clrMapOvr>
    <a:masterClrMapping/>
  </p:clrMapOvr>
</p:sldLayout>
</file>

<file path=ppt/slideLayouts/slideLayout4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551476-6017-4248-9832-60D16957D8D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D4AE0F-9921-4DE3-80E2-10332501A31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610168"/>
      </p:ext>
    </p:extLst>
  </p:cSld>
  <p:clrMapOvr>
    <a:masterClrMapping/>
  </p:clrMapOvr>
</p:sldLayout>
</file>

<file path=ppt/slideLayouts/slideLayout48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CE03E-078C-4209-B36F-582636D1B51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4811E-D8D7-4540-80F5-83346537B55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2966740"/>
      </p:ext>
    </p:extLst>
  </p:cSld>
  <p:clrMapOvr>
    <a:masterClrMapping/>
  </p:clrMapOvr>
</p:sldLayout>
</file>

<file path=ppt/slideLayouts/slideLayout48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24A08F-8D3B-4287-80B8-946F53E6378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E65783-2B6A-40F9-AE95-1219450ACAC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8470145"/>
      </p:ext>
    </p:extLst>
  </p:cSld>
  <p:clrMapOvr>
    <a:masterClrMapping/>
  </p:clrMapOvr>
</p:sldLayout>
</file>

<file path=ppt/slideLayouts/slideLayout48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CBA6CD-67AF-44B0-836F-86818181D75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DE956B-1E08-43D5-8C37-032993131C6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6534430"/>
      </p:ext>
    </p:extLst>
  </p:cSld>
  <p:clrMapOvr>
    <a:masterClrMapping/>
  </p:clrMapOvr>
</p:sldLayout>
</file>

<file path=ppt/slideLayouts/slideLayout48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24A3C-8610-44C5-ABCE-AFFDDC3432E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0CCFB3-300A-4F7F-B085-CA2BF029347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693008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646AAA-55ED-49F5-8EDF-260C59C9A9C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5665967"/>
      </p:ext>
    </p:extLst>
  </p:cSld>
  <p:clrMapOvr>
    <a:masterClrMapping/>
  </p:clrMapOvr>
</p:sldLayout>
</file>

<file path=ppt/slideLayouts/slideLayout4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D9B486-D26E-4B16-A5D7-C3AB0E1BA35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55B46-8320-4F1E-B07F-AE6701AE351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699765"/>
      </p:ext>
    </p:extLst>
  </p:cSld>
  <p:clrMapOvr>
    <a:masterClrMapping/>
  </p:clrMapOvr>
</p:sldLayout>
</file>

<file path=ppt/slideLayouts/slideLayout49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05B36F-C86D-49B3-985C-FF3C5DB12DD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311D9B-D0A1-4EAA-B493-45ECB4E42EC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5204370"/>
      </p:ext>
    </p:extLst>
  </p:cSld>
  <p:clrMapOvr>
    <a:masterClrMapping/>
  </p:clrMapOvr>
</p:sldLayout>
</file>

<file path=ppt/slideLayouts/slideLayout49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FA865A-73AD-467A-8E4A-E4D4945D7C8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F71737-532C-4465-9635-96A374A84A5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2659939"/>
      </p:ext>
    </p:extLst>
  </p:cSld>
  <p:clrMapOvr>
    <a:masterClrMapping/>
  </p:clrMapOvr>
</p:sldLayout>
</file>

<file path=ppt/slideLayouts/slideLayout49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577F7A-D0B8-4B1D-B4F7-DAA2469D378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A4D07F-C5CE-43AC-8626-E8151A8A811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5235452"/>
      </p:ext>
    </p:extLst>
  </p:cSld>
  <p:clrMapOvr>
    <a:masterClrMapping/>
  </p:clrMapOvr>
</p:sldLayout>
</file>

<file path=ppt/slideLayouts/slideLayout49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3545B0-E3E4-4B6D-B640-2E03A3287C4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830624-73B0-4005-902F-917FBCFF5AF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6114003"/>
      </p:ext>
    </p:extLst>
  </p:cSld>
  <p:clrMapOvr>
    <a:masterClrMapping/>
  </p:clrMapOvr>
</p:sldLayout>
</file>

<file path=ppt/slideLayouts/slideLayout4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BE716F-7C2D-4EA5-9E42-B965100EA96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537DCD-3BFE-4479-9BAC-C9A92EA2DA2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1551221"/>
      </p:ext>
    </p:extLst>
  </p:cSld>
  <p:clrMapOvr>
    <a:masterClrMapping/>
  </p:clrMapOvr>
</p:sldLayout>
</file>

<file path=ppt/slideLayouts/slideLayout4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551476-6017-4248-9832-60D16957D8D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D4AE0F-9921-4DE3-80E2-10332501A31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4676772"/>
      </p:ext>
    </p:extLst>
  </p:cSld>
  <p:clrMapOvr>
    <a:masterClrMapping/>
  </p:clrMapOvr>
</p:sldLayout>
</file>

<file path=ppt/slideLayouts/slideLayout49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CE03E-078C-4209-B36F-582636D1B51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4811E-D8D7-4540-80F5-83346537B55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7693335"/>
      </p:ext>
    </p:extLst>
  </p:cSld>
  <p:clrMapOvr>
    <a:masterClrMapping/>
  </p:clrMapOvr>
</p:sldLayout>
</file>

<file path=ppt/slideLayouts/slideLayout49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24A08F-8D3B-4287-80B8-946F53E6378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E65783-2B6A-40F9-AE95-1219450ACAC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0127475"/>
      </p:ext>
    </p:extLst>
  </p:cSld>
  <p:clrMapOvr>
    <a:masterClrMapping/>
  </p:clrMapOvr>
</p:sldLayout>
</file>

<file path=ppt/slideLayouts/slideLayout49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CBA6CD-67AF-44B0-836F-86818181D75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DE956B-1E08-43D5-8C37-032993131C6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50539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4DDF6-B78C-41CB-8355-D70A56F05E4E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36E39-1FD7-4A14-97F2-BC878E5115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609052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6751" y="4407013"/>
            <a:ext cx="7174523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66751" y="2906713"/>
            <a:ext cx="7174523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E44BF9-85C1-4A8C-AB13-5F93F14A412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6239331"/>
      </p:ext>
    </p:extLst>
  </p:cSld>
  <p:clrMapOvr>
    <a:masterClrMapping/>
  </p:clrMapOvr>
</p:sldLayout>
</file>

<file path=ppt/slideLayouts/slideLayout50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24A3C-8610-44C5-ABCE-AFFDDC3432E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0CCFB3-300A-4F7F-B085-CA2BF029347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2753641"/>
      </p:ext>
    </p:extLst>
  </p:cSld>
  <p:clrMapOvr>
    <a:masterClrMapping/>
  </p:clrMapOvr>
</p:sldLayout>
</file>

<file path=ppt/slideLayouts/slideLayout50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D9B486-D26E-4B16-A5D7-C3AB0E1BA35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55B46-8320-4F1E-B07F-AE6701AE351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9905600"/>
      </p:ext>
    </p:extLst>
  </p:cSld>
  <p:clrMapOvr>
    <a:masterClrMapping/>
  </p:clrMapOvr>
</p:sldLayout>
</file>

<file path=ppt/slideLayouts/slideLayout50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05B36F-C86D-49B3-985C-FF3C5DB12DD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311D9B-D0A1-4EAA-B493-45ECB4E42EC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8155346"/>
      </p:ext>
    </p:extLst>
  </p:cSld>
  <p:clrMapOvr>
    <a:masterClrMapping/>
  </p:clrMapOvr>
</p:sldLayout>
</file>

<file path=ppt/slideLayouts/slideLayout50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FA865A-73AD-467A-8E4A-E4D4945D7C8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F71737-532C-4465-9635-96A374A84A5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4879378"/>
      </p:ext>
    </p:extLst>
  </p:cSld>
  <p:clrMapOvr>
    <a:masterClrMapping/>
  </p:clrMapOvr>
</p:sldLayout>
</file>

<file path=ppt/slideLayouts/slideLayout50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577F7A-D0B8-4B1D-B4F7-DAA2469D378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A4D07F-C5CE-43AC-8626-E8151A8A811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7738537"/>
      </p:ext>
    </p:extLst>
  </p:cSld>
  <p:clrMapOvr>
    <a:masterClrMapping/>
  </p:clrMapOvr>
</p:sldLayout>
</file>

<file path=ppt/slideLayouts/slideLayout50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3545B0-E3E4-4B6D-B640-2E03A3287C4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830624-73B0-4005-902F-917FBCFF5AF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4598326"/>
      </p:ext>
    </p:extLst>
  </p:cSld>
  <p:clrMapOvr>
    <a:masterClrMapping/>
  </p:clrMapOvr>
</p:sldLayout>
</file>

<file path=ppt/slideLayouts/slideLayout50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BE716F-7C2D-4EA5-9E42-B965100EA96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537DCD-3BFE-4479-9BAC-C9A92EA2DA2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3970014"/>
      </p:ext>
    </p:extLst>
  </p:cSld>
  <p:clrMapOvr>
    <a:masterClrMapping/>
  </p:clrMapOvr>
</p:sldLayout>
</file>

<file path=ppt/slideLayouts/slideLayout50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551476-6017-4248-9832-60D16957D8D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D4AE0F-9921-4DE3-80E2-10332501A31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5211128"/>
      </p:ext>
    </p:extLst>
  </p:cSld>
  <p:clrMapOvr>
    <a:masterClrMapping/>
  </p:clrMapOvr>
</p:sldLayout>
</file>

<file path=ppt/slideLayouts/slideLayout50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CE03E-078C-4209-B36F-582636D1B51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4811E-D8D7-4540-80F5-83346537B55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4399318"/>
      </p:ext>
    </p:extLst>
  </p:cSld>
  <p:clrMapOvr>
    <a:masterClrMapping/>
  </p:clrMapOvr>
</p:sldLayout>
</file>

<file path=ppt/slideLayouts/slideLayout50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24A08F-8D3B-4287-80B8-946F53E6378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E65783-2B6A-40F9-AE95-1219450ACAC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166189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22031" y="1600206"/>
            <a:ext cx="3727938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90646" y="1600206"/>
            <a:ext cx="3727938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016681-7949-42E2-A828-145C39FFE1F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1009479"/>
      </p:ext>
    </p:extLst>
  </p:cSld>
  <p:clrMapOvr>
    <a:masterClrMapping/>
  </p:clrMapOvr>
</p:sldLayout>
</file>

<file path=ppt/slideLayouts/slideLayout5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CBA6CD-67AF-44B0-836F-86818181D75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DE956B-1E08-43D5-8C37-032993131C6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5081709"/>
      </p:ext>
    </p:extLst>
  </p:cSld>
  <p:clrMapOvr>
    <a:masterClrMapping/>
  </p:clrMapOvr>
</p:sldLayout>
</file>

<file path=ppt/slideLayouts/slideLayout5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24A3C-8610-44C5-ABCE-AFFDDC3432E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0CCFB3-300A-4F7F-B085-CA2BF029347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8843264"/>
      </p:ext>
    </p:extLst>
  </p:cSld>
  <p:clrMapOvr>
    <a:masterClrMapping/>
  </p:clrMapOvr>
</p:sldLayout>
</file>

<file path=ppt/slideLayouts/slideLayout5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D9B486-D26E-4B16-A5D7-C3AB0E1BA35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55B46-8320-4F1E-B07F-AE6701AE351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1795340"/>
      </p:ext>
    </p:extLst>
  </p:cSld>
  <p:clrMapOvr>
    <a:masterClrMapping/>
  </p:clrMapOvr>
</p:sldLayout>
</file>

<file path=ppt/slideLayouts/slideLayout5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05B36F-C86D-49B3-985C-FF3C5DB12DD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311D9B-D0A1-4EAA-B493-45ECB4E42EC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2454893"/>
      </p:ext>
    </p:extLst>
  </p:cSld>
  <p:clrMapOvr>
    <a:masterClrMapping/>
  </p:clrMapOvr>
</p:sldLayout>
</file>

<file path=ppt/slideLayouts/slideLayout5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FA865A-73AD-467A-8E4A-E4D4945D7C8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F71737-532C-4465-9635-96A374A84A5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3603466"/>
      </p:ext>
    </p:extLst>
  </p:cSld>
  <p:clrMapOvr>
    <a:masterClrMapping/>
  </p:clrMapOvr>
</p:sldLayout>
</file>

<file path=ppt/slideLayouts/slideLayout5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577F7A-D0B8-4B1D-B4F7-DAA2469D378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A4D07F-C5CE-43AC-8626-E8151A8A811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1652605"/>
      </p:ext>
    </p:extLst>
  </p:cSld>
  <p:clrMapOvr>
    <a:masterClrMapping/>
  </p:clrMapOvr>
</p:sldLayout>
</file>

<file path=ppt/slideLayouts/slideLayout5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3545B0-E3E4-4B6D-B640-2E03A3287C4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830624-73B0-4005-902F-917FBCFF5AF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6783312"/>
      </p:ext>
    </p:extLst>
  </p:cSld>
  <p:clrMapOvr>
    <a:masterClrMapping/>
  </p:clrMapOvr>
</p:sldLayout>
</file>

<file path=ppt/slideLayouts/slideLayout5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BE716F-7C2D-4EA5-9E42-B965100EA96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537DCD-3BFE-4479-9BAC-C9A92EA2DA2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0003474"/>
      </p:ext>
    </p:extLst>
  </p:cSld>
  <p:clrMapOvr>
    <a:masterClrMapping/>
  </p:clrMapOvr>
</p:sldLayout>
</file>

<file path=ppt/slideLayouts/slideLayout5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551476-6017-4248-9832-60D16957D8D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D4AE0F-9921-4DE3-80E2-10332501A31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2022053"/>
      </p:ext>
    </p:extLst>
  </p:cSld>
  <p:clrMapOvr>
    <a:masterClrMapping/>
  </p:clrMapOvr>
</p:sldLayout>
</file>

<file path=ppt/slideLayouts/slideLayout5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CE03E-078C-4209-B36F-582636D1B51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4811E-D8D7-4540-80F5-83346537B55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385097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22031" y="1535113"/>
            <a:ext cx="3729404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2031" y="2174875"/>
            <a:ext cx="3729404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287772" y="1535113"/>
            <a:ext cx="3730869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287772" y="2174875"/>
            <a:ext cx="3730869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818408-C67D-4D43-B2FE-A82DB35CB41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5517833"/>
      </p:ext>
    </p:extLst>
  </p:cSld>
  <p:clrMapOvr>
    <a:masterClrMapping/>
  </p:clrMapOvr>
</p:sldLayout>
</file>

<file path=ppt/slideLayouts/slideLayout5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24A08F-8D3B-4287-80B8-946F53E6378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E65783-2B6A-40F9-AE95-1219450ACAC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5787298"/>
      </p:ext>
    </p:extLst>
  </p:cSld>
  <p:clrMapOvr>
    <a:masterClrMapping/>
  </p:clrMapOvr>
</p:sldLayout>
</file>

<file path=ppt/slideLayouts/slideLayout5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CBA6CD-67AF-44B0-836F-86818181D75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DE956B-1E08-43D5-8C37-032993131C6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3358305"/>
      </p:ext>
    </p:extLst>
  </p:cSld>
  <p:clrMapOvr>
    <a:masterClrMapping/>
  </p:clrMapOvr>
</p:sldLayout>
</file>

<file path=ppt/slideLayouts/slideLayout5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24A3C-8610-44C5-ABCE-AFFDDC3432E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0CCFB3-300A-4F7F-B085-CA2BF029347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3658626"/>
      </p:ext>
    </p:extLst>
  </p:cSld>
  <p:clrMapOvr>
    <a:masterClrMapping/>
  </p:clrMapOvr>
</p:sldLayout>
</file>

<file path=ppt/slideLayouts/slideLayout5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D9B486-D26E-4B16-A5D7-C3AB0E1BA35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55B46-8320-4F1E-B07F-AE6701AE351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3092462"/>
      </p:ext>
    </p:extLst>
  </p:cSld>
  <p:clrMapOvr>
    <a:masterClrMapping/>
  </p:clrMapOvr>
</p:sldLayout>
</file>

<file path=ppt/slideLayouts/slideLayout5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05B36F-C86D-49B3-985C-FF3C5DB12DD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311D9B-D0A1-4EAA-B493-45ECB4E42EC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3368486"/>
      </p:ext>
    </p:extLst>
  </p:cSld>
  <p:clrMapOvr>
    <a:masterClrMapping/>
  </p:clrMapOvr>
</p:sldLayout>
</file>

<file path=ppt/slideLayouts/slideLayout5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FA865A-73AD-467A-8E4A-E4D4945D7C8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F71737-532C-4465-9635-96A374A84A5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3765685"/>
      </p:ext>
    </p:extLst>
  </p:cSld>
  <p:clrMapOvr>
    <a:masterClrMapping/>
  </p:clrMapOvr>
</p:sldLayout>
</file>

<file path=ppt/slideLayouts/slideLayout5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577F7A-D0B8-4B1D-B4F7-DAA2469D378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A4D07F-C5CE-43AC-8626-E8151A8A811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4598181"/>
      </p:ext>
    </p:extLst>
  </p:cSld>
  <p:clrMapOvr>
    <a:masterClrMapping/>
  </p:clrMapOvr>
</p:sldLayout>
</file>

<file path=ppt/slideLayouts/slideLayout5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3545B0-E3E4-4B6D-B640-2E03A3287C4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830624-73B0-4005-902F-917FBCFF5AF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2095232"/>
      </p:ext>
    </p:extLst>
  </p:cSld>
  <p:clrMapOvr>
    <a:masterClrMapping/>
  </p:clrMapOvr>
</p:sldLayout>
</file>

<file path=ppt/slideLayouts/slideLayout5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BE716F-7C2D-4EA5-9E42-B965100EA96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537DCD-3BFE-4479-9BAC-C9A92EA2DA2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7480994"/>
      </p:ext>
    </p:extLst>
  </p:cSld>
  <p:clrMapOvr>
    <a:masterClrMapping/>
  </p:clrMapOvr>
</p:sldLayout>
</file>

<file path=ppt/slideLayouts/slideLayout5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551476-6017-4248-9832-60D16957D8D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D4AE0F-9921-4DE3-80E2-10332501A31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405711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DA19BB-813B-400E-9068-40E21D086FD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7018253"/>
      </p:ext>
    </p:extLst>
  </p:cSld>
  <p:clrMapOvr>
    <a:masterClrMapping/>
  </p:clrMapOvr>
</p:sldLayout>
</file>

<file path=ppt/slideLayouts/slideLayout5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CE03E-078C-4209-B36F-582636D1B51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4811E-D8D7-4540-80F5-83346537B55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1242158"/>
      </p:ext>
    </p:extLst>
  </p:cSld>
  <p:clrMapOvr>
    <a:masterClrMapping/>
  </p:clrMapOvr>
</p:sldLayout>
</file>

<file path=ppt/slideLayouts/slideLayout5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24A08F-8D3B-4287-80B8-946F53E6378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E65783-2B6A-40F9-AE95-1219450ACAC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5711363"/>
      </p:ext>
    </p:extLst>
  </p:cSld>
  <p:clrMapOvr>
    <a:masterClrMapping/>
  </p:clrMapOvr>
</p:sldLayout>
</file>

<file path=ppt/slideLayouts/slideLayout5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CBA6CD-67AF-44B0-836F-86818181D75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DE956B-1E08-43D5-8C37-032993131C6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2624098"/>
      </p:ext>
    </p:extLst>
  </p:cSld>
  <p:clrMapOvr>
    <a:masterClrMapping/>
  </p:clrMapOvr>
</p:sldLayout>
</file>

<file path=ppt/slideLayouts/slideLayout5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24A3C-8610-44C5-ABCE-AFFDDC3432E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0CCFB3-300A-4F7F-B085-CA2BF029347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5910836"/>
      </p:ext>
    </p:extLst>
  </p:cSld>
  <p:clrMapOvr>
    <a:masterClrMapping/>
  </p:clrMapOvr>
</p:sldLayout>
</file>

<file path=ppt/slideLayouts/slideLayout5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D9B486-D26E-4B16-A5D7-C3AB0E1BA35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55B46-8320-4F1E-B07F-AE6701AE351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3459764"/>
      </p:ext>
    </p:extLst>
  </p:cSld>
  <p:clrMapOvr>
    <a:masterClrMapping/>
  </p:clrMapOvr>
</p:sldLayout>
</file>

<file path=ppt/slideLayouts/slideLayout5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05B36F-C86D-49B3-985C-FF3C5DB12DD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311D9B-D0A1-4EAA-B493-45ECB4E42EC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8636145"/>
      </p:ext>
    </p:extLst>
  </p:cSld>
  <p:clrMapOvr>
    <a:masterClrMapping/>
  </p:clrMapOvr>
</p:sldLayout>
</file>

<file path=ppt/slideLayouts/slideLayout5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FA865A-73AD-467A-8E4A-E4D4945D7C8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F71737-532C-4465-9635-96A374A84A5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7842760"/>
      </p:ext>
    </p:extLst>
  </p:cSld>
  <p:clrMapOvr>
    <a:masterClrMapping/>
  </p:clrMapOvr>
</p:sldLayout>
</file>

<file path=ppt/slideLayouts/slideLayout5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577F7A-D0B8-4B1D-B4F7-DAA2469D378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A4D07F-C5CE-43AC-8626-E8151A8A811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8006246"/>
      </p:ext>
    </p:extLst>
  </p:cSld>
  <p:clrMapOvr>
    <a:masterClrMapping/>
  </p:clrMapOvr>
</p:sldLayout>
</file>

<file path=ppt/slideLayouts/slideLayout5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3545B0-E3E4-4B6D-B640-2E03A3287C4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830624-73B0-4005-902F-917FBCFF5AF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5270673"/>
      </p:ext>
    </p:extLst>
  </p:cSld>
  <p:clrMapOvr>
    <a:masterClrMapping/>
  </p:clrMapOvr>
</p:sldLayout>
</file>

<file path=ppt/slideLayouts/slideLayout5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BE716F-7C2D-4EA5-9E42-B965100EA96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537DCD-3BFE-4479-9BAC-C9A92EA2DA2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782936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F7B4DC-6069-4198-BCC7-E2F2DBD863A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6402609"/>
      </p:ext>
    </p:extLst>
  </p:cSld>
  <p:clrMapOvr>
    <a:masterClrMapping/>
  </p:clrMapOvr>
</p:sldLayout>
</file>

<file path=ppt/slideLayouts/slideLayout5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55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4DDF6-B78C-41CB-8355-D70A56F05E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36E39-1FD7-4A14-97F2-BC878E51152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9947545"/>
      </p:ext>
    </p:extLst>
  </p:cSld>
  <p:clrMapOvr>
    <a:masterClrMapping/>
  </p:clrMapOvr>
</p:sldLayout>
</file>

<file path=ppt/slideLayouts/slideLayout5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4DDF6-B78C-41CB-8355-D70A56F05E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36E39-1FD7-4A14-97F2-BC878E51152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8735055"/>
      </p:ext>
    </p:extLst>
  </p:cSld>
  <p:clrMapOvr>
    <a:masterClrMapping/>
  </p:clrMapOvr>
</p:sldLayout>
</file>

<file path=ppt/slideLayouts/slideLayout5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703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4DDF6-B78C-41CB-8355-D70A56F05E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36E39-1FD7-4A14-97F2-BC878E51152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8605560"/>
      </p:ext>
    </p:extLst>
  </p:cSld>
  <p:clrMapOvr>
    <a:masterClrMapping/>
  </p:clrMapOvr>
</p:sldLayout>
</file>

<file path=ppt/slideLayouts/slideLayout5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4DDF6-B78C-41CB-8355-D70A56F05E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36E39-1FD7-4A14-97F2-BC878E51152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7078315"/>
      </p:ext>
    </p:extLst>
  </p:cSld>
  <p:clrMapOvr>
    <a:masterClrMapping/>
  </p:clrMapOvr>
</p:sldLayout>
</file>

<file path=ppt/slideLayouts/slideLayout5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4DDF6-B78C-41CB-8355-D70A56F05E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36E39-1FD7-4A14-97F2-BC878E51152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8592085"/>
      </p:ext>
    </p:extLst>
  </p:cSld>
  <p:clrMapOvr>
    <a:masterClrMapping/>
  </p:clrMapOvr>
</p:sldLayout>
</file>

<file path=ppt/slideLayouts/slideLayout5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4DDF6-B78C-41CB-8355-D70A56F05E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36E39-1FD7-4A14-97F2-BC878E51152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5665800"/>
      </p:ext>
    </p:extLst>
  </p:cSld>
  <p:clrMapOvr>
    <a:masterClrMapping/>
  </p:clrMapOvr>
</p:sldLayout>
</file>

<file path=ppt/slideLayouts/slideLayout5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4DDF6-B78C-41CB-8355-D70A56F05E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36E39-1FD7-4A14-97F2-BC878E51152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5786049"/>
      </p:ext>
    </p:extLst>
  </p:cSld>
  <p:clrMapOvr>
    <a:masterClrMapping/>
  </p:clrMapOvr>
</p:sldLayout>
</file>

<file path=ppt/slideLayouts/slideLayout5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1" y="27318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4DDF6-B78C-41CB-8355-D70A56F05E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36E39-1FD7-4A14-97F2-BC878E51152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5943662"/>
      </p:ext>
    </p:extLst>
  </p:cSld>
  <p:clrMapOvr>
    <a:masterClrMapping/>
  </p:clrMapOvr>
</p:sldLayout>
</file>

<file path=ppt/slideLayouts/slideLayout5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4DDF6-B78C-41CB-8355-D70A56F05E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36E39-1FD7-4A14-97F2-BC878E51152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6293165"/>
      </p:ext>
    </p:extLst>
  </p:cSld>
  <p:clrMapOvr>
    <a:masterClrMapping/>
  </p:clrMapOvr>
</p:sldLayout>
</file>

<file path=ppt/slideLayouts/slideLayout5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4DDF6-B78C-41CB-8355-D70A56F05E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36E39-1FD7-4A14-97F2-BC878E51152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061794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2031" y="273050"/>
            <a:ext cx="277690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300046" y="273163"/>
            <a:ext cx="471853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22031" y="1435103"/>
            <a:ext cx="277690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9EC4A0-F324-4200-BD2B-FBB100CA97A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965096"/>
      </p:ext>
    </p:extLst>
  </p:cSld>
  <p:clrMapOvr>
    <a:masterClrMapping/>
  </p:clrMapOvr>
</p:sldLayout>
</file>

<file path=ppt/slideLayouts/slideLayout5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76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76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4DDF6-B78C-41CB-8355-D70A56F05E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36E39-1FD7-4A14-97F2-BC878E51152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7484048"/>
      </p:ext>
    </p:extLst>
  </p:cSld>
  <p:clrMapOvr>
    <a:masterClrMapping/>
  </p:clrMapOvr>
</p:sldLayout>
</file>

<file path=ppt/slideLayouts/slideLayout5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55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4DDF6-B78C-41CB-8355-D70A56F05E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36E39-1FD7-4A14-97F2-BC878E51152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2139705"/>
      </p:ext>
    </p:extLst>
  </p:cSld>
  <p:clrMapOvr>
    <a:masterClrMapping/>
  </p:clrMapOvr>
</p:sldLayout>
</file>

<file path=ppt/slideLayouts/slideLayout5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4DDF6-B78C-41CB-8355-D70A56F05E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36E39-1FD7-4A14-97F2-BC878E51152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1437715"/>
      </p:ext>
    </p:extLst>
  </p:cSld>
  <p:clrMapOvr>
    <a:masterClrMapping/>
  </p:clrMapOvr>
</p:sldLayout>
</file>

<file path=ppt/slideLayouts/slideLayout5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703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4DDF6-B78C-41CB-8355-D70A56F05E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36E39-1FD7-4A14-97F2-BC878E51152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8118812"/>
      </p:ext>
    </p:extLst>
  </p:cSld>
  <p:clrMapOvr>
    <a:masterClrMapping/>
  </p:clrMapOvr>
</p:sldLayout>
</file>

<file path=ppt/slideLayouts/slideLayout5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4DDF6-B78C-41CB-8355-D70A56F05E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36E39-1FD7-4A14-97F2-BC878E51152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9624619"/>
      </p:ext>
    </p:extLst>
  </p:cSld>
  <p:clrMapOvr>
    <a:masterClrMapping/>
  </p:clrMapOvr>
</p:sldLayout>
</file>

<file path=ppt/slideLayouts/slideLayout5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4DDF6-B78C-41CB-8355-D70A56F05E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36E39-1FD7-4A14-97F2-BC878E51152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1256141"/>
      </p:ext>
    </p:extLst>
  </p:cSld>
  <p:clrMapOvr>
    <a:masterClrMapping/>
  </p:clrMapOvr>
</p:sldLayout>
</file>

<file path=ppt/slideLayouts/slideLayout5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4DDF6-B78C-41CB-8355-D70A56F05E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36E39-1FD7-4A14-97F2-BC878E51152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7920577"/>
      </p:ext>
    </p:extLst>
  </p:cSld>
  <p:clrMapOvr>
    <a:masterClrMapping/>
  </p:clrMapOvr>
</p:sldLayout>
</file>

<file path=ppt/slideLayouts/slideLayout5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4DDF6-B78C-41CB-8355-D70A56F05E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36E39-1FD7-4A14-97F2-BC878E51152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8031243"/>
      </p:ext>
    </p:extLst>
  </p:cSld>
  <p:clrMapOvr>
    <a:masterClrMapping/>
  </p:clrMapOvr>
</p:sldLayout>
</file>

<file path=ppt/slideLayouts/slideLayout55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1" y="27318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4DDF6-B78C-41CB-8355-D70A56F05E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36E39-1FD7-4A14-97F2-BC878E51152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3919913"/>
      </p:ext>
    </p:extLst>
  </p:cSld>
  <p:clrMapOvr>
    <a:masterClrMapping/>
  </p:clrMapOvr>
</p:sldLayout>
</file>

<file path=ppt/slideLayouts/slideLayout55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4DDF6-B78C-41CB-8355-D70A56F05E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36E39-1FD7-4A14-97F2-BC878E51152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39376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54424" y="4800600"/>
            <a:ext cx="5064369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654424" y="612775"/>
            <a:ext cx="5064369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54424" y="5367338"/>
            <a:ext cx="5064369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0B4AEC-14AE-4542-924C-01FE5CD6854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2291958"/>
      </p:ext>
    </p:extLst>
  </p:cSld>
  <p:clrMapOvr>
    <a:masterClrMapping/>
  </p:clrMapOvr>
</p:sldLayout>
</file>

<file path=ppt/slideLayouts/slideLayout5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4DDF6-B78C-41CB-8355-D70A56F05E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36E39-1FD7-4A14-97F2-BC878E51152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8091324"/>
      </p:ext>
    </p:extLst>
  </p:cSld>
  <p:clrMapOvr>
    <a:masterClrMapping/>
  </p:clrMapOvr>
</p:sldLayout>
</file>

<file path=ppt/slideLayouts/slideLayout5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76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76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4DDF6-B78C-41CB-8355-D70A56F05E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36E39-1FD7-4A14-97F2-BC878E51152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3578206"/>
      </p:ext>
    </p:extLst>
  </p:cSld>
  <p:clrMapOvr>
    <a:masterClrMapping/>
  </p:clrMapOvr>
</p:sldLayout>
</file>

<file path=ppt/slideLayouts/slideLayout5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55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4DDF6-B78C-41CB-8355-D70A56F05E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36E39-1FD7-4A14-97F2-BC878E51152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4203876"/>
      </p:ext>
    </p:extLst>
  </p:cSld>
  <p:clrMapOvr>
    <a:masterClrMapping/>
  </p:clrMapOvr>
</p:sldLayout>
</file>

<file path=ppt/slideLayouts/slideLayout56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4DDF6-B78C-41CB-8355-D70A56F05E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36E39-1FD7-4A14-97F2-BC878E51152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5229116"/>
      </p:ext>
    </p:extLst>
  </p:cSld>
  <p:clrMapOvr>
    <a:masterClrMapping/>
  </p:clrMapOvr>
</p:sldLayout>
</file>

<file path=ppt/slideLayouts/slideLayout56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703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4DDF6-B78C-41CB-8355-D70A56F05E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36E39-1FD7-4A14-97F2-BC878E51152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7574766"/>
      </p:ext>
    </p:extLst>
  </p:cSld>
  <p:clrMapOvr>
    <a:masterClrMapping/>
  </p:clrMapOvr>
</p:sldLayout>
</file>

<file path=ppt/slideLayouts/slideLayout56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4DDF6-B78C-41CB-8355-D70A56F05E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36E39-1FD7-4A14-97F2-BC878E51152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4394844"/>
      </p:ext>
    </p:extLst>
  </p:cSld>
  <p:clrMapOvr>
    <a:masterClrMapping/>
  </p:clrMapOvr>
</p:sldLayout>
</file>

<file path=ppt/slideLayouts/slideLayout56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4DDF6-B78C-41CB-8355-D70A56F05E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36E39-1FD7-4A14-97F2-BC878E51152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5251977"/>
      </p:ext>
    </p:extLst>
  </p:cSld>
  <p:clrMapOvr>
    <a:masterClrMapping/>
  </p:clrMapOvr>
</p:sldLayout>
</file>

<file path=ppt/slideLayouts/slideLayout5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4DDF6-B78C-41CB-8355-D70A56F05E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36E39-1FD7-4A14-97F2-BC878E51152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7093118"/>
      </p:ext>
    </p:extLst>
  </p:cSld>
  <p:clrMapOvr>
    <a:masterClrMapping/>
  </p:clrMapOvr>
</p:sldLayout>
</file>

<file path=ppt/slideLayouts/slideLayout56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4DDF6-B78C-41CB-8355-D70A56F05E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36E39-1FD7-4A14-97F2-BC878E51152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7142829"/>
      </p:ext>
    </p:extLst>
  </p:cSld>
  <p:clrMapOvr>
    <a:masterClrMapping/>
  </p:clrMapOvr>
</p:sldLayout>
</file>

<file path=ppt/slideLayouts/slideLayout56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1" y="27318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4DDF6-B78C-41CB-8355-D70A56F05E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36E39-1FD7-4A14-97F2-BC878E51152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2492595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FE1FE9-FF0C-4A9A-BD08-90258360561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6628274"/>
      </p:ext>
    </p:extLst>
  </p:cSld>
  <p:clrMapOvr>
    <a:masterClrMapping/>
  </p:clrMapOvr>
</p:sldLayout>
</file>

<file path=ppt/slideLayouts/slideLayout57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4DDF6-B78C-41CB-8355-D70A56F05E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36E39-1FD7-4A14-97F2-BC878E51152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5788020"/>
      </p:ext>
    </p:extLst>
  </p:cSld>
  <p:clrMapOvr>
    <a:masterClrMapping/>
  </p:clrMapOvr>
</p:sldLayout>
</file>

<file path=ppt/slideLayouts/slideLayout5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4DDF6-B78C-41CB-8355-D70A56F05E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36E39-1FD7-4A14-97F2-BC878E51152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4845510"/>
      </p:ext>
    </p:extLst>
  </p:cSld>
  <p:clrMapOvr>
    <a:masterClrMapping/>
  </p:clrMapOvr>
</p:sldLayout>
</file>

<file path=ppt/slideLayouts/slideLayout5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76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76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4DDF6-B78C-41CB-8355-D70A56F05E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36E39-1FD7-4A14-97F2-BC878E51152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7069289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119446" y="274751"/>
            <a:ext cx="1899138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22031" y="274751"/>
            <a:ext cx="5556738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21959C-E088-4DF7-A648-172E72BE18A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6191615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Заголовок, текст и кли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3" y="1600206"/>
            <a:ext cx="4044462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Клип 3"/>
          <p:cNvSpPr>
            <a:spLocks noGrp="1"/>
          </p:cNvSpPr>
          <p:nvPr>
            <p:ph type="clipArt" sz="half" idx="2"/>
          </p:nvPr>
        </p:nvSpPr>
        <p:spPr>
          <a:xfrm>
            <a:off x="4642338" y="1600206"/>
            <a:ext cx="4044462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ACD69B-2725-4514-B44B-02180A1DABC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14515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4DDF6-B78C-41CB-8355-D70A56F05E4E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36E39-1FD7-4A14-97F2-BC878E5115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2670094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33046" y="2130528"/>
            <a:ext cx="7174523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66092" y="3886200"/>
            <a:ext cx="590843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060516-619F-4219-BAFF-6781CB71661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7885906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646AAA-55ED-49F5-8EDF-260C59C9A9C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3435435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6751" y="4407003"/>
            <a:ext cx="7174523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66751" y="2906713"/>
            <a:ext cx="7174523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E44BF9-85C1-4A8C-AB13-5F93F14A412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128960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22031" y="1600206"/>
            <a:ext cx="3727938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90646" y="1600206"/>
            <a:ext cx="3727938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016681-7949-42E2-A828-145C39FFE1F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831174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22031" y="1535113"/>
            <a:ext cx="3729404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2031" y="2174875"/>
            <a:ext cx="3729404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287767" y="1535113"/>
            <a:ext cx="3730869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287767" y="2174875"/>
            <a:ext cx="3730869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818408-C67D-4D43-B2FE-A82DB35CB41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938119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DA19BB-813B-400E-9068-40E21D086FD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3389924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F7B4DC-6069-4198-BCC7-E2F2DBD863A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8958930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2031" y="273050"/>
            <a:ext cx="277690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300046" y="273153"/>
            <a:ext cx="471853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22031" y="1435103"/>
            <a:ext cx="277690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9EC4A0-F324-4200-BD2B-FBB100CA97A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0914175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54424" y="4800600"/>
            <a:ext cx="5064369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654424" y="612775"/>
            <a:ext cx="5064369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54424" y="5367338"/>
            <a:ext cx="5064369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0B4AEC-14AE-4542-924C-01FE5CD6854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1048243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FE1FE9-FF0C-4A9A-BD08-90258360561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66560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4DDF6-B78C-41CB-8355-D70A56F05E4E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36E39-1FD7-4A14-97F2-BC878E5115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8939243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119446" y="274741"/>
            <a:ext cx="1899138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22031" y="274741"/>
            <a:ext cx="5556738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21959C-E088-4DF7-A648-172E72BE18A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6137690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Заголовок, текст и кли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3" y="1600206"/>
            <a:ext cx="4044462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Клип 3"/>
          <p:cNvSpPr>
            <a:spLocks noGrp="1"/>
          </p:cNvSpPr>
          <p:nvPr>
            <p:ph type="clipArt" sz="half" idx="2"/>
          </p:nvPr>
        </p:nvSpPr>
        <p:spPr>
          <a:xfrm>
            <a:off x="4642338" y="1600206"/>
            <a:ext cx="4044462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ACD69B-2725-4514-B44B-02180A1DABC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0003353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33046" y="2130516"/>
            <a:ext cx="7174523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66092" y="3886200"/>
            <a:ext cx="590843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060516-619F-4219-BAFF-6781CB71661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3348361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646AAA-55ED-49F5-8EDF-260C59C9A9C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3860463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6751" y="4406991"/>
            <a:ext cx="7174523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66751" y="2906713"/>
            <a:ext cx="7174523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E44BF9-85C1-4A8C-AB13-5F93F14A412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0214572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22031" y="1600206"/>
            <a:ext cx="3727938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90646" y="1600206"/>
            <a:ext cx="3727938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016681-7949-42E2-A828-145C39FFE1F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8797953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22031" y="1535113"/>
            <a:ext cx="3729404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2031" y="2174875"/>
            <a:ext cx="3729404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287761" y="1535113"/>
            <a:ext cx="3730869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287761" y="2174875"/>
            <a:ext cx="3730869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818408-C67D-4D43-B2FE-A82DB35CB41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337482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DA19BB-813B-400E-9068-40E21D086FD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2806669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F7B4DC-6069-4198-BCC7-E2F2DBD863A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7870940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2031" y="273050"/>
            <a:ext cx="277690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300046" y="273141"/>
            <a:ext cx="471853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22031" y="1435103"/>
            <a:ext cx="277690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9EC4A0-F324-4200-BD2B-FBB100CA97A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77119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1" y="27318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4DDF6-B78C-41CB-8355-D70A56F05E4E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36E39-1FD7-4A14-97F2-BC878E5115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2953485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54424" y="4800600"/>
            <a:ext cx="5064369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654424" y="612775"/>
            <a:ext cx="5064369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54424" y="5367338"/>
            <a:ext cx="5064369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0B4AEC-14AE-4542-924C-01FE5CD6854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0857871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FE1FE9-FF0C-4A9A-BD08-90258360561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9093289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119446" y="274729"/>
            <a:ext cx="1899138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22031" y="274729"/>
            <a:ext cx="5556738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21959C-E088-4DF7-A648-172E72BE18A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3810953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Заголовок, текст и кли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3" y="1600206"/>
            <a:ext cx="4044462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Клип 3"/>
          <p:cNvSpPr>
            <a:spLocks noGrp="1"/>
          </p:cNvSpPr>
          <p:nvPr>
            <p:ph type="clipArt" sz="half" idx="2"/>
          </p:nvPr>
        </p:nvSpPr>
        <p:spPr>
          <a:xfrm>
            <a:off x="4642338" y="1600206"/>
            <a:ext cx="4044462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ACD69B-2725-4514-B44B-02180A1DABC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1185965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33046" y="2130502"/>
            <a:ext cx="7174523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66092" y="3886200"/>
            <a:ext cx="590843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060516-619F-4219-BAFF-6781CB71661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5263676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646AAA-55ED-49F5-8EDF-260C59C9A9C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7615144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6751" y="4406977"/>
            <a:ext cx="7174523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66751" y="2906713"/>
            <a:ext cx="7174523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E44BF9-85C1-4A8C-AB13-5F93F14A412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7263850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22031" y="1600206"/>
            <a:ext cx="3727938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90646" y="1600206"/>
            <a:ext cx="3727938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016681-7949-42E2-A828-145C39FFE1F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4162610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22031" y="1535113"/>
            <a:ext cx="3729404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2031" y="2174875"/>
            <a:ext cx="3729404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287754" y="1535113"/>
            <a:ext cx="3730869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287754" y="2174875"/>
            <a:ext cx="3730869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818408-C67D-4D43-B2FE-A82DB35CB41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0794919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DA19BB-813B-400E-9068-40E21D086FD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21979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4DDF6-B78C-41CB-8355-D70A56F05E4E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36E39-1FD7-4A14-97F2-BC878E5115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5198979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F7B4DC-6069-4198-BCC7-E2F2DBD863A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5340273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2031" y="273050"/>
            <a:ext cx="277690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300046" y="273127"/>
            <a:ext cx="471853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22031" y="1435103"/>
            <a:ext cx="277690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9EC4A0-F324-4200-BD2B-FBB100CA97A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0057451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54424" y="4800600"/>
            <a:ext cx="5064369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654424" y="612775"/>
            <a:ext cx="5064369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54424" y="5367338"/>
            <a:ext cx="5064369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0B4AEC-14AE-4542-924C-01FE5CD6854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5076332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FE1FE9-FF0C-4A9A-BD08-90258360561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7319118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119446" y="274715"/>
            <a:ext cx="1899138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22031" y="274715"/>
            <a:ext cx="5556738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21959C-E088-4DF7-A648-172E72BE18A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7178905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Заголовок, текст и кли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3" y="1600206"/>
            <a:ext cx="4044462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Клип 3"/>
          <p:cNvSpPr>
            <a:spLocks noGrp="1"/>
          </p:cNvSpPr>
          <p:nvPr>
            <p:ph type="clipArt" sz="half" idx="2"/>
          </p:nvPr>
        </p:nvSpPr>
        <p:spPr>
          <a:xfrm>
            <a:off x="4642338" y="1600206"/>
            <a:ext cx="4044462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ACD69B-2725-4514-B44B-02180A1DABC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9099687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33046" y="2130486"/>
            <a:ext cx="7174523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66092" y="3886200"/>
            <a:ext cx="590843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060516-619F-4219-BAFF-6781CB71661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4880142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646AAA-55ED-49F5-8EDF-260C59C9A9C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7852281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6751" y="4406961"/>
            <a:ext cx="7174523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66751" y="2906713"/>
            <a:ext cx="7174523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E44BF9-85C1-4A8C-AB13-5F93F14A412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0137120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22031" y="1600206"/>
            <a:ext cx="3727938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90646" y="1600206"/>
            <a:ext cx="3727938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016681-7949-42E2-A828-145C39FFE1F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98991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5.xml"/><Relationship Id="rId13" Type="http://schemas.openxmlformats.org/officeDocument/2006/relationships/theme" Target="../theme/theme10.xml"/><Relationship Id="rId3" Type="http://schemas.openxmlformats.org/officeDocument/2006/relationships/slideLayout" Target="../slideLayouts/slideLayout110.xml"/><Relationship Id="rId7" Type="http://schemas.openxmlformats.org/officeDocument/2006/relationships/slideLayout" Target="../slideLayouts/slideLayout114.xml"/><Relationship Id="rId12" Type="http://schemas.openxmlformats.org/officeDocument/2006/relationships/slideLayout" Target="../slideLayouts/slideLayout119.xml"/><Relationship Id="rId2" Type="http://schemas.openxmlformats.org/officeDocument/2006/relationships/slideLayout" Target="../slideLayouts/slideLayout109.xml"/><Relationship Id="rId1" Type="http://schemas.openxmlformats.org/officeDocument/2006/relationships/slideLayout" Target="../slideLayouts/slideLayout108.xml"/><Relationship Id="rId6" Type="http://schemas.openxmlformats.org/officeDocument/2006/relationships/slideLayout" Target="../slideLayouts/slideLayout113.xml"/><Relationship Id="rId11" Type="http://schemas.openxmlformats.org/officeDocument/2006/relationships/slideLayout" Target="../slideLayouts/slideLayout118.xml"/><Relationship Id="rId5" Type="http://schemas.openxmlformats.org/officeDocument/2006/relationships/slideLayout" Target="../slideLayouts/slideLayout112.xml"/><Relationship Id="rId10" Type="http://schemas.openxmlformats.org/officeDocument/2006/relationships/slideLayout" Target="../slideLayouts/slideLayout117.xml"/><Relationship Id="rId4" Type="http://schemas.openxmlformats.org/officeDocument/2006/relationships/slideLayout" Target="../slideLayouts/slideLayout111.xml"/><Relationship Id="rId9" Type="http://schemas.openxmlformats.org/officeDocument/2006/relationships/slideLayout" Target="../slideLayouts/slideLayout116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7.xml"/><Relationship Id="rId13" Type="http://schemas.openxmlformats.org/officeDocument/2006/relationships/theme" Target="../theme/theme11.xml"/><Relationship Id="rId3" Type="http://schemas.openxmlformats.org/officeDocument/2006/relationships/slideLayout" Target="../slideLayouts/slideLayout122.xml"/><Relationship Id="rId7" Type="http://schemas.openxmlformats.org/officeDocument/2006/relationships/slideLayout" Target="../slideLayouts/slideLayout126.xml"/><Relationship Id="rId12" Type="http://schemas.openxmlformats.org/officeDocument/2006/relationships/slideLayout" Target="../slideLayouts/slideLayout131.xml"/><Relationship Id="rId2" Type="http://schemas.openxmlformats.org/officeDocument/2006/relationships/slideLayout" Target="../slideLayouts/slideLayout121.xml"/><Relationship Id="rId1" Type="http://schemas.openxmlformats.org/officeDocument/2006/relationships/slideLayout" Target="../slideLayouts/slideLayout120.xml"/><Relationship Id="rId6" Type="http://schemas.openxmlformats.org/officeDocument/2006/relationships/slideLayout" Target="../slideLayouts/slideLayout125.xml"/><Relationship Id="rId11" Type="http://schemas.openxmlformats.org/officeDocument/2006/relationships/slideLayout" Target="../slideLayouts/slideLayout130.xml"/><Relationship Id="rId5" Type="http://schemas.openxmlformats.org/officeDocument/2006/relationships/slideLayout" Target="../slideLayouts/slideLayout124.xml"/><Relationship Id="rId10" Type="http://schemas.openxmlformats.org/officeDocument/2006/relationships/slideLayout" Target="../slideLayouts/slideLayout129.xml"/><Relationship Id="rId4" Type="http://schemas.openxmlformats.org/officeDocument/2006/relationships/slideLayout" Target="../slideLayouts/slideLayout123.xml"/><Relationship Id="rId9" Type="http://schemas.openxmlformats.org/officeDocument/2006/relationships/slideLayout" Target="../slideLayouts/slideLayout128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9.xml"/><Relationship Id="rId13" Type="http://schemas.openxmlformats.org/officeDocument/2006/relationships/theme" Target="../theme/theme12.xml"/><Relationship Id="rId3" Type="http://schemas.openxmlformats.org/officeDocument/2006/relationships/slideLayout" Target="../slideLayouts/slideLayout134.xml"/><Relationship Id="rId7" Type="http://schemas.openxmlformats.org/officeDocument/2006/relationships/slideLayout" Target="../slideLayouts/slideLayout138.xml"/><Relationship Id="rId12" Type="http://schemas.openxmlformats.org/officeDocument/2006/relationships/slideLayout" Target="../slideLayouts/slideLayout143.xml"/><Relationship Id="rId2" Type="http://schemas.openxmlformats.org/officeDocument/2006/relationships/slideLayout" Target="../slideLayouts/slideLayout133.xml"/><Relationship Id="rId1" Type="http://schemas.openxmlformats.org/officeDocument/2006/relationships/slideLayout" Target="../slideLayouts/slideLayout132.xml"/><Relationship Id="rId6" Type="http://schemas.openxmlformats.org/officeDocument/2006/relationships/slideLayout" Target="../slideLayouts/slideLayout137.xml"/><Relationship Id="rId11" Type="http://schemas.openxmlformats.org/officeDocument/2006/relationships/slideLayout" Target="../slideLayouts/slideLayout142.xml"/><Relationship Id="rId5" Type="http://schemas.openxmlformats.org/officeDocument/2006/relationships/slideLayout" Target="../slideLayouts/slideLayout136.xml"/><Relationship Id="rId10" Type="http://schemas.openxmlformats.org/officeDocument/2006/relationships/slideLayout" Target="../slideLayouts/slideLayout141.xml"/><Relationship Id="rId4" Type="http://schemas.openxmlformats.org/officeDocument/2006/relationships/slideLayout" Target="../slideLayouts/slideLayout135.xml"/><Relationship Id="rId9" Type="http://schemas.openxmlformats.org/officeDocument/2006/relationships/slideLayout" Target="../slideLayouts/slideLayout14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2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7.xml"/><Relationship Id="rId7" Type="http://schemas.openxmlformats.org/officeDocument/2006/relationships/slideLayout" Target="../slideLayouts/slideLayout161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56.xml"/><Relationship Id="rId1" Type="http://schemas.openxmlformats.org/officeDocument/2006/relationships/slideLayout" Target="../slideLayouts/slideLayout155.xml"/><Relationship Id="rId6" Type="http://schemas.openxmlformats.org/officeDocument/2006/relationships/slideLayout" Target="../slideLayouts/slideLayout160.xml"/><Relationship Id="rId11" Type="http://schemas.openxmlformats.org/officeDocument/2006/relationships/slideLayout" Target="../slideLayouts/slideLayout165.xml"/><Relationship Id="rId5" Type="http://schemas.openxmlformats.org/officeDocument/2006/relationships/slideLayout" Target="../slideLayouts/slideLayout159.xml"/><Relationship Id="rId10" Type="http://schemas.openxmlformats.org/officeDocument/2006/relationships/slideLayout" Target="../slideLayouts/slideLayout164.xml"/><Relationship Id="rId4" Type="http://schemas.openxmlformats.org/officeDocument/2006/relationships/slideLayout" Target="../slideLayouts/slideLayout158.xml"/><Relationship Id="rId9" Type="http://schemas.openxmlformats.org/officeDocument/2006/relationships/slideLayout" Target="../slideLayouts/slideLayout163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3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68.xml"/><Relationship Id="rId7" Type="http://schemas.openxmlformats.org/officeDocument/2006/relationships/slideLayout" Target="../slideLayouts/slideLayout172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67.xml"/><Relationship Id="rId1" Type="http://schemas.openxmlformats.org/officeDocument/2006/relationships/slideLayout" Target="../slideLayouts/slideLayout166.xml"/><Relationship Id="rId6" Type="http://schemas.openxmlformats.org/officeDocument/2006/relationships/slideLayout" Target="../slideLayouts/slideLayout171.xml"/><Relationship Id="rId11" Type="http://schemas.openxmlformats.org/officeDocument/2006/relationships/slideLayout" Target="../slideLayouts/slideLayout176.xml"/><Relationship Id="rId5" Type="http://schemas.openxmlformats.org/officeDocument/2006/relationships/slideLayout" Target="../slideLayouts/slideLayout170.xml"/><Relationship Id="rId10" Type="http://schemas.openxmlformats.org/officeDocument/2006/relationships/slideLayout" Target="../slideLayouts/slideLayout175.xml"/><Relationship Id="rId4" Type="http://schemas.openxmlformats.org/officeDocument/2006/relationships/slideLayout" Target="../slideLayouts/slideLayout169.xml"/><Relationship Id="rId9" Type="http://schemas.openxmlformats.org/officeDocument/2006/relationships/slideLayout" Target="../slideLayouts/slideLayout174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4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79.xml"/><Relationship Id="rId7" Type="http://schemas.openxmlformats.org/officeDocument/2006/relationships/slideLayout" Target="../slideLayouts/slideLayout183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78.xml"/><Relationship Id="rId1" Type="http://schemas.openxmlformats.org/officeDocument/2006/relationships/slideLayout" Target="../slideLayouts/slideLayout177.xml"/><Relationship Id="rId6" Type="http://schemas.openxmlformats.org/officeDocument/2006/relationships/slideLayout" Target="../slideLayouts/slideLayout182.xml"/><Relationship Id="rId11" Type="http://schemas.openxmlformats.org/officeDocument/2006/relationships/slideLayout" Target="../slideLayouts/slideLayout187.xml"/><Relationship Id="rId5" Type="http://schemas.openxmlformats.org/officeDocument/2006/relationships/slideLayout" Target="../slideLayouts/slideLayout181.xml"/><Relationship Id="rId10" Type="http://schemas.openxmlformats.org/officeDocument/2006/relationships/slideLayout" Target="../slideLayouts/slideLayout186.xml"/><Relationship Id="rId4" Type="http://schemas.openxmlformats.org/officeDocument/2006/relationships/slideLayout" Target="../slideLayouts/slideLayout180.xml"/><Relationship Id="rId9" Type="http://schemas.openxmlformats.org/officeDocument/2006/relationships/slideLayout" Target="../slideLayouts/slideLayout185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5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90.xml"/><Relationship Id="rId7" Type="http://schemas.openxmlformats.org/officeDocument/2006/relationships/slideLayout" Target="../slideLayouts/slideLayout194.xml"/><Relationship Id="rId12" Type="http://schemas.openxmlformats.org/officeDocument/2006/relationships/theme" Target="../theme/theme17.xml"/><Relationship Id="rId2" Type="http://schemas.openxmlformats.org/officeDocument/2006/relationships/slideLayout" Target="../slideLayouts/slideLayout189.xml"/><Relationship Id="rId1" Type="http://schemas.openxmlformats.org/officeDocument/2006/relationships/slideLayout" Target="../slideLayouts/slideLayout188.xml"/><Relationship Id="rId6" Type="http://schemas.openxmlformats.org/officeDocument/2006/relationships/slideLayout" Target="../slideLayouts/slideLayout193.xml"/><Relationship Id="rId11" Type="http://schemas.openxmlformats.org/officeDocument/2006/relationships/slideLayout" Target="../slideLayouts/slideLayout198.xml"/><Relationship Id="rId5" Type="http://schemas.openxmlformats.org/officeDocument/2006/relationships/slideLayout" Target="../slideLayouts/slideLayout192.xml"/><Relationship Id="rId10" Type="http://schemas.openxmlformats.org/officeDocument/2006/relationships/slideLayout" Target="../slideLayouts/slideLayout197.xml"/><Relationship Id="rId4" Type="http://schemas.openxmlformats.org/officeDocument/2006/relationships/slideLayout" Target="../slideLayouts/slideLayout191.xml"/><Relationship Id="rId9" Type="http://schemas.openxmlformats.org/officeDocument/2006/relationships/slideLayout" Target="../slideLayouts/slideLayout196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6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01.xml"/><Relationship Id="rId7" Type="http://schemas.openxmlformats.org/officeDocument/2006/relationships/slideLayout" Target="../slideLayouts/slideLayout205.xml"/><Relationship Id="rId12" Type="http://schemas.openxmlformats.org/officeDocument/2006/relationships/theme" Target="../theme/theme18.xml"/><Relationship Id="rId2" Type="http://schemas.openxmlformats.org/officeDocument/2006/relationships/slideLayout" Target="../slideLayouts/slideLayout200.xml"/><Relationship Id="rId1" Type="http://schemas.openxmlformats.org/officeDocument/2006/relationships/slideLayout" Target="../slideLayouts/slideLayout199.xml"/><Relationship Id="rId6" Type="http://schemas.openxmlformats.org/officeDocument/2006/relationships/slideLayout" Target="../slideLayouts/slideLayout204.xml"/><Relationship Id="rId11" Type="http://schemas.openxmlformats.org/officeDocument/2006/relationships/slideLayout" Target="../slideLayouts/slideLayout209.xml"/><Relationship Id="rId5" Type="http://schemas.openxmlformats.org/officeDocument/2006/relationships/slideLayout" Target="../slideLayouts/slideLayout203.xml"/><Relationship Id="rId10" Type="http://schemas.openxmlformats.org/officeDocument/2006/relationships/slideLayout" Target="../slideLayouts/slideLayout208.xml"/><Relationship Id="rId4" Type="http://schemas.openxmlformats.org/officeDocument/2006/relationships/slideLayout" Target="../slideLayouts/slideLayout202.xml"/><Relationship Id="rId9" Type="http://schemas.openxmlformats.org/officeDocument/2006/relationships/slideLayout" Target="../slideLayouts/slideLayout207.xml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7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12.xml"/><Relationship Id="rId7" Type="http://schemas.openxmlformats.org/officeDocument/2006/relationships/slideLayout" Target="../slideLayouts/slideLayout216.xml"/><Relationship Id="rId12" Type="http://schemas.openxmlformats.org/officeDocument/2006/relationships/theme" Target="../theme/theme19.xml"/><Relationship Id="rId2" Type="http://schemas.openxmlformats.org/officeDocument/2006/relationships/slideLayout" Target="../slideLayouts/slideLayout211.xml"/><Relationship Id="rId1" Type="http://schemas.openxmlformats.org/officeDocument/2006/relationships/slideLayout" Target="../slideLayouts/slideLayout210.xml"/><Relationship Id="rId6" Type="http://schemas.openxmlformats.org/officeDocument/2006/relationships/slideLayout" Target="../slideLayouts/slideLayout215.xml"/><Relationship Id="rId11" Type="http://schemas.openxmlformats.org/officeDocument/2006/relationships/slideLayout" Target="../slideLayouts/slideLayout220.xml"/><Relationship Id="rId5" Type="http://schemas.openxmlformats.org/officeDocument/2006/relationships/slideLayout" Target="../slideLayouts/slideLayout214.xml"/><Relationship Id="rId10" Type="http://schemas.openxmlformats.org/officeDocument/2006/relationships/slideLayout" Target="../slideLayouts/slideLayout219.xml"/><Relationship Id="rId4" Type="http://schemas.openxmlformats.org/officeDocument/2006/relationships/slideLayout" Target="../slideLayouts/slideLayout213.xml"/><Relationship Id="rId9" Type="http://schemas.openxmlformats.org/officeDocument/2006/relationships/slideLayout" Target="../slideLayouts/slideLayout218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23.xml"/><Relationship Id="rId7" Type="http://schemas.openxmlformats.org/officeDocument/2006/relationships/slideLayout" Target="../slideLayouts/slideLayout227.xml"/><Relationship Id="rId12" Type="http://schemas.openxmlformats.org/officeDocument/2006/relationships/theme" Target="../theme/theme20.xml"/><Relationship Id="rId2" Type="http://schemas.openxmlformats.org/officeDocument/2006/relationships/slideLayout" Target="../slideLayouts/slideLayout222.xml"/><Relationship Id="rId1" Type="http://schemas.openxmlformats.org/officeDocument/2006/relationships/slideLayout" Target="../slideLayouts/slideLayout221.xml"/><Relationship Id="rId6" Type="http://schemas.openxmlformats.org/officeDocument/2006/relationships/slideLayout" Target="../slideLayouts/slideLayout226.xml"/><Relationship Id="rId11" Type="http://schemas.openxmlformats.org/officeDocument/2006/relationships/slideLayout" Target="../slideLayouts/slideLayout231.xml"/><Relationship Id="rId5" Type="http://schemas.openxmlformats.org/officeDocument/2006/relationships/slideLayout" Target="../slideLayouts/slideLayout225.xml"/><Relationship Id="rId10" Type="http://schemas.openxmlformats.org/officeDocument/2006/relationships/slideLayout" Target="../slideLayouts/slideLayout230.xml"/><Relationship Id="rId4" Type="http://schemas.openxmlformats.org/officeDocument/2006/relationships/slideLayout" Target="../slideLayouts/slideLayout224.xml"/><Relationship Id="rId9" Type="http://schemas.openxmlformats.org/officeDocument/2006/relationships/slideLayout" Target="../slideLayouts/slideLayout229.xml"/></Relationships>
</file>

<file path=ppt/slideMasters/_rels/slideMaster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34.xml"/><Relationship Id="rId7" Type="http://schemas.openxmlformats.org/officeDocument/2006/relationships/slideLayout" Target="../slideLayouts/slideLayout238.xml"/><Relationship Id="rId12" Type="http://schemas.openxmlformats.org/officeDocument/2006/relationships/theme" Target="../theme/theme21.xml"/><Relationship Id="rId2" Type="http://schemas.openxmlformats.org/officeDocument/2006/relationships/slideLayout" Target="../slideLayouts/slideLayout233.xml"/><Relationship Id="rId1" Type="http://schemas.openxmlformats.org/officeDocument/2006/relationships/slideLayout" Target="../slideLayouts/slideLayout232.xml"/><Relationship Id="rId6" Type="http://schemas.openxmlformats.org/officeDocument/2006/relationships/slideLayout" Target="../slideLayouts/slideLayout237.xml"/><Relationship Id="rId11" Type="http://schemas.openxmlformats.org/officeDocument/2006/relationships/slideLayout" Target="../slideLayouts/slideLayout242.xml"/><Relationship Id="rId5" Type="http://schemas.openxmlformats.org/officeDocument/2006/relationships/slideLayout" Target="../slideLayouts/slideLayout236.xml"/><Relationship Id="rId10" Type="http://schemas.openxmlformats.org/officeDocument/2006/relationships/slideLayout" Target="../slideLayouts/slideLayout241.xml"/><Relationship Id="rId4" Type="http://schemas.openxmlformats.org/officeDocument/2006/relationships/slideLayout" Target="../slideLayouts/slideLayout235.xml"/><Relationship Id="rId9" Type="http://schemas.openxmlformats.org/officeDocument/2006/relationships/slideLayout" Target="../slideLayouts/slideLayout240.xml"/></Relationships>
</file>

<file path=ppt/slideMasters/_rels/slideMaster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45.xml"/><Relationship Id="rId7" Type="http://schemas.openxmlformats.org/officeDocument/2006/relationships/slideLayout" Target="../slideLayouts/slideLayout249.xml"/><Relationship Id="rId12" Type="http://schemas.openxmlformats.org/officeDocument/2006/relationships/theme" Target="../theme/theme22.xml"/><Relationship Id="rId2" Type="http://schemas.openxmlformats.org/officeDocument/2006/relationships/slideLayout" Target="../slideLayouts/slideLayout244.xml"/><Relationship Id="rId1" Type="http://schemas.openxmlformats.org/officeDocument/2006/relationships/slideLayout" Target="../slideLayouts/slideLayout243.xml"/><Relationship Id="rId6" Type="http://schemas.openxmlformats.org/officeDocument/2006/relationships/slideLayout" Target="../slideLayouts/slideLayout248.xml"/><Relationship Id="rId11" Type="http://schemas.openxmlformats.org/officeDocument/2006/relationships/slideLayout" Target="../slideLayouts/slideLayout253.xml"/><Relationship Id="rId5" Type="http://schemas.openxmlformats.org/officeDocument/2006/relationships/slideLayout" Target="../slideLayouts/slideLayout247.xml"/><Relationship Id="rId10" Type="http://schemas.openxmlformats.org/officeDocument/2006/relationships/slideLayout" Target="../slideLayouts/slideLayout252.xml"/><Relationship Id="rId4" Type="http://schemas.openxmlformats.org/officeDocument/2006/relationships/slideLayout" Target="../slideLayouts/slideLayout246.xml"/><Relationship Id="rId9" Type="http://schemas.openxmlformats.org/officeDocument/2006/relationships/slideLayout" Target="../slideLayouts/slideLayout251.xml"/></Relationships>
</file>

<file path=ppt/slideMasters/_rels/slideMaster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6.xml"/><Relationship Id="rId7" Type="http://schemas.openxmlformats.org/officeDocument/2006/relationships/slideLayout" Target="../slideLayouts/slideLayout260.xml"/><Relationship Id="rId12" Type="http://schemas.openxmlformats.org/officeDocument/2006/relationships/theme" Target="../theme/theme23.xml"/><Relationship Id="rId2" Type="http://schemas.openxmlformats.org/officeDocument/2006/relationships/slideLayout" Target="../slideLayouts/slideLayout255.xml"/><Relationship Id="rId1" Type="http://schemas.openxmlformats.org/officeDocument/2006/relationships/slideLayout" Target="../slideLayouts/slideLayout254.xml"/><Relationship Id="rId6" Type="http://schemas.openxmlformats.org/officeDocument/2006/relationships/slideLayout" Target="../slideLayouts/slideLayout259.xml"/><Relationship Id="rId11" Type="http://schemas.openxmlformats.org/officeDocument/2006/relationships/slideLayout" Target="../slideLayouts/slideLayout264.xml"/><Relationship Id="rId5" Type="http://schemas.openxmlformats.org/officeDocument/2006/relationships/slideLayout" Target="../slideLayouts/slideLayout258.xml"/><Relationship Id="rId10" Type="http://schemas.openxmlformats.org/officeDocument/2006/relationships/slideLayout" Target="../slideLayouts/slideLayout263.xml"/><Relationship Id="rId4" Type="http://schemas.openxmlformats.org/officeDocument/2006/relationships/slideLayout" Target="../slideLayouts/slideLayout257.xml"/><Relationship Id="rId9" Type="http://schemas.openxmlformats.org/officeDocument/2006/relationships/slideLayout" Target="../slideLayouts/slideLayout262.xml"/></Relationships>
</file>

<file path=ppt/slideMasters/_rels/slideMaster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2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67.xml"/><Relationship Id="rId7" Type="http://schemas.openxmlformats.org/officeDocument/2006/relationships/slideLayout" Target="../slideLayouts/slideLayout271.xml"/><Relationship Id="rId12" Type="http://schemas.openxmlformats.org/officeDocument/2006/relationships/theme" Target="../theme/theme24.xml"/><Relationship Id="rId2" Type="http://schemas.openxmlformats.org/officeDocument/2006/relationships/slideLayout" Target="../slideLayouts/slideLayout266.xml"/><Relationship Id="rId1" Type="http://schemas.openxmlformats.org/officeDocument/2006/relationships/slideLayout" Target="../slideLayouts/slideLayout265.xml"/><Relationship Id="rId6" Type="http://schemas.openxmlformats.org/officeDocument/2006/relationships/slideLayout" Target="../slideLayouts/slideLayout270.xml"/><Relationship Id="rId11" Type="http://schemas.openxmlformats.org/officeDocument/2006/relationships/slideLayout" Target="../slideLayouts/slideLayout275.xml"/><Relationship Id="rId5" Type="http://schemas.openxmlformats.org/officeDocument/2006/relationships/slideLayout" Target="../slideLayouts/slideLayout269.xml"/><Relationship Id="rId10" Type="http://schemas.openxmlformats.org/officeDocument/2006/relationships/slideLayout" Target="../slideLayouts/slideLayout274.xml"/><Relationship Id="rId4" Type="http://schemas.openxmlformats.org/officeDocument/2006/relationships/slideLayout" Target="../slideLayouts/slideLayout268.xml"/><Relationship Id="rId9" Type="http://schemas.openxmlformats.org/officeDocument/2006/relationships/slideLayout" Target="../slideLayouts/slideLayout273.xml"/></Relationships>
</file>

<file path=ppt/slideMasters/_rels/slideMaster2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3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78.xml"/><Relationship Id="rId7" Type="http://schemas.openxmlformats.org/officeDocument/2006/relationships/slideLayout" Target="../slideLayouts/slideLayout282.xml"/><Relationship Id="rId12" Type="http://schemas.openxmlformats.org/officeDocument/2006/relationships/theme" Target="../theme/theme25.xml"/><Relationship Id="rId2" Type="http://schemas.openxmlformats.org/officeDocument/2006/relationships/slideLayout" Target="../slideLayouts/slideLayout277.xml"/><Relationship Id="rId1" Type="http://schemas.openxmlformats.org/officeDocument/2006/relationships/slideLayout" Target="../slideLayouts/slideLayout276.xml"/><Relationship Id="rId6" Type="http://schemas.openxmlformats.org/officeDocument/2006/relationships/slideLayout" Target="../slideLayouts/slideLayout281.xml"/><Relationship Id="rId11" Type="http://schemas.openxmlformats.org/officeDocument/2006/relationships/slideLayout" Target="../slideLayouts/slideLayout286.xml"/><Relationship Id="rId5" Type="http://schemas.openxmlformats.org/officeDocument/2006/relationships/slideLayout" Target="../slideLayouts/slideLayout280.xml"/><Relationship Id="rId10" Type="http://schemas.openxmlformats.org/officeDocument/2006/relationships/slideLayout" Target="../slideLayouts/slideLayout285.xml"/><Relationship Id="rId4" Type="http://schemas.openxmlformats.org/officeDocument/2006/relationships/slideLayout" Target="../slideLayouts/slideLayout279.xml"/><Relationship Id="rId9" Type="http://schemas.openxmlformats.org/officeDocument/2006/relationships/slideLayout" Target="../slideLayouts/slideLayout284.xml"/></Relationships>
</file>

<file path=ppt/slideMasters/_rels/slideMaster2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4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89.xml"/><Relationship Id="rId7" Type="http://schemas.openxmlformats.org/officeDocument/2006/relationships/slideLayout" Target="../slideLayouts/slideLayout293.xml"/><Relationship Id="rId12" Type="http://schemas.openxmlformats.org/officeDocument/2006/relationships/theme" Target="../theme/theme26.xml"/><Relationship Id="rId2" Type="http://schemas.openxmlformats.org/officeDocument/2006/relationships/slideLayout" Target="../slideLayouts/slideLayout288.xml"/><Relationship Id="rId1" Type="http://schemas.openxmlformats.org/officeDocument/2006/relationships/slideLayout" Target="../slideLayouts/slideLayout287.xml"/><Relationship Id="rId6" Type="http://schemas.openxmlformats.org/officeDocument/2006/relationships/slideLayout" Target="../slideLayouts/slideLayout292.xml"/><Relationship Id="rId11" Type="http://schemas.openxmlformats.org/officeDocument/2006/relationships/slideLayout" Target="../slideLayouts/slideLayout297.xml"/><Relationship Id="rId5" Type="http://schemas.openxmlformats.org/officeDocument/2006/relationships/slideLayout" Target="../slideLayouts/slideLayout291.xml"/><Relationship Id="rId10" Type="http://schemas.openxmlformats.org/officeDocument/2006/relationships/slideLayout" Target="../slideLayouts/slideLayout296.xml"/><Relationship Id="rId4" Type="http://schemas.openxmlformats.org/officeDocument/2006/relationships/slideLayout" Target="../slideLayouts/slideLayout290.xml"/><Relationship Id="rId9" Type="http://schemas.openxmlformats.org/officeDocument/2006/relationships/slideLayout" Target="../slideLayouts/slideLayout295.xml"/></Relationships>
</file>

<file path=ppt/slideMasters/_rels/slideMaster2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5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00.xml"/><Relationship Id="rId7" Type="http://schemas.openxmlformats.org/officeDocument/2006/relationships/slideLayout" Target="../slideLayouts/slideLayout304.xml"/><Relationship Id="rId12" Type="http://schemas.openxmlformats.org/officeDocument/2006/relationships/theme" Target="../theme/theme27.xml"/><Relationship Id="rId2" Type="http://schemas.openxmlformats.org/officeDocument/2006/relationships/slideLayout" Target="../slideLayouts/slideLayout299.xml"/><Relationship Id="rId1" Type="http://schemas.openxmlformats.org/officeDocument/2006/relationships/slideLayout" Target="../slideLayouts/slideLayout298.xml"/><Relationship Id="rId6" Type="http://schemas.openxmlformats.org/officeDocument/2006/relationships/slideLayout" Target="../slideLayouts/slideLayout303.xml"/><Relationship Id="rId11" Type="http://schemas.openxmlformats.org/officeDocument/2006/relationships/slideLayout" Target="../slideLayouts/slideLayout308.xml"/><Relationship Id="rId5" Type="http://schemas.openxmlformats.org/officeDocument/2006/relationships/slideLayout" Target="../slideLayouts/slideLayout302.xml"/><Relationship Id="rId10" Type="http://schemas.openxmlformats.org/officeDocument/2006/relationships/slideLayout" Target="../slideLayouts/slideLayout307.xml"/><Relationship Id="rId4" Type="http://schemas.openxmlformats.org/officeDocument/2006/relationships/slideLayout" Target="../slideLayouts/slideLayout301.xml"/><Relationship Id="rId9" Type="http://schemas.openxmlformats.org/officeDocument/2006/relationships/slideLayout" Target="../slideLayouts/slideLayout306.xml"/></Relationships>
</file>

<file path=ppt/slideMasters/_rels/slideMaster2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6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11.xml"/><Relationship Id="rId7" Type="http://schemas.openxmlformats.org/officeDocument/2006/relationships/slideLayout" Target="../slideLayouts/slideLayout315.xml"/><Relationship Id="rId12" Type="http://schemas.openxmlformats.org/officeDocument/2006/relationships/theme" Target="../theme/theme28.xml"/><Relationship Id="rId2" Type="http://schemas.openxmlformats.org/officeDocument/2006/relationships/slideLayout" Target="../slideLayouts/slideLayout310.xml"/><Relationship Id="rId1" Type="http://schemas.openxmlformats.org/officeDocument/2006/relationships/slideLayout" Target="../slideLayouts/slideLayout309.xml"/><Relationship Id="rId6" Type="http://schemas.openxmlformats.org/officeDocument/2006/relationships/slideLayout" Target="../slideLayouts/slideLayout314.xml"/><Relationship Id="rId11" Type="http://schemas.openxmlformats.org/officeDocument/2006/relationships/slideLayout" Target="../slideLayouts/slideLayout319.xml"/><Relationship Id="rId5" Type="http://schemas.openxmlformats.org/officeDocument/2006/relationships/slideLayout" Target="../slideLayouts/slideLayout313.xml"/><Relationship Id="rId10" Type="http://schemas.openxmlformats.org/officeDocument/2006/relationships/slideLayout" Target="../slideLayouts/slideLayout318.xml"/><Relationship Id="rId4" Type="http://schemas.openxmlformats.org/officeDocument/2006/relationships/slideLayout" Target="../slideLayouts/slideLayout312.xml"/><Relationship Id="rId9" Type="http://schemas.openxmlformats.org/officeDocument/2006/relationships/slideLayout" Target="../slideLayouts/slideLayout317.xml"/></Relationships>
</file>

<file path=ppt/slideMasters/_rels/slideMaster2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7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22.xml"/><Relationship Id="rId7" Type="http://schemas.openxmlformats.org/officeDocument/2006/relationships/slideLayout" Target="../slideLayouts/slideLayout326.xml"/><Relationship Id="rId12" Type="http://schemas.openxmlformats.org/officeDocument/2006/relationships/theme" Target="../theme/theme29.xml"/><Relationship Id="rId2" Type="http://schemas.openxmlformats.org/officeDocument/2006/relationships/slideLayout" Target="../slideLayouts/slideLayout321.xml"/><Relationship Id="rId1" Type="http://schemas.openxmlformats.org/officeDocument/2006/relationships/slideLayout" Target="../slideLayouts/slideLayout320.xml"/><Relationship Id="rId6" Type="http://schemas.openxmlformats.org/officeDocument/2006/relationships/slideLayout" Target="../slideLayouts/slideLayout325.xml"/><Relationship Id="rId11" Type="http://schemas.openxmlformats.org/officeDocument/2006/relationships/slideLayout" Target="../slideLayouts/slideLayout330.xml"/><Relationship Id="rId5" Type="http://schemas.openxmlformats.org/officeDocument/2006/relationships/slideLayout" Target="../slideLayouts/slideLayout324.xml"/><Relationship Id="rId10" Type="http://schemas.openxmlformats.org/officeDocument/2006/relationships/slideLayout" Target="../slideLayouts/slideLayout329.xml"/><Relationship Id="rId4" Type="http://schemas.openxmlformats.org/officeDocument/2006/relationships/slideLayout" Target="../slideLayouts/slideLayout323.xml"/><Relationship Id="rId9" Type="http://schemas.openxmlformats.org/officeDocument/2006/relationships/slideLayout" Target="../slideLayouts/slideLayout32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3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33.xml"/><Relationship Id="rId7" Type="http://schemas.openxmlformats.org/officeDocument/2006/relationships/slideLayout" Target="../slideLayouts/slideLayout337.xml"/><Relationship Id="rId12" Type="http://schemas.openxmlformats.org/officeDocument/2006/relationships/theme" Target="../theme/theme30.xml"/><Relationship Id="rId2" Type="http://schemas.openxmlformats.org/officeDocument/2006/relationships/slideLayout" Target="../slideLayouts/slideLayout332.xml"/><Relationship Id="rId1" Type="http://schemas.openxmlformats.org/officeDocument/2006/relationships/slideLayout" Target="../slideLayouts/slideLayout331.xml"/><Relationship Id="rId6" Type="http://schemas.openxmlformats.org/officeDocument/2006/relationships/slideLayout" Target="../slideLayouts/slideLayout336.xml"/><Relationship Id="rId11" Type="http://schemas.openxmlformats.org/officeDocument/2006/relationships/slideLayout" Target="../slideLayouts/slideLayout341.xml"/><Relationship Id="rId5" Type="http://schemas.openxmlformats.org/officeDocument/2006/relationships/slideLayout" Target="../slideLayouts/slideLayout335.xml"/><Relationship Id="rId10" Type="http://schemas.openxmlformats.org/officeDocument/2006/relationships/slideLayout" Target="../slideLayouts/slideLayout340.xml"/><Relationship Id="rId4" Type="http://schemas.openxmlformats.org/officeDocument/2006/relationships/slideLayout" Target="../slideLayouts/slideLayout334.xml"/><Relationship Id="rId9" Type="http://schemas.openxmlformats.org/officeDocument/2006/relationships/slideLayout" Target="../slideLayouts/slideLayout339.xml"/></Relationships>
</file>

<file path=ppt/slideMasters/_rels/slideMaster3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44.xml"/><Relationship Id="rId7" Type="http://schemas.openxmlformats.org/officeDocument/2006/relationships/slideLayout" Target="../slideLayouts/slideLayout348.xml"/><Relationship Id="rId12" Type="http://schemas.openxmlformats.org/officeDocument/2006/relationships/theme" Target="../theme/theme31.xml"/><Relationship Id="rId2" Type="http://schemas.openxmlformats.org/officeDocument/2006/relationships/slideLayout" Target="../slideLayouts/slideLayout343.xml"/><Relationship Id="rId1" Type="http://schemas.openxmlformats.org/officeDocument/2006/relationships/slideLayout" Target="../slideLayouts/slideLayout342.xml"/><Relationship Id="rId6" Type="http://schemas.openxmlformats.org/officeDocument/2006/relationships/slideLayout" Target="../slideLayouts/slideLayout347.xml"/><Relationship Id="rId11" Type="http://schemas.openxmlformats.org/officeDocument/2006/relationships/slideLayout" Target="../slideLayouts/slideLayout352.xml"/><Relationship Id="rId5" Type="http://schemas.openxmlformats.org/officeDocument/2006/relationships/slideLayout" Target="../slideLayouts/slideLayout346.xml"/><Relationship Id="rId10" Type="http://schemas.openxmlformats.org/officeDocument/2006/relationships/slideLayout" Target="../slideLayouts/slideLayout351.xml"/><Relationship Id="rId4" Type="http://schemas.openxmlformats.org/officeDocument/2006/relationships/slideLayout" Target="../slideLayouts/slideLayout345.xml"/><Relationship Id="rId9" Type="http://schemas.openxmlformats.org/officeDocument/2006/relationships/slideLayout" Target="../slideLayouts/slideLayout350.xml"/></Relationships>
</file>

<file path=ppt/slideMasters/_rels/slideMaster3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55.xml"/><Relationship Id="rId7" Type="http://schemas.openxmlformats.org/officeDocument/2006/relationships/slideLayout" Target="../slideLayouts/slideLayout359.xml"/><Relationship Id="rId12" Type="http://schemas.openxmlformats.org/officeDocument/2006/relationships/theme" Target="../theme/theme32.xml"/><Relationship Id="rId2" Type="http://schemas.openxmlformats.org/officeDocument/2006/relationships/slideLayout" Target="../slideLayouts/slideLayout354.xml"/><Relationship Id="rId1" Type="http://schemas.openxmlformats.org/officeDocument/2006/relationships/slideLayout" Target="../slideLayouts/slideLayout353.xml"/><Relationship Id="rId6" Type="http://schemas.openxmlformats.org/officeDocument/2006/relationships/slideLayout" Target="../slideLayouts/slideLayout358.xml"/><Relationship Id="rId11" Type="http://schemas.openxmlformats.org/officeDocument/2006/relationships/slideLayout" Target="../slideLayouts/slideLayout363.xml"/><Relationship Id="rId5" Type="http://schemas.openxmlformats.org/officeDocument/2006/relationships/slideLayout" Target="../slideLayouts/slideLayout357.xml"/><Relationship Id="rId10" Type="http://schemas.openxmlformats.org/officeDocument/2006/relationships/slideLayout" Target="../slideLayouts/slideLayout362.xml"/><Relationship Id="rId4" Type="http://schemas.openxmlformats.org/officeDocument/2006/relationships/slideLayout" Target="../slideLayouts/slideLayout356.xml"/><Relationship Id="rId9" Type="http://schemas.openxmlformats.org/officeDocument/2006/relationships/slideLayout" Target="../slideLayouts/slideLayout361.xml"/></Relationships>
</file>

<file path=ppt/slideMasters/_rels/slideMaster3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66.xml"/><Relationship Id="rId7" Type="http://schemas.openxmlformats.org/officeDocument/2006/relationships/slideLayout" Target="../slideLayouts/slideLayout370.xml"/><Relationship Id="rId12" Type="http://schemas.openxmlformats.org/officeDocument/2006/relationships/theme" Target="../theme/theme33.xml"/><Relationship Id="rId2" Type="http://schemas.openxmlformats.org/officeDocument/2006/relationships/slideLayout" Target="../slideLayouts/slideLayout365.xml"/><Relationship Id="rId1" Type="http://schemas.openxmlformats.org/officeDocument/2006/relationships/slideLayout" Target="../slideLayouts/slideLayout364.xml"/><Relationship Id="rId6" Type="http://schemas.openxmlformats.org/officeDocument/2006/relationships/slideLayout" Target="../slideLayouts/slideLayout369.xml"/><Relationship Id="rId11" Type="http://schemas.openxmlformats.org/officeDocument/2006/relationships/slideLayout" Target="../slideLayouts/slideLayout374.xml"/><Relationship Id="rId5" Type="http://schemas.openxmlformats.org/officeDocument/2006/relationships/slideLayout" Target="../slideLayouts/slideLayout368.xml"/><Relationship Id="rId10" Type="http://schemas.openxmlformats.org/officeDocument/2006/relationships/slideLayout" Target="../slideLayouts/slideLayout373.xml"/><Relationship Id="rId4" Type="http://schemas.openxmlformats.org/officeDocument/2006/relationships/slideLayout" Target="../slideLayouts/slideLayout367.xml"/><Relationship Id="rId9" Type="http://schemas.openxmlformats.org/officeDocument/2006/relationships/slideLayout" Target="../slideLayouts/slideLayout372.xml"/></Relationships>
</file>

<file path=ppt/slideMasters/_rels/slideMaster3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2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77.xml"/><Relationship Id="rId7" Type="http://schemas.openxmlformats.org/officeDocument/2006/relationships/slideLayout" Target="../slideLayouts/slideLayout381.xml"/><Relationship Id="rId12" Type="http://schemas.openxmlformats.org/officeDocument/2006/relationships/theme" Target="../theme/theme34.xml"/><Relationship Id="rId2" Type="http://schemas.openxmlformats.org/officeDocument/2006/relationships/slideLayout" Target="../slideLayouts/slideLayout376.xml"/><Relationship Id="rId1" Type="http://schemas.openxmlformats.org/officeDocument/2006/relationships/slideLayout" Target="../slideLayouts/slideLayout375.xml"/><Relationship Id="rId6" Type="http://schemas.openxmlformats.org/officeDocument/2006/relationships/slideLayout" Target="../slideLayouts/slideLayout380.xml"/><Relationship Id="rId11" Type="http://schemas.openxmlformats.org/officeDocument/2006/relationships/slideLayout" Target="../slideLayouts/slideLayout385.xml"/><Relationship Id="rId5" Type="http://schemas.openxmlformats.org/officeDocument/2006/relationships/slideLayout" Target="../slideLayouts/slideLayout379.xml"/><Relationship Id="rId10" Type="http://schemas.openxmlformats.org/officeDocument/2006/relationships/slideLayout" Target="../slideLayouts/slideLayout384.xml"/><Relationship Id="rId4" Type="http://schemas.openxmlformats.org/officeDocument/2006/relationships/slideLayout" Target="../slideLayouts/slideLayout378.xml"/><Relationship Id="rId9" Type="http://schemas.openxmlformats.org/officeDocument/2006/relationships/slideLayout" Target="../slideLayouts/slideLayout383.xml"/></Relationships>
</file>

<file path=ppt/slideMasters/_rels/slideMaster3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3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88.xml"/><Relationship Id="rId7" Type="http://schemas.openxmlformats.org/officeDocument/2006/relationships/slideLayout" Target="../slideLayouts/slideLayout392.xml"/><Relationship Id="rId12" Type="http://schemas.openxmlformats.org/officeDocument/2006/relationships/theme" Target="../theme/theme35.xml"/><Relationship Id="rId2" Type="http://schemas.openxmlformats.org/officeDocument/2006/relationships/slideLayout" Target="../slideLayouts/slideLayout387.xml"/><Relationship Id="rId1" Type="http://schemas.openxmlformats.org/officeDocument/2006/relationships/slideLayout" Target="../slideLayouts/slideLayout386.xml"/><Relationship Id="rId6" Type="http://schemas.openxmlformats.org/officeDocument/2006/relationships/slideLayout" Target="../slideLayouts/slideLayout391.xml"/><Relationship Id="rId11" Type="http://schemas.openxmlformats.org/officeDocument/2006/relationships/slideLayout" Target="../slideLayouts/slideLayout396.xml"/><Relationship Id="rId5" Type="http://schemas.openxmlformats.org/officeDocument/2006/relationships/slideLayout" Target="../slideLayouts/slideLayout390.xml"/><Relationship Id="rId10" Type="http://schemas.openxmlformats.org/officeDocument/2006/relationships/slideLayout" Target="../slideLayouts/slideLayout395.xml"/><Relationship Id="rId4" Type="http://schemas.openxmlformats.org/officeDocument/2006/relationships/slideLayout" Target="../slideLayouts/slideLayout389.xml"/><Relationship Id="rId9" Type="http://schemas.openxmlformats.org/officeDocument/2006/relationships/slideLayout" Target="../slideLayouts/slideLayout394.xml"/></Relationships>
</file>

<file path=ppt/slideMasters/_rels/slideMaster3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4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99.xml"/><Relationship Id="rId7" Type="http://schemas.openxmlformats.org/officeDocument/2006/relationships/slideLayout" Target="../slideLayouts/slideLayout403.xml"/><Relationship Id="rId12" Type="http://schemas.openxmlformats.org/officeDocument/2006/relationships/theme" Target="../theme/theme36.xml"/><Relationship Id="rId2" Type="http://schemas.openxmlformats.org/officeDocument/2006/relationships/slideLayout" Target="../slideLayouts/slideLayout398.xml"/><Relationship Id="rId1" Type="http://schemas.openxmlformats.org/officeDocument/2006/relationships/slideLayout" Target="../slideLayouts/slideLayout397.xml"/><Relationship Id="rId6" Type="http://schemas.openxmlformats.org/officeDocument/2006/relationships/slideLayout" Target="../slideLayouts/slideLayout402.xml"/><Relationship Id="rId11" Type="http://schemas.openxmlformats.org/officeDocument/2006/relationships/slideLayout" Target="../slideLayouts/slideLayout407.xml"/><Relationship Id="rId5" Type="http://schemas.openxmlformats.org/officeDocument/2006/relationships/slideLayout" Target="../slideLayouts/slideLayout401.xml"/><Relationship Id="rId10" Type="http://schemas.openxmlformats.org/officeDocument/2006/relationships/slideLayout" Target="../slideLayouts/slideLayout406.xml"/><Relationship Id="rId4" Type="http://schemas.openxmlformats.org/officeDocument/2006/relationships/slideLayout" Target="../slideLayouts/slideLayout400.xml"/><Relationship Id="rId9" Type="http://schemas.openxmlformats.org/officeDocument/2006/relationships/slideLayout" Target="../slideLayouts/slideLayout405.xml"/></Relationships>
</file>

<file path=ppt/slideMasters/_rels/slideMaster3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5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410.xml"/><Relationship Id="rId7" Type="http://schemas.openxmlformats.org/officeDocument/2006/relationships/slideLayout" Target="../slideLayouts/slideLayout414.xml"/><Relationship Id="rId12" Type="http://schemas.openxmlformats.org/officeDocument/2006/relationships/theme" Target="../theme/theme37.xml"/><Relationship Id="rId2" Type="http://schemas.openxmlformats.org/officeDocument/2006/relationships/slideLayout" Target="../slideLayouts/slideLayout409.xml"/><Relationship Id="rId1" Type="http://schemas.openxmlformats.org/officeDocument/2006/relationships/slideLayout" Target="../slideLayouts/slideLayout408.xml"/><Relationship Id="rId6" Type="http://schemas.openxmlformats.org/officeDocument/2006/relationships/slideLayout" Target="../slideLayouts/slideLayout413.xml"/><Relationship Id="rId11" Type="http://schemas.openxmlformats.org/officeDocument/2006/relationships/slideLayout" Target="../slideLayouts/slideLayout418.xml"/><Relationship Id="rId5" Type="http://schemas.openxmlformats.org/officeDocument/2006/relationships/slideLayout" Target="../slideLayouts/slideLayout412.xml"/><Relationship Id="rId10" Type="http://schemas.openxmlformats.org/officeDocument/2006/relationships/slideLayout" Target="../slideLayouts/slideLayout417.xml"/><Relationship Id="rId4" Type="http://schemas.openxmlformats.org/officeDocument/2006/relationships/slideLayout" Target="../slideLayouts/slideLayout411.xml"/><Relationship Id="rId9" Type="http://schemas.openxmlformats.org/officeDocument/2006/relationships/slideLayout" Target="../slideLayouts/slideLayout416.xml"/></Relationships>
</file>

<file path=ppt/slideMasters/_rels/slideMaster3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6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421.xml"/><Relationship Id="rId7" Type="http://schemas.openxmlformats.org/officeDocument/2006/relationships/slideLayout" Target="../slideLayouts/slideLayout425.xml"/><Relationship Id="rId12" Type="http://schemas.openxmlformats.org/officeDocument/2006/relationships/theme" Target="../theme/theme38.xml"/><Relationship Id="rId2" Type="http://schemas.openxmlformats.org/officeDocument/2006/relationships/slideLayout" Target="../slideLayouts/slideLayout420.xml"/><Relationship Id="rId1" Type="http://schemas.openxmlformats.org/officeDocument/2006/relationships/slideLayout" Target="../slideLayouts/slideLayout419.xml"/><Relationship Id="rId6" Type="http://schemas.openxmlformats.org/officeDocument/2006/relationships/slideLayout" Target="../slideLayouts/slideLayout424.xml"/><Relationship Id="rId11" Type="http://schemas.openxmlformats.org/officeDocument/2006/relationships/slideLayout" Target="../slideLayouts/slideLayout429.xml"/><Relationship Id="rId5" Type="http://schemas.openxmlformats.org/officeDocument/2006/relationships/slideLayout" Target="../slideLayouts/slideLayout423.xml"/><Relationship Id="rId10" Type="http://schemas.openxmlformats.org/officeDocument/2006/relationships/slideLayout" Target="../slideLayouts/slideLayout428.xml"/><Relationship Id="rId4" Type="http://schemas.openxmlformats.org/officeDocument/2006/relationships/slideLayout" Target="../slideLayouts/slideLayout422.xml"/><Relationship Id="rId9" Type="http://schemas.openxmlformats.org/officeDocument/2006/relationships/slideLayout" Target="../slideLayouts/slideLayout427.xml"/></Relationships>
</file>

<file path=ppt/slideMasters/_rels/slideMaster3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7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432.xml"/><Relationship Id="rId7" Type="http://schemas.openxmlformats.org/officeDocument/2006/relationships/slideLayout" Target="../slideLayouts/slideLayout436.xml"/><Relationship Id="rId12" Type="http://schemas.openxmlformats.org/officeDocument/2006/relationships/theme" Target="../theme/theme39.xml"/><Relationship Id="rId2" Type="http://schemas.openxmlformats.org/officeDocument/2006/relationships/slideLayout" Target="../slideLayouts/slideLayout431.xml"/><Relationship Id="rId1" Type="http://schemas.openxmlformats.org/officeDocument/2006/relationships/slideLayout" Target="../slideLayouts/slideLayout430.xml"/><Relationship Id="rId6" Type="http://schemas.openxmlformats.org/officeDocument/2006/relationships/slideLayout" Target="../slideLayouts/slideLayout435.xml"/><Relationship Id="rId11" Type="http://schemas.openxmlformats.org/officeDocument/2006/relationships/slideLayout" Target="../slideLayouts/slideLayout440.xml"/><Relationship Id="rId5" Type="http://schemas.openxmlformats.org/officeDocument/2006/relationships/slideLayout" Target="../slideLayouts/slideLayout434.xml"/><Relationship Id="rId10" Type="http://schemas.openxmlformats.org/officeDocument/2006/relationships/slideLayout" Target="../slideLayouts/slideLayout439.xml"/><Relationship Id="rId4" Type="http://schemas.openxmlformats.org/officeDocument/2006/relationships/slideLayout" Target="../slideLayouts/slideLayout433.xml"/><Relationship Id="rId9" Type="http://schemas.openxmlformats.org/officeDocument/2006/relationships/slideLayout" Target="../slideLayouts/slideLayout438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_rels/slideMaster4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443.xml"/><Relationship Id="rId7" Type="http://schemas.openxmlformats.org/officeDocument/2006/relationships/slideLayout" Target="../slideLayouts/slideLayout447.xml"/><Relationship Id="rId12" Type="http://schemas.openxmlformats.org/officeDocument/2006/relationships/theme" Target="../theme/theme40.xml"/><Relationship Id="rId2" Type="http://schemas.openxmlformats.org/officeDocument/2006/relationships/slideLayout" Target="../slideLayouts/slideLayout442.xml"/><Relationship Id="rId1" Type="http://schemas.openxmlformats.org/officeDocument/2006/relationships/slideLayout" Target="../slideLayouts/slideLayout441.xml"/><Relationship Id="rId6" Type="http://schemas.openxmlformats.org/officeDocument/2006/relationships/slideLayout" Target="../slideLayouts/slideLayout446.xml"/><Relationship Id="rId11" Type="http://schemas.openxmlformats.org/officeDocument/2006/relationships/slideLayout" Target="../slideLayouts/slideLayout451.xml"/><Relationship Id="rId5" Type="http://schemas.openxmlformats.org/officeDocument/2006/relationships/slideLayout" Target="../slideLayouts/slideLayout445.xml"/><Relationship Id="rId10" Type="http://schemas.openxmlformats.org/officeDocument/2006/relationships/slideLayout" Target="../slideLayouts/slideLayout450.xml"/><Relationship Id="rId4" Type="http://schemas.openxmlformats.org/officeDocument/2006/relationships/slideLayout" Target="../slideLayouts/slideLayout444.xml"/><Relationship Id="rId9" Type="http://schemas.openxmlformats.org/officeDocument/2006/relationships/slideLayout" Target="../slideLayouts/slideLayout449.xml"/></Relationships>
</file>

<file path=ppt/slideMasters/_rels/slideMaster4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454.xml"/><Relationship Id="rId7" Type="http://schemas.openxmlformats.org/officeDocument/2006/relationships/slideLayout" Target="../slideLayouts/slideLayout458.xml"/><Relationship Id="rId12" Type="http://schemas.openxmlformats.org/officeDocument/2006/relationships/theme" Target="../theme/theme41.xml"/><Relationship Id="rId2" Type="http://schemas.openxmlformats.org/officeDocument/2006/relationships/slideLayout" Target="../slideLayouts/slideLayout453.xml"/><Relationship Id="rId1" Type="http://schemas.openxmlformats.org/officeDocument/2006/relationships/slideLayout" Target="../slideLayouts/slideLayout452.xml"/><Relationship Id="rId6" Type="http://schemas.openxmlformats.org/officeDocument/2006/relationships/slideLayout" Target="../slideLayouts/slideLayout457.xml"/><Relationship Id="rId11" Type="http://schemas.openxmlformats.org/officeDocument/2006/relationships/slideLayout" Target="../slideLayouts/slideLayout462.xml"/><Relationship Id="rId5" Type="http://schemas.openxmlformats.org/officeDocument/2006/relationships/slideLayout" Target="../slideLayouts/slideLayout456.xml"/><Relationship Id="rId10" Type="http://schemas.openxmlformats.org/officeDocument/2006/relationships/slideLayout" Target="../slideLayouts/slideLayout461.xml"/><Relationship Id="rId4" Type="http://schemas.openxmlformats.org/officeDocument/2006/relationships/slideLayout" Target="../slideLayouts/slideLayout455.xml"/><Relationship Id="rId9" Type="http://schemas.openxmlformats.org/officeDocument/2006/relationships/slideLayout" Target="../slideLayouts/slideLayout460.xml"/></Relationships>
</file>

<file path=ppt/slideMasters/_rels/slideMaster4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465.xml"/><Relationship Id="rId7" Type="http://schemas.openxmlformats.org/officeDocument/2006/relationships/slideLayout" Target="../slideLayouts/slideLayout469.xml"/><Relationship Id="rId12" Type="http://schemas.openxmlformats.org/officeDocument/2006/relationships/theme" Target="../theme/theme42.xml"/><Relationship Id="rId2" Type="http://schemas.openxmlformats.org/officeDocument/2006/relationships/slideLayout" Target="../slideLayouts/slideLayout464.xml"/><Relationship Id="rId1" Type="http://schemas.openxmlformats.org/officeDocument/2006/relationships/slideLayout" Target="../slideLayouts/slideLayout463.xml"/><Relationship Id="rId6" Type="http://schemas.openxmlformats.org/officeDocument/2006/relationships/slideLayout" Target="../slideLayouts/slideLayout468.xml"/><Relationship Id="rId11" Type="http://schemas.openxmlformats.org/officeDocument/2006/relationships/slideLayout" Target="../slideLayouts/slideLayout473.xml"/><Relationship Id="rId5" Type="http://schemas.openxmlformats.org/officeDocument/2006/relationships/slideLayout" Target="../slideLayouts/slideLayout467.xml"/><Relationship Id="rId10" Type="http://schemas.openxmlformats.org/officeDocument/2006/relationships/slideLayout" Target="../slideLayouts/slideLayout472.xml"/><Relationship Id="rId4" Type="http://schemas.openxmlformats.org/officeDocument/2006/relationships/slideLayout" Target="../slideLayouts/slideLayout466.xml"/><Relationship Id="rId9" Type="http://schemas.openxmlformats.org/officeDocument/2006/relationships/slideLayout" Target="../slideLayouts/slideLayout471.xml"/></Relationships>
</file>

<file path=ppt/slideMasters/_rels/slideMaster4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8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476.xml"/><Relationship Id="rId7" Type="http://schemas.openxmlformats.org/officeDocument/2006/relationships/slideLayout" Target="../slideLayouts/slideLayout480.xml"/><Relationship Id="rId12" Type="http://schemas.openxmlformats.org/officeDocument/2006/relationships/theme" Target="../theme/theme43.xml"/><Relationship Id="rId2" Type="http://schemas.openxmlformats.org/officeDocument/2006/relationships/slideLayout" Target="../slideLayouts/slideLayout475.xml"/><Relationship Id="rId1" Type="http://schemas.openxmlformats.org/officeDocument/2006/relationships/slideLayout" Target="../slideLayouts/slideLayout474.xml"/><Relationship Id="rId6" Type="http://schemas.openxmlformats.org/officeDocument/2006/relationships/slideLayout" Target="../slideLayouts/slideLayout479.xml"/><Relationship Id="rId11" Type="http://schemas.openxmlformats.org/officeDocument/2006/relationships/slideLayout" Target="../slideLayouts/slideLayout484.xml"/><Relationship Id="rId5" Type="http://schemas.openxmlformats.org/officeDocument/2006/relationships/slideLayout" Target="../slideLayouts/slideLayout478.xml"/><Relationship Id="rId10" Type="http://schemas.openxmlformats.org/officeDocument/2006/relationships/slideLayout" Target="../slideLayouts/slideLayout483.xml"/><Relationship Id="rId4" Type="http://schemas.openxmlformats.org/officeDocument/2006/relationships/slideLayout" Target="../slideLayouts/slideLayout477.xml"/><Relationship Id="rId9" Type="http://schemas.openxmlformats.org/officeDocument/2006/relationships/slideLayout" Target="../slideLayouts/slideLayout482.xml"/></Relationships>
</file>

<file path=ppt/slideMasters/_rels/slideMaster4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92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487.xml"/><Relationship Id="rId7" Type="http://schemas.openxmlformats.org/officeDocument/2006/relationships/slideLayout" Target="../slideLayouts/slideLayout491.xml"/><Relationship Id="rId12" Type="http://schemas.openxmlformats.org/officeDocument/2006/relationships/theme" Target="../theme/theme44.xml"/><Relationship Id="rId2" Type="http://schemas.openxmlformats.org/officeDocument/2006/relationships/slideLayout" Target="../slideLayouts/slideLayout486.xml"/><Relationship Id="rId1" Type="http://schemas.openxmlformats.org/officeDocument/2006/relationships/slideLayout" Target="../slideLayouts/slideLayout485.xml"/><Relationship Id="rId6" Type="http://schemas.openxmlformats.org/officeDocument/2006/relationships/slideLayout" Target="../slideLayouts/slideLayout490.xml"/><Relationship Id="rId11" Type="http://schemas.openxmlformats.org/officeDocument/2006/relationships/slideLayout" Target="../slideLayouts/slideLayout495.xml"/><Relationship Id="rId5" Type="http://schemas.openxmlformats.org/officeDocument/2006/relationships/slideLayout" Target="../slideLayouts/slideLayout489.xml"/><Relationship Id="rId10" Type="http://schemas.openxmlformats.org/officeDocument/2006/relationships/slideLayout" Target="../slideLayouts/slideLayout494.xml"/><Relationship Id="rId4" Type="http://schemas.openxmlformats.org/officeDocument/2006/relationships/slideLayout" Target="../slideLayouts/slideLayout488.xml"/><Relationship Id="rId9" Type="http://schemas.openxmlformats.org/officeDocument/2006/relationships/slideLayout" Target="../slideLayouts/slideLayout493.xml"/></Relationships>
</file>

<file path=ppt/slideMasters/_rels/slideMaster4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03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498.xml"/><Relationship Id="rId7" Type="http://schemas.openxmlformats.org/officeDocument/2006/relationships/slideLayout" Target="../slideLayouts/slideLayout502.xml"/><Relationship Id="rId12" Type="http://schemas.openxmlformats.org/officeDocument/2006/relationships/theme" Target="../theme/theme45.xml"/><Relationship Id="rId2" Type="http://schemas.openxmlformats.org/officeDocument/2006/relationships/slideLayout" Target="../slideLayouts/slideLayout497.xml"/><Relationship Id="rId1" Type="http://schemas.openxmlformats.org/officeDocument/2006/relationships/slideLayout" Target="../slideLayouts/slideLayout496.xml"/><Relationship Id="rId6" Type="http://schemas.openxmlformats.org/officeDocument/2006/relationships/slideLayout" Target="../slideLayouts/slideLayout501.xml"/><Relationship Id="rId11" Type="http://schemas.openxmlformats.org/officeDocument/2006/relationships/slideLayout" Target="../slideLayouts/slideLayout506.xml"/><Relationship Id="rId5" Type="http://schemas.openxmlformats.org/officeDocument/2006/relationships/slideLayout" Target="../slideLayouts/slideLayout500.xml"/><Relationship Id="rId10" Type="http://schemas.openxmlformats.org/officeDocument/2006/relationships/slideLayout" Target="../slideLayouts/slideLayout505.xml"/><Relationship Id="rId4" Type="http://schemas.openxmlformats.org/officeDocument/2006/relationships/slideLayout" Target="../slideLayouts/slideLayout499.xml"/><Relationship Id="rId9" Type="http://schemas.openxmlformats.org/officeDocument/2006/relationships/slideLayout" Target="../slideLayouts/slideLayout504.xml"/></Relationships>
</file>

<file path=ppt/slideMasters/_rels/slideMaster4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14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509.xml"/><Relationship Id="rId7" Type="http://schemas.openxmlformats.org/officeDocument/2006/relationships/slideLayout" Target="../slideLayouts/slideLayout513.xml"/><Relationship Id="rId12" Type="http://schemas.openxmlformats.org/officeDocument/2006/relationships/theme" Target="../theme/theme46.xml"/><Relationship Id="rId2" Type="http://schemas.openxmlformats.org/officeDocument/2006/relationships/slideLayout" Target="../slideLayouts/slideLayout508.xml"/><Relationship Id="rId1" Type="http://schemas.openxmlformats.org/officeDocument/2006/relationships/slideLayout" Target="../slideLayouts/slideLayout507.xml"/><Relationship Id="rId6" Type="http://schemas.openxmlformats.org/officeDocument/2006/relationships/slideLayout" Target="../slideLayouts/slideLayout512.xml"/><Relationship Id="rId11" Type="http://schemas.openxmlformats.org/officeDocument/2006/relationships/slideLayout" Target="../slideLayouts/slideLayout517.xml"/><Relationship Id="rId5" Type="http://schemas.openxmlformats.org/officeDocument/2006/relationships/slideLayout" Target="../slideLayouts/slideLayout511.xml"/><Relationship Id="rId10" Type="http://schemas.openxmlformats.org/officeDocument/2006/relationships/slideLayout" Target="../slideLayouts/slideLayout516.xml"/><Relationship Id="rId4" Type="http://schemas.openxmlformats.org/officeDocument/2006/relationships/slideLayout" Target="../slideLayouts/slideLayout510.xml"/><Relationship Id="rId9" Type="http://schemas.openxmlformats.org/officeDocument/2006/relationships/slideLayout" Target="../slideLayouts/slideLayout515.xml"/></Relationships>
</file>

<file path=ppt/slideMasters/_rels/slideMaster4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5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520.xml"/><Relationship Id="rId7" Type="http://schemas.openxmlformats.org/officeDocument/2006/relationships/slideLayout" Target="../slideLayouts/slideLayout524.xml"/><Relationship Id="rId12" Type="http://schemas.openxmlformats.org/officeDocument/2006/relationships/theme" Target="../theme/theme47.xml"/><Relationship Id="rId2" Type="http://schemas.openxmlformats.org/officeDocument/2006/relationships/slideLayout" Target="../slideLayouts/slideLayout519.xml"/><Relationship Id="rId1" Type="http://schemas.openxmlformats.org/officeDocument/2006/relationships/slideLayout" Target="../slideLayouts/slideLayout518.xml"/><Relationship Id="rId6" Type="http://schemas.openxmlformats.org/officeDocument/2006/relationships/slideLayout" Target="../slideLayouts/slideLayout523.xml"/><Relationship Id="rId11" Type="http://schemas.openxmlformats.org/officeDocument/2006/relationships/slideLayout" Target="../slideLayouts/slideLayout528.xml"/><Relationship Id="rId5" Type="http://schemas.openxmlformats.org/officeDocument/2006/relationships/slideLayout" Target="../slideLayouts/slideLayout522.xml"/><Relationship Id="rId10" Type="http://schemas.openxmlformats.org/officeDocument/2006/relationships/slideLayout" Target="../slideLayouts/slideLayout527.xml"/><Relationship Id="rId4" Type="http://schemas.openxmlformats.org/officeDocument/2006/relationships/slideLayout" Target="../slideLayouts/slideLayout521.xml"/><Relationship Id="rId9" Type="http://schemas.openxmlformats.org/officeDocument/2006/relationships/slideLayout" Target="../slideLayouts/slideLayout526.xml"/></Relationships>
</file>

<file path=ppt/slideMasters/_rels/slideMaster4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6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531.xml"/><Relationship Id="rId7" Type="http://schemas.openxmlformats.org/officeDocument/2006/relationships/slideLayout" Target="../slideLayouts/slideLayout535.xml"/><Relationship Id="rId12" Type="http://schemas.openxmlformats.org/officeDocument/2006/relationships/theme" Target="../theme/theme48.xml"/><Relationship Id="rId2" Type="http://schemas.openxmlformats.org/officeDocument/2006/relationships/slideLayout" Target="../slideLayouts/slideLayout530.xml"/><Relationship Id="rId1" Type="http://schemas.openxmlformats.org/officeDocument/2006/relationships/slideLayout" Target="../slideLayouts/slideLayout529.xml"/><Relationship Id="rId6" Type="http://schemas.openxmlformats.org/officeDocument/2006/relationships/slideLayout" Target="../slideLayouts/slideLayout534.xml"/><Relationship Id="rId11" Type="http://schemas.openxmlformats.org/officeDocument/2006/relationships/slideLayout" Target="../slideLayouts/slideLayout539.xml"/><Relationship Id="rId5" Type="http://schemas.openxmlformats.org/officeDocument/2006/relationships/slideLayout" Target="../slideLayouts/slideLayout533.xml"/><Relationship Id="rId10" Type="http://schemas.openxmlformats.org/officeDocument/2006/relationships/slideLayout" Target="../slideLayouts/slideLayout538.xml"/><Relationship Id="rId4" Type="http://schemas.openxmlformats.org/officeDocument/2006/relationships/slideLayout" Target="../slideLayouts/slideLayout532.xml"/><Relationship Id="rId9" Type="http://schemas.openxmlformats.org/officeDocument/2006/relationships/slideLayout" Target="../slideLayouts/slideLayout537.xml"/></Relationships>
</file>

<file path=ppt/slideMasters/_rels/slideMaster4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7.xml"/><Relationship Id="rId3" Type="http://schemas.openxmlformats.org/officeDocument/2006/relationships/slideLayout" Target="../slideLayouts/slideLayout542.xml"/><Relationship Id="rId7" Type="http://schemas.openxmlformats.org/officeDocument/2006/relationships/slideLayout" Target="../slideLayouts/slideLayout546.xml"/><Relationship Id="rId12" Type="http://schemas.openxmlformats.org/officeDocument/2006/relationships/theme" Target="../theme/theme49.xml"/><Relationship Id="rId2" Type="http://schemas.openxmlformats.org/officeDocument/2006/relationships/slideLayout" Target="../slideLayouts/slideLayout541.xml"/><Relationship Id="rId1" Type="http://schemas.openxmlformats.org/officeDocument/2006/relationships/slideLayout" Target="../slideLayouts/slideLayout540.xml"/><Relationship Id="rId6" Type="http://schemas.openxmlformats.org/officeDocument/2006/relationships/slideLayout" Target="../slideLayouts/slideLayout545.xml"/><Relationship Id="rId11" Type="http://schemas.openxmlformats.org/officeDocument/2006/relationships/slideLayout" Target="../slideLayouts/slideLayout550.xml"/><Relationship Id="rId5" Type="http://schemas.openxmlformats.org/officeDocument/2006/relationships/slideLayout" Target="../slideLayouts/slideLayout544.xml"/><Relationship Id="rId10" Type="http://schemas.openxmlformats.org/officeDocument/2006/relationships/slideLayout" Target="../slideLayouts/slideLayout549.xml"/><Relationship Id="rId4" Type="http://schemas.openxmlformats.org/officeDocument/2006/relationships/slideLayout" Target="../slideLayouts/slideLayout543.xml"/><Relationship Id="rId9" Type="http://schemas.openxmlformats.org/officeDocument/2006/relationships/slideLayout" Target="../slideLayouts/slideLayout548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slideLayout" Target="../slideLayouts/slideLayout59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/Relationships>
</file>

<file path=ppt/slideMasters/_rels/slideMaster5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8.xml"/><Relationship Id="rId3" Type="http://schemas.openxmlformats.org/officeDocument/2006/relationships/slideLayout" Target="../slideLayouts/slideLayout553.xml"/><Relationship Id="rId7" Type="http://schemas.openxmlformats.org/officeDocument/2006/relationships/slideLayout" Target="../slideLayouts/slideLayout557.xml"/><Relationship Id="rId12" Type="http://schemas.openxmlformats.org/officeDocument/2006/relationships/theme" Target="../theme/theme50.xml"/><Relationship Id="rId2" Type="http://schemas.openxmlformats.org/officeDocument/2006/relationships/slideLayout" Target="../slideLayouts/slideLayout552.xml"/><Relationship Id="rId1" Type="http://schemas.openxmlformats.org/officeDocument/2006/relationships/slideLayout" Target="../slideLayouts/slideLayout551.xml"/><Relationship Id="rId6" Type="http://schemas.openxmlformats.org/officeDocument/2006/relationships/slideLayout" Target="../slideLayouts/slideLayout556.xml"/><Relationship Id="rId11" Type="http://schemas.openxmlformats.org/officeDocument/2006/relationships/slideLayout" Target="../slideLayouts/slideLayout561.xml"/><Relationship Id="rId5" Type="http://schemas.openxmlformats.org/officeDocument/2006/relationships/slideLayout" Target="../slideLayouts/slideLayout555.xml"/><Relationship Id="rId10" Type="http://schemas.openxmlformats.org/officeDocument/2006/relationships/slideLayout" Target="../slideLayouts/slideLayout560.xml"/><Relationship Id="rId4" Type="http://schemas.openxmlformats.org/officeDocument/2006/relationships/slideLayout" Target="../slideLayouts/slideLayout554.xml"/><Relationship Id="rId9" Type="http://schemas.openxmlformats.org/officeDocument/2006/relationships/slideLayout" Target="../slideLayouts/slideLayout559.xml"/></Relationships>
</file>

<file path=ppt/slideMasters/_rels/slideMaster5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9.xml"/><Relationship Id="rId3" Type="http://schemas.openxmlformats.org/officeDocument/2006/relationships/slideLayout" Target="../slideLayouts/slideLayout564.xml"/><Relationship Id="rId7" Type="http://schemas.openxmlformats.org/officeDocument/2006/relationships/slideLayout" Target="../slideLayouts/slideLayout568.xml"/><Relationship Id="rId12" Type="http://schemas.openxmlformats.org/officeDocument/2006/relationships/theme" Target="../theme/theme51.xml"/><Relationship Id="rId2" Type="http://schemas.openxmlformats.org/officeDocument/2006/relationships/slideLayout" Target="../slideLayouts/slideLayout563.xml"/><Relationship Id="rId1" Type="http://schemas.openxmlformats.org/officeDocument/2006/relationships/slideLayout" Target="../slideLayouts/slideLayout562.xml"/><Relationship Id="rId6" Type="http://schemas.openxmlformats.org/officeDocument/2006/relationships/slideLayout" Target="../slideLayouts/slideLayout567.xml"/><Relationship Id="rId11" Type="http://schemas.openxmlformats.org/officeDocument/2006/relationships/slideLayout" Target="../slideLayouts/slideLayout572.xml"/><Relationship Id="rId5" Type="http://schemas.openxmlformats.org/officeDocument/2006/relationships/slideLayout" Target="../slideLayouts/slideLayout566.xml"/><Relationship Id="rId10" Type="http://schemas.openxmlformats.org/officeDocument/2006/relationships/slideLayout" Target="../slideLayouts/slideLayout571.xml"/><Relationship Id="rId4" Type="http://schemas.openxmlformats.org/officeDocument/2006/relationships/slideLayout" Target="../slideLayouts/slideLayout565.xml"/><Relationship Id="rId9" Type="http://schemas.openxmlformats.org/officeDocument/2006/relationships/slideLayout" Target="../slideLayouts/slideLayout570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2.xml"/><Relationship Id="rId7" Type="http://schemas.openxmlformats.org/officeDocument/2006/relationships/slideLayout" Target="../slideLayouts/slideLayout66.xml"/><Relationship Id="rId12" Type="http://schemas.openxmlformats.org/officeDocument/2006/relationships/slideLayout" Target="../slideLayouts/slideLayout71.xml"/><Relationship Id="rId2" Type="http://schemas.openxmlformats.org/officeDocument/2006/relationships/slideLayout" Target="../slideLayouts/slideLayout61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5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69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9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8.xml"/><Relationship Id="rId12" Type="http://schemas.openxmlformats.org/officeDocument/2006/relationships/slideLayout" Target="../slideLayouts/slideLayout83.xml"/><Relationship Id="rId2" Type="http://schemas.openxmlformats.org/officeDocument/2006/relationships/slideLayout" Target="../slideLayouts/slideLayout73.xml"/><Relationship Id="rId1" Type="http://schemas.openxmlformats.org/officeDocument/2006/relationships/slideLayout" Target="../slideLayouts/slideLayout72.xml"/><Relationship Id="rId6" Type="http://schemas.openxmlformats.org/officeDocument/2006/relationships/slideLayout" Target="../slideLayouts/slideLayout77.xml"/><Relationship Id="rId11" Type="http://schemas.openxmlformats.org/officeDocument/2006/relationships/slideLayout" Target="../slideLayouts/slideLayout82.xml"/><Relationship Id="rId5" Type="http://schemas.openxmlformats.org/officeDocument/2006/relationships/slideLayout" Target="../slideLayouts/slideLayout76.xml"/><Relationship Id="rId10" Type="http://schemas.openxmlformats.org/officeDocument/2006/relationships/slideLayout" Target="../slideLayouts/slideLayout81.xml"/><Relationship Id="rId4" Type="http://schemas.openxmlformats.org/officeDocument/2006/relationships/slideLayout" Target="../slideLayouts/slideLayout75.xml"/><Relationship Id="rId9" Type="http://schemas.openxmlformats.org/officeDocument/2006/relationships/slideLayout" Target="../slideLayouts/slideLayout80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1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86.xml"/><Relationship Id="rId7" Type="http://schemas.openxmlformats.org/officeDocument/2006/relationships/slideLayout" Target="../slideLayouts/slideLayout90.xml"/><Relationship Id="rId12" Type="http://schemas.openxmlformats.org/officeDocument/2006/relationships/slideLayout" Target="../slideLayouts/slideLayout95.xml"/><Relationship Id="rId2" Type="http://schemas.openxmlformats.org/officeDocument/2006/relationships/slideLayout" Target="../slideLayouts/slideLayout85.xml"/><Relationship Id="rId1" Type="http://schemas.openxmlformats.org/officeDocument/2006/relationships/slideLayout" Target="../slideLayouts/slideLayout84.xml"/><Relationship Id="rId6" Type="http://schemas.openxmlformats.org/officeDocument/2006/relationships/slideLayout" Target="../slideLayouts/slideLayout89.xml"/><Relationship Id="rId11" Type="http://schemas.openxmlformats.org/officeDocument/2006/relationships/slideLayout" Target="../slideLayouts/slideLayout94.xml"/><Relationship Id="rId5" Type="http://schemas.openxmlformats.org/officeDocument/2006/relationships/slideLayout" Target="../slideLayouts/slideLayout88.xml"/><Relationship Id="rId10" Type="http://schemas.openxmlformats.org/officeDocument/2006/relationships/slideLayout" Target="../slideLayouts/slideLayout93.xml"/><Relationship Id="rId4" Type="http://schemas.openxmlformats.org/officeDocument/2006/relationships/slideLayout" Target="../slideLayouts/slideLayout87.xml"/><Relationship Id="rId9" Type="http://schemas.openxmlformats.org/officeDocument/2006/relationships/slideLayout" Target="../slideLayouts/slideLayout92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3.xml"/><Relationship Id="rId13" Type="http://schemas.openxmlformats.org/officeDocument/2006/relationships/theme" Target="../theme/theme9.xml"/><Relationship Id="rId3" Type="http://schemas.openxmlformats.org/officeDocument/2006/relationships/slideLayout" Target="../slideLayouts/slideLayout98.xml"/><Relationship Id="rId7" Type="http://schemas.openxmlformats.org/officeDocument/2006/relationships/slideLayout" Target="../slideLayouts/slideLayout102.xml"/><Relationship Id="rId12" Type="http://schemas.openxmlformats.org/officeDocument/2006/relationships/slideLayout" Target="../slideLayouts/slideLayout107.xml"/><Relationship Id="rId2" Type="http://schemas.openxmlformats.org/officeDocument/2006/relationships/slideLayout" Target="../slideLayouts/slideLayout97.xml"/><Relationship Id="rId1" Type="http://schemas.openxmlformats.org/officeDocument/2006/relationships/slideLayout" Target="../slideLayouts/slideLayout96.xml"/><Relationship Id="rId6" Type="http://schemas.openxmlformats.org/officeDocument/2006/relationships/slideLayout" Target="../slideLayouts/slideLayout101.xml"/><Relationship Id="rId11" Type="http://schemas.openxmlformats.org/officeDocument/2006/relationships/slideLayout" Target="../slideLayouts/slideLayout106.xml"/><Relationship Id="rId5" Type="http://schemas.openxmlformats.org/officeDocument/2006/relationships/slideLayout" Target="../slideLayouts/slideLayout100.xml"/><Relationship Id="rId10" Type="http://schemas.openxmlformats.org/officeDocument/2006/relationships/slideLayout" Target="../slideLayouts/slideLayout105.xml"/><Relationship Id="rId4" Type="http://schemas.openxmlformats.org/officeDocument/2006/relationships/slideLayout" Target="../slideLayouts/slideLayout99.xml"/><Relationship Id="rId9" Type="http://schemas.openxmlformats.org/officeDocument/2006/relationships/slideLayout" Target="../slideLayouts/slideLayout10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48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D4DDF6-B78C-41CB-8355-D70A56F05E4E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48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48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836E39-1FD7-4A14-97F2-BC878E5115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29620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9966"/>
            </a:gs>
            <a:gs pos="50000">
              <a:srgbClr val="FF6699"/>
            </a:gs>
            <a:gs pos="100000">
              <a:srgbClr val="FF9966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6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0202803-75E7-4B9D-91F7-0F7C9A02232F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61769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5" r:id="rId1"/>
    <p:sldLayoutId id="2147483766" r:id="rId2"/>
    <p:sldLayoutId id="2147483767" r:id="rId3"/>
    <p:sldLayoutId id="2147483768" r:id="rId4"/>
    <p:sldLayoutId id="2147483769" r:id="rId5"/>
    <p:sldLayoutId id="2147483770" r:id="rId6"/>
    <p:sldLayoutId id="2147483771" r:id="rId7"/>
    <p:sldLayoutId id="2147483772" r:id="rId8"/>
    <p:sldLayoutId id="2147483773" r:id="rId9"/>
    <p:sldLayoutId id="2147483774" r:id="rId10"/>
    <p:sldLayoutId id="2147483775" r:id="rId11"/>
    <p:sldLayoutId id="2147483776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9966"/>
            </a:gs>
            <a:gs pos="50000">
              <a:srgbClr val="FF6699"/>
            </a:gs>
            <a:gs pos="100000">
              <a:srgbClr val="FF9966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6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0202803-75E7-4B9D-91F7-0F7C9A02232F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73740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8" r:id="rId1"/>
    <p:sldLayoutId id="2147483779" r:id="rId2"/>
    <p:sldLayoutId id="2147483780" r:id="rId3"/>
    <p:sldLayoutId id="2147483781" r:id="rId4"/>
    <p:sldLayoutId id="2147483782" r:id="rId5"/>
    <p:sldLayoutId id="2147483783" r:id="rId6"/>
    <p:sldLayoutId id="2147483784" r:id="rId7"/>
    <p:sldLayoutId id="2147483785" r:id="rId8"/>
    <p:sldLayoutId id="2147483786" r:id="rId9"/>
    <p:sldLayoutId id="2147483787" r:id="rId10"/>
    <p:sldLayoutId id="2147483788" r:id="rId11"/>
    <p:sldLayoutId id="2147483789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9966"/>
            </a:gs>
            <a:gs pos="50000">
              <a:srgbClr val="FF6699"/>
            </a:gs>
            <a:gs pos="100000">
              <a:srgbClr val="FF9966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1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0202803-75E7-4B9D-91F7-0F7C9A02232F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32059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1" r:id="rId1"/>
    <p:sldLayoutId id="2147483792" r:id="rId2"/>
    <p:sldLayoutId id="2147483793" r:id="rId3"/>
    <p:sldLayoutId id="2147483794" r:id="rId4"/>
    <p:sldLayoutId id="2147483795" r:id="rId5"/>
    <p:sldLayoutId id="2147483796" r:id="rId6"/>
    <p:sldLayoutId id="2147483797" r:id="rId7"/>
    <p:sldLayoutId id="2147483798" r:id="rId8"/>
    <p:sldLayoutId id="2147483799" r:id="rId9"/>
    <p:sldLayoutId id="2147483800" r:id="rId10"/>
    <p:sldLayoutId id="2147483801" r:id="rId11"/>
    <p:sldLayoutId id="2147483802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9041A8B5-9129-4E1B-942E-3ED68A4CF3B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929C250E-6931-4EBC-82F4-204FF21B434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66308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4" r:id="rId1"/>
    <p:sldLayoutId id="2147483805" r:id="rId2"/>
    <p:sldLayoutId id="2147483806" r:id="rId3"/>
    <p:sldLayoutId id="2147483807" r:id="rId4"/>
    <p:sldLayoutId id="2147483808" r:id="rId5"/>
    <p:sldLayoutId id="2147483809" r:id="rId6"/>
    <p:sldLayoutId id="2147483810" r:id="rId7"/>
    <p:sldLayoutId id="2147483811" r:id="rId8"/>
    <p:sldLayoutId id="2147483812" r:id="rId9"/>
    <p:sldLayoutId id="2147483813" r:id="rId10"/>
    <p:sldLayoutId id="214748381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9041A8B5-9129-4E1B-942E-3ED68A4CF3B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929C250E-6931-4EBC-82F4-204FF21B434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45322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6" r:id="rId1"/>
    <p:sldLayoutId id="2147483817" r:id="rId2"/>
    <p:sldLayoutId id="2147483818" r:id="rId3"/>
    <p:sldLayoutId id="2147483819" r:id="rId4"/>
    <p:sldLayoutId id="2147483820" r:id="rId5"/>
    <p:sldLayoutId id="2147483821" r:id="rId6"/>
    <p:sldLayoutId id="2147483822" r:id="rId7"/>
    <p:sldLayoutId id="2147483823" r:id="rId8"/>
    <p:sldLayoutId id="2147483824" r:id="rId9"/>
    <p:sldLayoutId id="2147483825" r:id="rId10"/>
    <p:sldLayoutId id="214748382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9041A8B5-9129-4E1B-942E-3ED68A4CF3B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929C250E-6931-4EBC-82F4-204FF21B434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3428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8" r:id="rId1"/>
    <p:sldLayoutId id="2147483829" r:id="rId2"/>
    <p:sldLayoutId id="2147483830" r:id="rId3"/>
    <p:sldLayoutId id="2147483831" r:id="rId4"/>
    <p:sldLayoutId id="2147483832" r:id="rId5"/>
    <p:sldLayoutId id="2147483833" r:id="rId6"/>
    <p:sldLayoutId id="2147483834" r:id="rId7"/>
    <p:sldLayoutId id="2147483835" r:id="rId8"/>
    <p:sldLayoutId id="2147483836" r:id="rId9"/>
    <p:sldLayoutId id="2147483837" r:id="rId10"/>
    <p:sldLayoutId id="2147483838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9041A8B5-9129-4E1B-942E-3ED68A4CF3B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929C250E-6931-4EBC-82F4-204FF21B434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5939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0" r:id="rId1"/>
    <p:sldLayoutId id="2147483841" r:id="rId2"/>
    <p:sldLayoutId id="2147483842" r:id="rId3"/>
    <p:sldLayoutId id="2147483843" r:id="rId4"/>
    <p:sldLayoutId id="2147483844" r:id="rId5"/>
    <p:sldLayoutId id="2147483845" r:id="rId6"/>
    <p:sldLayoutId id="2147483846" r:id="rId7"/>
    <p:sldLayoutId id="2147483847" r:id="rId8"/>
    <p:sldLayoutId id="2147483848" r:id="rId9"/>
    <p:sldLayoutId id="2147483849" r:id="rId10"/>
    <p:sldLayoutId id="214748385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9041A8B5-9129-4E1B-942E-3ED68A4CF3B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929C250E-6931-4EBC-82F4-204FF21B434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1463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2" r:id="rId1"/>
    <p:sldLayoutId id="2147483853" r:id="rId2"/>
    <p:sldLayoutId id="2147483854" r:id="rId3"/>
    <p:sldLayoutId id="2147483855" r:id="rId4"/>
    <p:sldLayoutId id="2147483856" r:id="rId5"/>
    <p:sldLayoutId id="2147483857" r:id="rId6"/>
    <p:sldLayoutId id="2147483858" r:id="rId7"/>
    <p:sldLayoutId id="2147483859" r:id="rId8"/>
    <p:sldLayoutId id="2147483860" r:id="rId9"/>
    <p:sldLayoutId id="2147483861" r:id="rId10"/>
    <p:sldLayoutId id="214748386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9041A8B5-9129-4E1B-942E-3ED68A4CF3B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929C250E-6931-4EBC-82F4-204FF21B434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9822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4" r:id="rId1"/>
    <p:sldLayoutId id="2147483865" r:id="rId2"/>
    <p:sldLayoutId id="2147483866" r:id="rId3"/>
    <p:sldLayoutId id="2147483867" r:id="rId4"/>
    <p:sldLayoutId id="2147483868" r:id="rId5"/>
    <p:sldLayoutId id="2147483869" r:id="rId6"/>
    <p:sldLayoutId id="2147483870" r:id="rId7"/>
    <p:sldLayoutId id="2147483871" r:id="rId8"/>
    <p:sldLayoutId id="2147483872" r:id="rId9"/>
    <p:sldLayoutId id="2147483873" r:id="rId10"/>
    <p:sldLayoutId id="214748387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9041A8B5-9129-4E1B-942E-3ED68A4CF3B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929C250E-6931-4EBC-82F4-204FF21B434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37708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6" r:id="rId1"/>
    <p:sldLayoutId id="2147483877" r:id="rId2"/>
    <p:sldLayoutId id="2147483878" r:id="rId3"/>
    <p:sldLayoutId id="2147483879" r:id="rId4"/>
    <p:sldLayoutId id="2147483880" r:id="rId5"/>
    <p:sldLayoutId id="2147483881" r:id="rId6"/>
    <p:sldLayoutId id="2147483882" r:id="rId7"/>
    <p:sldLayoutId id="2147483883" r:id="rId8"/>
    <p:sldLayoutId id="2147483884" r:id="rId9"/>
    <p:sldLayoutId id="2147483885" r:id="rId10"/>
    <p:sldLayoutId id="214748388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9966"/>
            </a:gs>
            <a:gs pos="50000">
              <a:srgbClr val="FF6699"/>
            </a:gs>
            <a:gs pos="100000">
              <a:srgbClr val="FF9966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6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0202803-75E7-4B9D-91F7-0F7C9A02232F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89876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9041A8B5-9129-4E1B-942E-3ED68A4CF3B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929C250E-6931-4EBC-82F4-204FF21B434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22468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8" r:id="rId1"/>
    <p:sldLayoutId id="2147483889" r:id="rId2"/>
    <p:sldLayoutId id="2147483890" r:id="rId3"/>
    <p:sldLayoutId id="2147483891" r:id="rId4"/>
    <p:sldLayoutId id="2147483892" r:id="rId5"/>
    <p:sldLayoutId id="2147483893" r:id="rId6"/>
    <p:sldLayoutId id="2147483894" r:id="rId7"/>
    <p:sldLayoutId id="2147483895" r:id="rId8"/>
    <p:sldLayoutId id="2147483896" r:id="rId9"/>
    <p:sldLayoutId id="2147483897" r:id="rId10"/>
    <p:sldLayoutId id="2147483898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9041A8B5-9129-4E1B-942E-3ED68A4CF3B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929C250E-6931-4EBC-82F4-204FF21B434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85158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0" r:id="rId1"/>
    <p:sldLayoutId id="2147483901" r:id="rId2"/>
    <p:sldLayoutId id="2147483902" r:id="rId3"/>
    <p:sldLayoutId id="2147483903" r:id="rId4"/>
    <p:sldLayoutId id="2147483904" r:id="rId5"/>
    <p:sldLayoutId id="2147483905" r:id="rId6"/>
    <p:sldLayoutId id="2147483906" r:id="rId7"/>
    <p:sldLayoutId id="2147483907" r:id="rId8"/>
    <p:sldLayoutId id="2147483908" r:id="rId9"/>
    <p:sldLayoutId id="2147483909" r:id="rId10"/>
    <p:sldLayoutId id="214748391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9041A8B5-9129-4E1B-942E-3ED68A4CF3B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929C250E-6931-4EBC-82F4-204FF21B434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81521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2" r:id="rId1"/>
    <p:sldLayoutId id="2147483913" r:id="rId2"/>
    <p:sldLayoutId id="2147483914" r:id="rId3"/>
    <p:sldLayoutId id="2147483915" r:id="rId4"/>
    <p:sldLayoutId id="2147483916" r:id="rId5"/>
    <p:sldLayoutId id="2147483917" r:id="rId6"/>
    <p:sldLayoutId id="2147483918" r:id="rId7"/>
    <p:sldLayoutId id="2147483919" r:id="rId8"/>
    <p:sldLayoutId id="2147483920" r:id="rId9"/>
    <p:sldLayoutId id="2147483921" r:id="rId10"/>
    <p:sldLayoutId id="214748392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9041A8B5-9129-4E1B-942E-3ED68A4CF3B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929C250E-6931-4EBC-82F4-204FF21B434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59541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4" r:id="rId1"/>
    <p:sldLayoutId id="2147483925" r:id="rId2"/>
    <p:sldLayoutId id="2147483926" r:id="rId3"/>
    <p:sldLayoutId id="2147483927" r:id="rId4"/>
    <p:sldLayoutId id="2147483928" r:id="rId5"/>
    <p:sldLayoutId id="2147483929" r:id="rId6"/>
    <p:sldLayoutId id="2147483930" r:id="rId7"/>
    <p:sldLayoutId id="2147483931" r:id="rId8"/>
    <p:sldLayoutId id="2147483932" r:id="rId9"/>
    <p:sldLayoutId id="2147483933" r:id="rId10"/>
    <p:sldLayoutId id="214748393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9041A8B5-9129-4E1B-942E-3ED68A4CF3B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929C250E-6931-4EBC-82F4-204FF21B434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00314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6" r:id="rId1"/>
    <p:sldLayoutId id="2147483937" r:id="rId2"/>
    <p:sldLayoutId id="2147483938" r:id="rId3"/>
    <p:sldLayoutId id="2147483939" r:id="rId4"/>
    <p:sldLayoutId id="2147483940" r:id="rId5"/>
    <p:sldLayoutId id="2147483941" r:id="rId6"/>
    <p:sldLayoutId id="2147483942" r:id="rId7"/>
    <p:sldLayoutId id="2147483943" r:id="rId8"/>
    <p:sldLayoutId id="2147483944" r:id="rId9"/>
    <p:sldLayoutId id="2147483945" r:id="rId10"/>
    <p:sldLayoutId id="214748394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9041A8B5-9129-4E1B-942E-3ED68A4CF3B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929C250E-6931-4EBC-82F4-204FF21B434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16008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8" r:id="rId1"/>
    <p:sldLayoutId id="2147483949" r:id="rId2"/>
    <p:sldLayoutId id="2147483950" r:id="rId3"/>
    <p:sldLayoutId id="2147483951" r:id="rId4"/>
    <p:sldLayoutId id="2147483952" r:id="rId5"/>
    <p:sldLayoutId id="2147483953" r:id="rId6"/>
    <p:sldLayoutId id="2147483954" r:id="rId7"/>
    <p:sldLayoutId id="2147483955" r:id="rId8"/>
    <p:sldLayoutId id="2147483956" r:id="rId9"/>
    <p:sldLayoutId id="2147483957" r:id="rId10"/>
    <p:sldLayoutId id="2147483958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9041A8B5-9129-4E1B-942E-3ED68A4CF3B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929C250E-6931-4EBC-82F4-204FF21B434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59214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0" r:id="rId1"/>
    <p:sldLayoutId id="2147483961" r:id="rId2"/>
    <p:sldLayoutId id="2147483962" r:id="rId3"/>
    <p:sldLayoutId id="2147483963" r:id="rId4"/>
    <p:sldLayoutId id="2147483964" r:id="rId5"/>
    <p:sldLayoutId id="2147483965" r:id="rId6"/>
    <p:sldLayoutId id="2147483966" r:id="rId7"/>
    <p:sldLayoutId id="2147483967" r:id="rId8"/>
    <p:sldLayoutId id="2147483968" r:id="rId9"/>
    <p:sldLayoutId id="2147483969" r:id="rId10"/>
    <p:sldLayoutId id="214748397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9041A8B5-9129-4E1B-942E-3ED68A4CF3B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929C250E-6931-4EBC-82F4-204FF21B434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32412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2" r:id="rId1"/>
    <p:sldLayoutId id="2147483973" r:id="rId2"/>
    <p:sldLayoutId id="2147483974" r:id="rId3"/>
    <p:sldLayoutId id="2147483975" r:id="rId4"/>
    <p:sldLayoutId id="2147483976" r:id="rId5"/>
    <p:sldLayoutId id="2147483977" r:id="rId6"/>
    <p:sldLayoutId id="2147483978" r:id="rId7"/>
    <p:sldLayoutId id="2147483979" r:id="rId8"/>
    <p:sldLayoutId id="2147483980" r:id="rId9"/>
    <p:sldLayoutId id="2147483981" r:id="rId10"/>
    <p:sldLayoutId id="214748398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9041A8B5-9129-4E1B-942E-3ED68A4CF3B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929C250E-6931-4EBC-82F4-204FF21B434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31466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4" r:id="rId1"/>
    <p:sldLayoutId id="2147483985" r:id="rId2"/>
    <p:sldLayoutId id="2147483986" r:id="rId3"/>
    <p:sldLayoutId id="2147483987" r:id="rId4"/>
    <p:sldLayoutId id="2147483988" r:id="rId5"/>
    <p:sldLayoutId id="2147483989" r:id="rId6"/>
    <p:sldLayoutId id="2147483990" r:id="rId7"/>
    <p:sldLayoutId id="2147483991" r:id="rId8"/>
    <p:sldLayoutId id="2147483992" r:id="rId9"/>
    <p:sldLayoutId id="2147483993" r:id="rId10"/>
    <p:sldLayoutId id="214748399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9041A8B5-9129-4E1B-942E-3ED68A4CF3B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929C250E-6931-4EBC-82F4-204FF21B434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87906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6" r:id="rId1"/>
    <p:sldLayoutId id="2147483997" r:id="rId2"/>
    <p:sldLayoutId id="2147483998" r:id="rId3"/>
    <p:sldLayoutId id="2147483999" r:id="rId4"/>
    <p:sldLayoutId id="2147484000" r:id="rId5"/>
    <p:sldLayoutId id="2147484001" r:id="rId6"/>
    <p:sldLayoutId id="2147484002" r:id="rId7"/>
    <p:sldLayoutId id="2147484003" r:id="rId8"/>
    <p:sldLayoutId id="2147484004" r:id="rId9"/>
    <p:sldLayoutId id="2147484005" r:id="rId10"/>
    <p:sldLayoutId id="214748400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9966"/>
            </a:gs>
            <a:gs pos="50000">
              <a:srgbClr val="FF6699"/>
            </a:gs>
            <a:gs pos="100000">
              <a:srgbClr val="FF9966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6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0202803-75E7-4B9D-91F7-0F7C9A02232F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43293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9041A8B5-9129-4E1B-942E-3ED68A4CF3B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929C250E-6931-4EBC-82F4-204FF21B434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71438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8" r:id="rId1"/>
    <p:sldLayoutId id="2147484009" r:id="rId2"/>
    <p:sldLayoutId id="2147484010" r:id="rId3"/>
    <p:sldLayoutId id="2147484011" r:id="rId4"/>
    <p:sldLayoutId id="2147484012" r:id="rId5"/>
    <p:sldLayoutId id="2147484013" r:id="rId6"/>
    <p:sldLayoutId id="2147484014" r:id="rId7"/>
    <p:sldLayoutId id="2147484015" r:id="rId8"/>
    <p:sldLayoutId id="2147484016" r:id="rId9"/>
    <p:sldLayoutId id="2147484017" r:id="rId10"/>
    <p:sldLayoutId id="2147484018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9041A8B5-9129-4E1B-942E-3ED68A4CF3B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929C250E-6931-4EBC-82F4-204FF21B434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06254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0" r:id="rId1"/>
    <p:sldLayoutId id="2147484021" r:id="rId2"/>
    <p:sldLayoutId id="2147484022" r:id="rId3"/>
    <p:sldLayoutId id="2147484023" r:id="rId4"/>
    <p:sldLayoutId id="2147484024" r:id="rId5"/>
    <p:sldLayoutId id="2147484025" r:id="rId6"/>
    <p:sldLayoutId id="2147484026" r:id="rId7"/>
    <p:sldLayoutId id="2147484027" r:id="rId8"/>
    <p:sldLayoutId id="2147484028" r:id="rId9"/>
    <p:sldLayoutId id="2147484029" r:id="rId10"/>
    <p:sldLayoutId id="214748403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9041A8B5-9129-4E1B-942E-3ED68A4CF3B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929C250E-6931-4EBC-82F4-204FF21B434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6806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2" r:id="rId1"/>
    <p:sldLayoutId id="2147484033" r:id="rId2"/>
    <p:sldLayoutId id="2147484034" r:id="rId3"/>
    <p:sldLayoutId id="2147484035" r:id="rId4"/>
    <p:sldLayoutId id="2147484036" r:id="rId5"/>
    <p:sldLayoutId id="2147484037" r:id="rId6"/>
    <p:sldLayoutId id="2147484038" r:id="rId7"/>
    <p:sldLayoutId id="2147484039" r:id="rId8"/>
    <p:sldLayoutId id="2147484040" r:id="rId9"/>
    <p:sldLayoutId id="2147484041" r:id="rId10"/>
    <p:sldLayoutId id="214748404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9041A8B5-9129-4E1B-942E-3ED68A4CF3B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929C250E-6931-4EBC-82F4-204FF21B434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9442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4" r:id="rId1"/>
    <p:sldLayoutId id="2147484045" r:id="rId2"/>
    <p:sldLayoutId id="2147484046" r:id="rId3"/>
    <p:sldLayoutId id="2147484047" r:id="rId4"/>
    <p:sldLayoutId id="2147484048" r:id="rId5"/>
    <p:sldLayoutId id="2147484049" r:id="rId6"/>
    <p:sldLayoutId id="2147484050" r:id="rId7"/>
    <p:sldLayoutId id="2147484051" r:id="rId8"/>
    <p:sldLayoutId id="2147484052" r:id="rId9"/>
    <p:sldLayoutId id="2147484053" r:id="rId10"/>
    <p:sldLayoutId id="214748405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9041A8B5-9129-4E1B-942E-3ED68A4CF3B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929C250E-6931-4EBC-82F4-204FF21B434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63415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6" r:id="rId1"/>
    <p:sldLayoutId id="2147484057" r:id="rId2"/>
    <p:sldLayoutId id="2147484058" r:id="rId3"/>
    <p:sldLayoutId id="2147484059" r:id="rId4"/>
    <p:sldLayoutId id="2147484060" r:id="rId5"/>
    <p:sldLayoutId id="2147484061" r:id="rId6"/>
    <p:sldLayoutId id="2147484062" r:id="rId7"/>
    <p:sldLayoutId id="2147484063" r:id="rId8"/>
    <p:sldLayoutId id="2147484064" r:id="rId9"/>
    <p:sldLayoutId id="2147484065" r:id="rId10"/>
    <p:sldLayoutId id="214748406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9041A8B5-9129-4E1B-942E-3ED68A4CF3B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929C250E-6931-4EBC-82F4-204FF21B434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7181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68" r:id="rId1"/>
    <p:sldLayoutId id="2147484069" r:id="rId2"/>
    <p:sldLayoutId id="2147484070" r:id="rId3"/>
    <p:sldLayoutId id="2147484071" r:id="rId4"/>
    <p:sldLayoutId id="2147484072" r:id="rId5"/>
    <p:sldLayoutId id="2147484073" r:id="rId6"/>
    <p:sldLayoutId id="2147484074" r:id="rId7"/>
    <p:sldLayoutId id="2147484075" r:id="rId8"/>
    <p:sldLayoutId id="2147484076" r:id="rId9"/>
    <p:sldLayoutId id="2147484077" r:id="rId10"/>
    <p:sldLayoutId id="2147484078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9041A8B5-9129-4E1B-942E-3ED68A4CF3B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929C250E-6931-4EBC-82F4-204FF21B434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01847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80" r:id="rId1"/>
    <p:sldLayoutId id="2147484081" r:id="rId2"/>
    <p:sldLayoutId id="2147484082" r:id="rId3"/>
    <p:sldLayoutId id="2147484083" r:id="rId4"/>
    <p:sldLayoutId id="2147484084" r:id="rId5"/>
    <p:sldLayoutId id="2147484085" r:id="rId6"/>
    <p:sldLayoutId id="2147484086" r:id="rId7"/>
    <p:sldLayoutId id="2147484087" r:id="rId8"/>
    <p:sldLayoutId id="2147484088" r:id="rId9"/>
    <p:sldLayoutId id="2147484089" r:id="rId10"/>
    <p:sldLayoutId id="214748409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9041A8B5-9129-4E1B-942E-3ED68A4CF3B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929C250E-6931-4EBC-82F4-204FF21B434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88289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92" r:id="rId1"/>
    <p:sldLayoutId id="2147484093" r:id="rId2"/>
    <p:sldLayoutId id="2147484094" r:id="rId3"/>
    <p:sldLayoutId id="2147484095" r:id="rId4"/>
    <p:sldLayoutId id="2147484096" r:id="rId5"/>
    <p:sldLayoutId id="2147484097" r:id="rId6"/>
    <p:sldLayoutId id="2147484098" r:id="rId7"/>
    <p:sldLayoutId id="2147484099" r:id="rId8"/>
    <p:sldLayoutId id="2147484100" r:id="rId9"/>
    <p:sldLayoutId id="2147484101" r:id="rId10"/>
    <p:sldLayoutId id="214748410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9041A8B5-9129-4E1B-942E-3ED68A4CF3B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929C250E-6931-4EBC-82F4-204FF21B434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50107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04" r:id="rId1"/>
    <p:sldLayoutId id="2147484105" r:id="rId2"/>
    <p:sldLayoutId id="2147484106" r:id="rId3"/>
    <p:sldLayoutId id="2147484107" r:id="rId4"/>
    <p:sldLayoutId id="2147484108" r:id="rId5"/>
    <p:sldLayoutId id="2147484109" r:id="rId6"/>
    <p:sldLayoutId id="2147484110" r:id="rId7"/>
    <p:sldLayoutId id="2147484111" r:id="rId8"/>
    <p:sldLayoutId id="2147484112" r:id="rId9"/>
    <p:sldLayoutId id="2147484113" r:id="rId10"/>
    <p:sldLayoutId id="214748411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9041A8B5-9129-4E1B-942E-3ED68A4CF3B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929C250E-6931-4EBC-82F4-204FF21B434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68179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16" r:id="rId1"/>
    <p:sldLayoutId id="2147484117" r:id="rId2"/>
    <p:sldLayoutId id="2147484118" r:id="rId3"/>
    <p:sldLayoutId id="2147484119" r:id="rId4"/>
    <p:sldLayoutId id="2147484120" r:id="rId5"/>
    <p:sldLayoutId id="2147484121" r:id="rId6"/>
    <p:sldLayoutId id="2147484122" r:id="rId7"/>
    <p:sldLayoutId id="2147484123" r:id="rId8"/>
    <p:sldLayoutId id="2147484124" r:id="rId9"/>
    <p:sldLayoutId id="2147484125" r:id="rId10"/>
    <p:sldLayoutId id="214748412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9966"/>
            </a:gs>
            <a:gs pos="50000">
              <a:srgbClr val="FF6699"/>
            </a:gs>
            <a:gs pos="100000">
              <a:srgbClr val="FF9966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6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0202803-75E7-4B9D-91F7-0F7C9A02232F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43982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9041A8B5-9129-4E1B-942E-3ED68A4CF3B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929C250E-6931-4EBC-82F4-204FF21B434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032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28" r:id="rId1"/>
    <p:sldLayoutId id="2147484129" r:id="rId2"/>
    <p:sldLayoutId id="2147484130" r:id="rId3"/>
    <p:sldLayoutId id="2147484131" r:id="rId4"/>
    <p:sldLayoutId id="2147484132" r:id="rId5"/>
    <p:sldLayoutId id="2147484133" r:id="rId6"/>
    <p:sldLayoutId id="2147484134" r:id="rId7"/>
    <p:sldLayoutId id="2147484135" r:id="rId8"/>
    <p:sldLayoutId id="2147484136" r:id="rId9"/>
    <p:sldLayoutId id="2147484137" r:id="rId10"/>
    <p:sldLayoutId id="2147484138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9041A8B5-9129-4E1B-942E-3ED68A4CF3B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929C250E-6931-4EBC-82F4-204FF21B434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4621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40" r:id="rId1"/>
    <p:sldLayoutId id="2147484141" r:id="rId2"/>
    <p:sldLayoutId id="2147484142" r:id="rId3"/>
    <p:sldLayoutId id="2147484143" r:id="rId4"/>
    <p:sldLayoutId id="2147484144" r:id="rId5"/>
    <p:sldLayoutId id="2147484145" r:id="rId6"/>
    <p:sldLayoutId id="2147484146" r:id="rId7"/>
    <p:sldLayoutId id="2147484147" r:id="rId8"/>
    <p:sldLayoutId id="2147484148" r:id="rId9"/>
    <p:sldLayoutId id="2147484149" r:id="rId10"/>
    <p:sldLayoutId id="214748415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9041A8B5-9129-4E1B-942E-3ED68A4CF3B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929C250E-6931-4EBC-82F4-204FF21B434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83685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52" r:id="rId1"/>
    <p:sldLayoutId id="2147484153" r:id="rId2"/>
    <p:sldLayoutId id="2147484154" r:id="rId3"/>
    <p:sldLayoutId id="2147484155" r:id="rId4"/>
    <p:sldLayoutId id="2147484156" r:id="rId5"/>
    <p:sldLayoutId id="2147484157" r:id="rId6"/>
    <p:sldLayoutId id="2147484158" r:id="rId7"/>
    <p:sldLayoutId id="2147484159" r:id="rId8"/>
    <p:sldLayoutId id="2147484160" r:id="rId9"/>
    <p:sldLayoutId id="2147484161" r:id="rId10"/>
    <p:sldLayoutId id="214748416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9041A8B5-9129-4E1B-942E-3ED68A4CF3B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929C250E-6931-4EBC-82F4-204FF21B434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98063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64" r:id="rId1"/>
    <p:sldLayoutId id="2147484165" r:id="rId2"/>
    <p:sldLayoutId id="2147484166" r:id="rId3"/>
    <p:sldLayoutId id="2147484167" r:id="rId4"/>
    <p:sldLayoutId id="2147484168" r:id="rId5"/>
    <p:sldLayoutId id="2147484169" r:id="rId6"/>
    <p:sldLayoutId id="2147484170" r:id="rId7"/>
    <p:sldLayoutId id="2147484171" r:id="rId8"/>
    <p:sldLayoutId id="2147484172" r:id="rId9"/>
    <p:sldLayoutId id="2147484173" r:id="rId10"/>
    <p:sldLayoutId id="214748417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9041A8B5-9129-4E1B-942E-3ED68A4CF3B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929C250E-6931-4EBC-82F4-204FF21B434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80148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76" r:id="rId1"/>
    <p:sldLayoutId id="2147484177" r:id="rId2"/>
    <p:sldLayoutId id="2147484178" r:id="rId3"/>
    <p:sldLayoutId id="2147484179" r:id="rId4"/>
    <p:sldLayoutId id="2147484180" r:id="rId5"/>
    <p:sldLayoutId id="2147484181" r:id="rId6"/>
    <p:sldLayoutId id="2147484182" r:id="rId7"/>
    <p:sldLayoutId id="2147484183" r:id="rId8"/>
    <p:sldLayoutId id="2147484184" r:id="rId9"/>
    <p:sldLayoutId id="2147484185" r:id="rId10"/>
    <p:sldLayoutId id="214748418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9041A8B5-9129-4E1B-942E-3ED68A4CF3B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929C250E-6931-4EBC-82F4-204FF21B434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061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88" r:id="rId1"/>
    <p:sldLayoutId id="2147484189" r:id="rId2"/>
    <p:sldLayoutId id="2147484190" r:id="rId3"/>
    <p:sldLayoutId id="2147484191" r:id="rId4"/>
    <p:sldLayoutId id="2147484192" r:id="rId5"/>
    <p:sldLayoutId id="2147484193" r:id="rId6"/>
    <p:sldLayoutId id="2147484194" r:id="rId7"/>
    <p:sldLayoutId id="2147484195" r:id="rId8"/>
    <p:sldLayoutId id="2147484196" r:id="rId9"/>
    <p:sldLayoutId id="2147484197" r:id="rId10"/>
    <p:sldLayoutId id="2147484198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9041A8B5-9129-4E1B-942E-3ED68A4CF3B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929C250E-6931-4EBC-82F4-204FF21B434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8077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00" r:id="rId1"/>
    <p:sldLayoutId id="2147484201" r:id="rId2"/>
    <p:sldLayoutId id="2147484202" r:id="rId3"/>
    <p:sldLayoutId id="2147484203" r:id="rId4"/>
    <p:sldLayoutId id="2147484204" r:id="rId5"/>
    <p:sldLayoutId id="2147484205" r:id="rId6"/>
    <p:sldLayoutId id="2147484206" r:id="rId7"/>
    <p:sldLayoutId id="2147484207" r:id="rId8"/>
    <p:sldLayoutId id="2147484208" r:id="rId9"/>
    <p:sldLayoutId id="2147484209" r:id="rId10"/>
    <p:sldLayoutId id="214748421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9041A8B5-9129-4E1B-942E-3ED68A4CF3B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929C250E-6931-4EBC-82F4-204FF21B434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48868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12" r:id="rId1"/>
    <p:sldLayoutId id="2147484213" r:id="rId2"/>
    <p:sldLayoutId id="2147484214" r:id="rId3"/>
    <p:sldLayoutId id="2147484215" r:id="rId4"/>
    <p:sldLayoutId id="2147484216" r:id="rId5"/>
    <p:sldLayoutId id="2147484217" r:id="rId6"/>
    <p:sldLayoutId id="2147484218" r:id="rId7"/>
    <p:sldLayoutId id="2147484219" r:id="rId8"/>
    <p:sldLayoutId id="2147484220" r:id="rId9"/>
    <p:sldLayoutId id="2147484221" r:id="rId10"/>
    <p:sldLayoutId id="214748422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9041A8B5-9129-4E1B-942E-3ED68A4CF3B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929C250E-6931-4EBC-82F4-204FF21B434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10152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24" r:id="rId1"/>
    <p:sldLayoutId id="2147484225" r:id="rId2"/>
    <p:sldLayoutId id="2147484226" r:id="rId3"/>
    <p:sldLayoutId id="2147484227" r:id="rId4"/>
    <p:sldLayoutId id="2147484228" r:id="rId5"/>
    <p:sldLayoutId id="2147484229" r:id="rId6"/>
    <p:sldLayoutId id="2147484230" r:id="rId7"/>
    <p:sldLayoutId id="2147484231" r:id="rId8"/>
    <p:sldLayoutId id="2147484232" r:id="rId9"/>
    <p:sldLayoutId id="2147484233" r:id="rId10"/>
    <p:sldLayoutId id="214748423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48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D4DDF6-B78C-41CB-8355-D70A56F05E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48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48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836E39-1FD7-4A14-97F2-BC878E51152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34026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36" r:id="rId1"/>
    <p:sldLayoutId id="2147484237" r:id="rId2"/>
    <p:sldLayoutId id="2147484238" r:id="rId3"/>
    <p:sldLayoutId id="2147484239" r:id="rId4"/>
    <p:sldLayoutId id="2147484240" r:id="rId5"/>
    <p:sldLayoutId id="2147484241" r:id="rId6"/>
    <p:sldLayoutId id="2147484242" r:id="rId7"/>
    <p:sldLayoutId id="2147484243" r:id="rId8"/>
    <p:sldLayoutId id="2147484244" r:id="rId9"/>
    <p:sldLayoutId id="2147484245" r:id="rId10"/>
    <p:sldLayoutId id="2147484246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9966"/>
            </a:gs>
            <a:gs pos="50000">
              <a:srgbClr val="FF6699"/>
            </a:gs>
            <a:gs pos="100000">
              <a:srgbClr val="FF9966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6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0202803-75E7-4B9D-91F7-0F7C9A02232F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22381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48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D4DDF6-B78C-41CB-8355-D70A56F05E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48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48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836E39-1FD7-4A14-97F2-BC878E51152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48485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48" r:id="rId1"/>
    <p:sldLayoutId id="2147484249" r:id="rId2"/>
    <p:sldLayoutId id="2147484250" r:id="rId3"/>
    <p:sldLayoutId id="2147484251" r:id="rId4"/>
    <p:sldLayoutId id="2147484252" r:id="rId5"/>
    <p:sldLayoutId id="2147484253" r:id="rId6"/>
    <p:sldLayoutId id="2147484254" r:id="rId7"/>
    <p:sldLayoutId id="2147484255" r:id="rId8"/>
    <p:sldLayoutId id="2147484256" r:id="rId9"/>
    <p:sldLayoutId id="2147484257" r:id="rId10"/>
    <p:sldLayoutId id="214748425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48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D4DDF6-B78C-41CB-8355-D70A56F05E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48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48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836E39-1FD7-4A14-97F2-BC878E51152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2025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60" r:id="rId1"/>
    <p:sldLayoutId id="2147484261" r:id="rId2"/>
    <p:sldLayoutId id="2147484262" r:id="rId3"/>
    <p:sldLayoutId id="2147484263" r:id="rId4"/>
    <p:sldLayoutId id="2147484264" r:id="rId5"/>
    <p:sldLayoutId id="2147484265" r:id="rId6"/>
    <p:sldLayoutId id="2147484266" r:id="rId7"/>
    <p:sldLayoutId id="2147484267" r:id="rId8"/>
    <p:sldLayoutId id="2147484268" r:id="rId9"/>
    <p:sldLayoutId id="2147484269" r:id="rId10"/>
    <p:sldLayoutId id="214748427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9966"/>
            </a:gs>
            <a:gs pos="50000">
              <a:srgbClr val="FF6699"/>
            </a:gs>
            <a:gs pos="100000">
              <a:srgbClr val="FF9966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6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0202803-75E7-4B9D-91F7-0F7C9A02232F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20418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  <p:sldLayoutId id="2147483724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9966"/>
            </a:gs>
            <a:gs pos="50000">
              <a:srgbClr val="FF6699"/>
            </a:gs>
            <a:gs pos="100000">
              <a:srgbClr val="FF9966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6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0202803-75E7-4B9D-91F7-0F7C9A02232F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6616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  <p:sldLayoutId id="214748373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9966"/>
            </a:gs>
            <a:gs pos="50000">
              <a:srgbClr val="FF6699"/>
            </a:gs>
            <a:gs pos="100000">
              <a:srgbClr val="FF9966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6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0202803-75E7-4B9D-91F7-0F7C9A02232F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78370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  <p:sldLayoutId id="214748375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9966"/>
            </a:gs>
            <a:gs pos="50000">
              <a:srgbClr val="FF6699"/>
            </a:gs>
            <a:gs pos="100000">
              <a:srgbClr val="FF9966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6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0202803-75E7-4B9D-91F7-0F7C9A02232F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80025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  <p:sldLayoutId id="2147483753" r:id="rId2"/>
    <p:sldLayoutId id="2147483754" r:id="rId3"/>
    <p:sldLayoutId id="2147483755" r:id="rId4"/>
    <p:sldLayoutId id="2147483756" r:id="rId5"/>
    <p:sldLayoutId id="2147483757" r:id="rId6"/>
    <p:sldLayoutId id="2147483758" r:id="rId7"/>
    <p:sldLayoutId id="2147483759" r:id="rId8"/>
    <p:sldLayoutId id="2147483760" r:id="rId9"/>
    <p:sldLayoutId id="2147483761" r:id="rId10"/>
    <p:sldLayoutId id="2147483762" r:id="rId11"/>
    <p:sldLayoutId id="2147483763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2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38.xml"/><Relationship Id="rId4" Type="http://schemas.openxmlformats.org/officeDocument/2006/relationships/image" Target="../media/image25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5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6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7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8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9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0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1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2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3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4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6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7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8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9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0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8.jp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1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2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3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4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59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70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8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9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0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2.xml"/><Relationship Id="rId4" Type="http://schemas.openxmlformats.org/officeDocument/2006/relationships/image" Target="../media/image10.jp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2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3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4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58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69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80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9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0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1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2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54.xml"/><Relationship Id="rId4" Type="http://schemas.openxmlformats.org/officeDocument/2006/relationships/image" Target="../media/image12.jpe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35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54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552.xml"/><Relationship Id="rId4" Type="http://schemas.openxmlformats.org/officeDocument/2006/relationships/image" Target="../media/image31.jp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56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56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56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6.xml"/><Relationship Id="rId4" Type="http://schemas.openxmlformats.org/officeDocument/2006/relationships/image" Target="../media/image14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8.xml"/><Relationship Id="rId4" Type="http://schemas.openxmlformats.org/officeDocument/2006/relationships/image" Target="../media/image17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9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9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254517" y="2763238"/>
            <a:ext cx="6202339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perspectiveRigh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800" b="1" i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ВИКТОРИНА</a:t>
            </a:r>
            <a:endParaRPr lang="ru-RU" sz="8800" b="1" i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57193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4"/>
          <p:cNvSpPr txBox="1">
            <a:spLocks noChangeArrowheads="1"/>
          </p:cNvSpPr>
          <p:nvPr/>
        </p:nvSpPr>
        <p:spPr bwMode="auto">
          <a:xfrm>
            <a:off x="1187624" y="332656"/>
            <a:ext cx="710002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3600" b="1" dirty="0">
                <a:solidFill>
                  <a:srgbClr val="000066"/>
                </a:solidFill>
                <a:latin typeface="Arial Black" pitchFamily="34" charset="0"/>
              </a:rPr>
              <a:t>Кто помог Ивану-царевичу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3600" b="1" dirty="0">
                <a:solidFill>
                  <a:srgbClr val="000066"/>
                </a:solidFill>
                <a:latin typeface="Arial Black" pitchFamily="34" charset="0"/>
              </a:rPr>
              <a:t> в сказке?</a:t>
            </a:r>
          </a:p>
        </p:txBody>
      </p:sp>
      <p:sp>
        <p:nvSpPr>
          <p:cNvPr id="23555" name="Text Box 6"/>
          <p:cNvSpPr txBox="1">
            <a:spLocks noChangeArrowheads="1"/>
          </p:cNvSpPr>
          <p:nvPr/>
        </p:nvSpPr>
        <p:spPr bwMode="auto">
          <a:xfrm>
            <a:off x="2209940" y="5661248"/>
            <a:ext cx="413286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4000" b="1" dirty="0">
                <a:solidFill>
                  <a:srgbClr val="7030A0"/>
                </a:solidFill>
                <a:latin typeface="Arial Black" pitchFamily="34" charset="0"/>
              </a:rPr>
              <a:t>3.Серый волк</a:t>
            </a:r>
          </a:p>
        </p:txBody>
      </p:sp>
      <p:sp>
        <p:nvSpPr>
          <p:cNvPr id="23556" name="Text Box 6"/>
          <p:cNvSpPr txBox="1">
            <a:spLocks noChangeArrowheads="1"/>
          </p:cNvSpPr>
          <p:nvPr/>
        </p:nvSpPr>
        <p:spPr bwMode="auto">
          <a:xfrm>
            <a:off x="1763688" y="4953362"/>
            <a:ext cx="317907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4000" b="1" dirty="0">
                <a:solidFill>
                  <a:srgbClr val="00B050"/>
                </a:solidFill>
                <a:latin typeface="Arial Black" pitchFamily="34" charset="0"/>
              </a:rPr>
              <a:t>2.Медведь</a:t>
            </a:r>
          </a:p>
        </p:txBody>
      </p:sp>
      <p:sp>
        <p:nvSpPr>
          <p:cNvPr id="23557" name="Text Box 6"/>
          <p:cNvSpPr txBox="1">
            <a:spLocks noChangeArrowheads="1"/>
          </p:cNvSpPr>
          <p:nvPr/>
        </p:nvSpPr>
        <p:spPr bwMode="auto">
          <a:xfrm>
            <a:off x="1007159" y="4238847"/>
            <a:ext cx="676875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4000" b="1" dirty="0">
                <a:solidFill>
                  <a:srgbClr val="0066FF"/>
                </a:solidFill>
                <a:latin typeface="Arial Black" pitchFamily="34" charset="0"/>
              </a:rPr>
              <a:t>1.Соловей-разбойник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1419" y="1340768"/>
            <a:ext cx="5239158" cy="29106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27444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25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25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25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25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25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25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  <p:bldP spid="23555" grpId="0"/>
      <p:bldP spid="23556" grpId="0"/>
      <p:bldP spid="2355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5"/>
          <p:cNvSpPr txBox="1">
            <a:spLocks noChangeArrowheads="1"/>
          </p:cNvSpPr>
          <p:nvPr/>
        </p:nvSpPr>
        <p:spPr bwMode="auto">
          <a:xfrm>
            <a:off x="1043608" y="125270"/>
            <a:ext cx="6332183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4400" dirty="0">
                <a:solidFill>
                  <a:srgbClr val="000066"/>
                </a:solidFill>
                <a:latin typeface="Arial Black" pitchFamily="34" charset="0"/>
              </a:rPr>
              <a:t>НАЗОВИТЕ СКАЗКУ</a:t>
            </a:r>
          </a:p>
        </p:txBody>
      </p:sp>
      <p:pic>
        <p:nvPicPr>
          <p:cNvPr id="13321" name="Picture 9" descr="f_4c0e0993d358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3297" y="3413364"/>
            <a:ext cx="6070389" cy="30990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580" name="Text Box 7"/>
          <p:cNvSpPr txBox="1">
            <a:spLocks noChangeArrowheads="1"/>
          </p:cNvSpPr>
          <p:nvPr/>
        </p:nvSpPr>
        <p:spPr bwMode="auto">
          <a:xfrm>
            <a:off x="716572" y="938320"/>
            <a:ext cx="752783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3600" b="1" dirty="0">
                <a:solidFill>
                  <a:srgbClr val="FFC000"/>
                </a:solidFill>
                <a:latin typeface="Arial Black" pitchFamily="34" charset="0"/>
              </a:rPr>
              <a:t>1.Сказка о царе </a:t>
            </a:r>
            <a:r>
              <a:rPr lang="ru-RU" altLang="ru-RU" sz="3600" b="1" dirty="0" err="1">
                <a:solidFill>
                  <a:srgbClr val="FFC000"/>
                </a:solidFill>
                <a:latin typeface="Arial Black" pitchFamily="34" charset="0"/>
              </a:rPr>
              <a:t>Салтане</a:t>
            </a:r>
            <a:endParaRPr lang="ru-RU" altLang="ru-RU" sz="3600" b="1" dirty="0">
              <a:solidFill>
                <a:srgbClr val="FFC000"/>
              </a:solidFill>
              <a:latin typeface="Arial Black" pitchFamily="34" charset="0"/>
            </a:endParaRPr>
          </a:p>
        </p:txBody>
      </p:sp>
      <p:sp>
        <p:nvSpPr>
          <p:cNvPr id="24581" name="Text Box 9"/>
          <p:cNvSpPr txBox="1">
            <a:spLocks noChangeArrowheads="1"/>
          </p:cNvSpPr>
          <p:nvPr/>
        </p:nvSpPr>
        <p:spPr bwMode="auto">
          <a:xfrm>
            <a:off x="716571" y="2336146"/>
            <a:ext cx="781586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3600" b="1" dirty="0">
                <a:solidFill>
                  <a:srgbClr val="7030A0"/>
                </a:solidFill>
                <a:latin typeface="Arial Black" pitchFamily="34" charset="0"/>
              </a:rPr>
              <a:t>3.Сказка о мертвой царевне и семи богатырях</a:t>
            </a:r>
          </a:p>
        </p:txBody>
      </p:sp>
      <p:sp>
        <p:nvSpPr>
          <p:cNvPr id="24582" name="Text Box 10"/>
          <p:cNvSpPr txBox="1">
            <a:spLocks noChangeArrowheads="1"/>
          </p:cNvSpPr>
          <p:nvPr/>
        </p:nvSpPr>
        <p:spPr bwMode="auto">
          <a:xfrm>
            <a:off x="899592" y="1689815"/>
            <a:ext cx="748883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3600" b="1" dirty="0">
                <a:solidFill>
                  <a:srgbClr val="990000"/>
                </a:solidFill>
                <a:latin typeface="Arial Black" pitchFamily="34" charset="0"/>
              </a:rPr>
              <a:t>2.Сказка о рыбаке и рыбке</a:t>
            </a:r>
          </a:p>
        </p:txBody>
      </p:sp>
    </p:spTree>
    <p:extLst>
      <p:ext uri="{BB962C8B-B14F-4D97-AF65-F5344CB8AC3E}">
        <p14:creationId xmlns:p14="http://schemas.microsoft.com/office/powerpoint/2010/main" val="1513417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125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50"/>
                            </p:stCondLst>
                            <p:childTnLst>
                              <p:par>
                                <p:cTn id="2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125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125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  <p:bldP spid="24580" grpId="0"/>
      <p:bldP spid="24581" grpId="0"/>
      <p:bldP spid="2458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7" name="Text Box 6"/>
          <p:cNvSpPr txBox="1">
            <a:spLocks noChangeArrowheads="1"/>
          </p:cNvSpPr>
          <p:nvPr/>
        </p:nvSpPr>
        <p:spPr bwMode="auto">
          <a:xfrm>
            <a:off x="91097" y="4277477"/>
            <a:ext cx="451117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4000" b="1" dirty="0">
                <a:solidFill>
                  <a:srgbClr val="C00000"/>
                </a:solidFill>
                <a:latin typeface="Arial Black" pitchFamily="34" charset="0"/>
              </a:rPr>
              <a:t>1. Белоснежка</a:t>
            </a:r>
          </a:p>
        </p:txBody>
      </p:sp>
      <p:sp>
        <p:nvSpPr>
          <p:cNvPr id="25608" name="Text Box 6"/>
          <p:cNvSpPr txBox="1">
            <a:spLocks noChangeArrowheads="1"/>
          </p:cNvSpPr>
          <p:nvPr/>
        </p:nvSpPr>
        <p:spPr bwMode="auto">
          <a:xfrm>
            <a:off x="1559255" y="4951318"/>
            <a:ext cx="3228769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4000" b="1" dirty="0">
                <a:solidFill>
                  <a:srgbClr val="C00000"/>
                </a:solidFill>
                <a:latin typeface="Arial Black" pitchFamily="34" charset="0"/>
              </a:rPr>
              <a:t>2.Золушка</a:t>
            </a:r>
          </a:p>
        </p:txBody>
      </p:sp>
      <p:sp>
        <p:nvSpPr>
          <p:cNvPr id="25609" name="Text Box 6"/>
          <p:cNvSpPr txBox="1">
            <a:spLocks noChangeArrowheads="1"/>
          </p:cNvSpPr>
          <p:nvPr/>
        </p:nvSpPr>
        <p:spPr bwMode="auto">
          <a:xfrm>
            <a:off x="2651717" y="5665410"/>
            <a:ext cx="6154249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4000" b="1" dirty="0">
                <a:solidFill>
                  <a:srgbClr val="C00000"/>
                </a:solidFill>
                <a:latin typeface="Arial Black" pitchFamily="34" charset="0"/>
              </a:rPr>
              <a:t>3.Спящая красавица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975971" y="188640"/>
            <a:ext cx="519206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НАЗОВИТЕ СКАЗКУ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605" y="955710"/>
            <a:ext cx="4235094" cy="32712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1272390"/>
            <a:ext cx="4017942" cy="29899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29002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7" grpId="0"/>
      <p:bldP spid="25608" grpId="0"/>
      <p:bldP spid="25609" grpId="0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835696" y="3645024"/>
            <a:ext cx="4305602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1" cap="none" spc="0" dirty="0">
                <a:ln w="1905"/>
                <a:solidFill>
                  <a:srgbClr val="FF006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КОНКУРС</a:t>
            </a:r>
          </a:p>
        </p:txBody>
      </p:sp>
    </p:spTree>
    <p:extLst>
      <p:ext uri="{BB962C8B-B14F-4D97-AF65-F5344CB8AC3E}">
        <p14:creationId xmlns:p14="http://schemas.microsoft.com/office/powerpoint/2010/main" val="1900115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67081" y="2420888"/>
            <a:ext cx="6209841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8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ВИКТОРИНА</a:t>
            </a:r>
          </a:p>
        </p:txBody>
      </p:sp>
    </p:spTree>
    <p:extLst>
      <p:ext uri="{BB962C8B-B14F-4D97-AF65-F5344CB8AC3E}">
        <p14:creationId xmlns:p14="http://schemas.microsoft.com/office/powerpoint/2010/main" val="1432504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1042988" y="938213"/>
            <a:ext cx="7200900" cy="2282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sz="2400">
                <a:solidFill>
                  <a:prstClr val="black"/>
                </a:solidFill>
                <a:latin typeface="Arial" charset="0"/>
                <a:cs typeface="Arial" charset="0"/>
              </a:rPr>
              <a:t>В названиях прочитанных им книжек      Незнайка, как обычно, сделал ошибки. </a:t>
            </a: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sz="2400">
                <a:solidFill>
                  <a:prstClr val="black"/>
                </a:solidFill>
                <a:latin typeface="Arial" charset="0"/>
                <a:cs typeface="Arial" charset="0"/>
              </a:rPr>
              <a:t>«Восстановите» подлинные названия сказок и книг, изменив в них одну или несколько букв.</a:t>
            </a:r>
          </a:p>
        </p:txBody>
      </p:sp>
      <p:pic>
        <p:nvPicPr>
          <p:cNvPr id="18437" name="Picture 5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3176588"/>
            <a:ext cx="2808288" cy="280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439" name="AutoShape 7"/>
          <p:cNvSpPr>
            <a:spLocks noChangeArrowheads="1"/>
          </p:cNvSpPr>
          <p:nvPr/>
        </p:nvSpPr>
        <p:spPr bwMode="auto">
          <a:xfrm>
            <a:off x="2987675" y="4149725"/>
            <a:ext cx="3025775" cy="898525"/>
          </a:xfrm>
          <a:prstGeom prst="wedgeRoundRectCallout">
            <a:avLst>
              <a:gd name="adj1" fmla="val -66787"/>
              <a:gd name="adj2" fmla="val 57773"/>
              <a:gd name="adj3" fmla="val 16667"/>
            </a:avLst>
          </a:prstGeom>
          <a:gradFill rotWithShape="1">
            <a:gsLst>
              <a:gs pos="0">
                <a:srgbClr val="CCCC00"/>
              </a:gs>
              <a:gs pos="100000">
                <a:srgbClr val="669900"/>
              </a:gs>
            </a:gsLst>
            <a:path path="rect">
              <a:fillToRect l="100000" t="10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sz="2800">
                <a:solidFill>
                  <a:prstClr val="white"/>
                </a:solidFill>
                <a:latin typeface="Arial" charset="0"/>
                <a:cs typeface="Arial" charset="0"/>
              </a:rPr>
              <a:t>А я вам помогу</a:t>
            </a:r>
          </a:p>
        </p:txBody>
      </p:sp>
    </p:spTree>
    <p:extLst>
      <p:ext uri="{BB962C8B-B14F-4D97-AF65-F5344CB8AC3E}">
        <p14:creationId xmlns:p14="http://schemas.microsoft.com/office/powerpoint/2010/main" val="2110284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913"/>
            <a:ext cx="2555875" cy="255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339" name="AutoShape 3"/>
          <p:cNvSpPr>
            <a:spLocks noChangeArrowheads="1"/>
          </p:cNvSpPr>
          <p:nvPr/>
        </p:nvSpPr>
        <p:spPr bwMode="auto">
          <a:xfrm>
            <a:off x="2771775" y="692150"/>
            <a:ext cx="4321175" cy="1617663"/>
          </a:xfrm>
          <a:prstGeom prst="wedgeRoundRectCallout">
            <a:avLst>
              <a:gd name="adj1" fmla="val -68921"/>
              <a:gd name="adj2" fmla="val 14866"/>
              <a:gd name="adj3" fmla="val 16667"/>
            </a:avLst>
          </a:prstGeom>
          <a:gradFill rotWithShape="1">
            <a:gsLst>
              <a:gs pos="0">
                <a:srgbClr val="CCCC00"/>
              </a:gs>
              <a:gs pos="100000">
                <a:srgbClr val="669900"/>
              </a:gs>
            </a:gsLst>
            <a:path path="rect">
              <a:fillToRect l="100000" t="10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sz="2400">
                <a:solidFill>
                  <a:prstClr val="white"/>
                </a:solidFill>
                <a:latin typeface="Arial" charset="0"/>
                <a:cs typeface="Arial" charset="0"/>
              </a:rPr>
              <a:t>Я опять что-то напутал. Поменяй букву и исправь мою ошибку</a:t>
            </a:r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827088" y="3252788"/>
            <a:ext cx="6913562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>
                <a:solidFill>
                  <a:srgbClr val="C0504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«Шурочка Ряба», русская народная сказка.</a:t>
            </a:r>
          </a:p>
        </p:txBody>
      </p:sp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1042988" y="3468688"/>
            <a:ext cx="6913562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>
                <a:solidFill>
                  <a:srgbClr val="C0504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«</a:t>
            </a:r>
            <a:r>
              <a:rPr lang="ru-RU" altLang="ru-RU" sz="3200" b="1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К</a:t>
            </a:r>
            <a:r>
              <a:rPr lang="ru-RU" altLang="ru-RU" sz="3200" b="1">
                <a:solidFill>
                  <a:srgbClr val="C0504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урочка Ряба», русская народная сказка.</a:t>
            </a:r>
          </a:p>
        </p:txBody>
      </p:sp>
      <p:sp>
        <p:nvSpPr>
          <p:cNvPr id="14342" name="AutoShape 6"/>
          <p:cNvSpPr>
            <a:spLocks noChangeArrowheads="1"/>
          </p:cNvSpPr>
          <p:nvPr/>
        </p:nvSpPr>
        <p:spPr bwMode="auto">
          <a:xfrm>
            <a:off x="1116013" y="4508500"/>
            <a:ext cx="914400" cy="914400"/>
          </a:xfrm>
          <a:prstGeom prst="smileyFace">
            <a:avLst>
              <a:gd name="adj" fmla="val 4653"/>
            </a:avLst>
          </a:prstGeom>
          <a:solidFill>
            <a:srgbClr val="FFCC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600" b="1">
                <a:solidFill>
                  <a:srgbClr val="FFCC00"/>
                </a:solidFill>
                <a:effectDag name="">
                  <a:cont type="tree" name="">
                    <a:effect ref="fillLine"/>
                    <a:outerShdw dist="38100" dir="13500000" algn="br">
                      <a:srgbClr val="FFDD55"/>
                    </a:outerShdw>
                  </a:cont>
                  <a:cont type="tree" name="">
                    <a:effect ref="fillLine"/>
                    <a:outerShdw dist="38100" dir="2700000" algn="tl">
                      <a:srgbClr val="997A00"/>
                    </a:outerShdw>
                  </a:cont>
                  <a:effect ref="fillLine"/>
                </a:effectDag>
                <a:latin typeface="Arial" charset="0"/>
                <a:cs typeface="Arial" charset="0"/>
              </a:rPr>
              <a:t>ответ</a:t>
            </a:r>
          </a:p>
        </p:txBody>
      </p:sp>
    </p:spTree>
    <p:extLst>
      <p:ext uri="{BB962C8B-B14F-4D97-AF65-F5344CB8AC3E}">
        <p14:creationId xmlns:p14="http://schemas.microsoft.com/office/powerpoint/2010/main" val="2432438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/>
      <p:bldP spid="1434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913"/>
            <a:ext cx="2555875" cy="255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459" name="AutoShape 3"/>
          <p:cNvSpPr>
            <a:spLocks noChangeArrowheads="1"/>
          </p:cNvSpPr>
          <p:nvPr/>
        </p:nvSpPr>
        <p:spPr bwMode="auto">
          <a:xfrm>
            <a:off x="2771775" y="692150"/>
            <a:ext cx="4321175" cy="1617663"/>
          </a:xfrm>
          <a:prstGeom prst="wedgeRoundRectCallout">
            <a:avLst>
              <a:gd name="adj1" fmla="val -68921"/>
              <a:gd name="adj2" fmla="val 14866"/>
              <a:gd name="adj3" fmla="val 16667"/>
            </a:avLst>
          </a:prstGeom>
          <a:gradFill rotWithShape="1">
            <a:gsLst>
              <a:gs pos="0">
                <a:srgbClr val="CCCC00"/>
              </a:gs>
              <a:gs pos="100000">
                <a:srgbClr val="669900"/>
              </a:gs>
            </a:gsLst>
            <a:path path="rect">
              <a:fillToRect l="100000" t="10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sz="2400">
                <a:solidFill>
                  <a:prstClr val="white"/>
                </a:solidFill>
                <a:latin typeface="Arial" charset="0"/>
                <a:cs typeface="Arial" charset="0"/>
              </a:rPr>
              <a:t>Я опять что-то напутал. Поменяй букву и исправь мою ошибку</a:t>
            </a:r>
          </a:p>
        </p:txBody>
      </p:sp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827088" y="3252788"/>
            <a:ext cx="6913562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>
                <a:solidFill>
                  <a:srgbClr val="C0504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«Золотая рубка», русская народная сказка.</a:t>
            </a:r>
          </a:p>
        </p:txBody>
      </p:sp>
      <p:sp>
        <p:nvSpPr>
          <p:cNvPr id="19461" name="Text Box 5"/>
          <p:cNvSpPr txBox="1">
            <a:spLocks noChangeArrowheads="1"/>
          </p:cNvSpPr>
          <p:nvPr/>
        </p:nvSpPr>
        <p:spPr bwMode="auto">
          <a:xfrm>
            <a:off x="1042988" y="3468688"/>
            <a:ext cx="6913562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>
                <a:solidFill>
                  <a:srgbClr val="C0504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«Золотая </a:t>
            </a:r>
            <a:r>
              <a:rPr lang="ru-RU" altLang="ru-RU" sz="3200" b="1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р</a:t>
            </a:r>
            <a:r>
              <a:rPr lang="ru-RU" altLang="ru-RU" sz="3200" b="1">
                <a:solidFill>
                  <a:srgbClr val="C0504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ыбка, русская народная сказка.</a:t>
            </a:r>
          </a:p>
        </p:txBody>
      </p:sp>
      <p:sp>
        <p:nvSpPr>
          <p:cNvPr id="19462" name="AutoShape 6"/>
          <p:cNvSpPr>
            <a:spLocks noChangeArrowheads="1"/>
          </p:cNvSpPr>
          <p:nvPr/>
        </p:nvSpPr>
        <p:spPr bwMode="auto">
          <a:xfrm>
            <a:off x="1116013" y="4508500"/>
            <a:ext cx="914400" cy="914400"/>
          </a:xfrm>
          <a:prstGeom prst="smileyFace">
            <a:avLst>
              <a:gd name="adj" fmla="val 4653"/>
            </a:avLst>
          </a:prstGeom>
          <a:solidFill>
            <a:srgbClr val="FFCC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600" b="1">
                <a:solidFill>
                  <a:srgbClr val="FFCC00"/>
                </a:solidFill>
                <a:effectDag name="">
                  <a:cont type="tree" name="">
                    <a:effect ref="fillLine"/>
                    <a:outerShdw dist="38100" dir="13500000" algn="br">
                      <a:srgbClr val="FFDD55"/>
                    </a:outerShdw>
                  </a:cont>
                  <a:cont type="tree" name="">
                    <a:effect ref="fillLine"/>
                    <a:outerShdw dist="38100" dir="2700000" algn="tl">
                      <a:srgbClr val="997A00"/>
                    </a:outerShdw>
                  </a:cont>
                  <a:effect ref="fillLine"/>
                </a:effectDag>
                <a:latin typeface="Arial" charset="0"/>
                <a:cs typeface="Arial" charset="0"/>
              </a:rPr>
              <a:t>ответ</a:t>
            </a:r>
          </a:p>
        </p:txBody>
      </p:sp>
    </p:spTree>
    <p:extLst>
      <p:ext uri="{BB962C8B-B14F-4D97-AF65-F5344CB8AC3E}">
        <p14:creationId xmlns:p14="http://schemas.microsoft.com/office/powerpoint/2010/main" val="2389613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/>
      <p:bldP spid="1946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913"/>
            <a:ext cx="2555875" cy="255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483" name="AutoShape 3"/>
          <p:cNvSpPr>
            <a:spLocks noChangeArrowheads="1"/>
          </p:cNvSpPr>
          <p:nvPr/>
        </p:nvSpPr>
        <p:spPr bwMode="auto">
          <a:xfrm>
            <a:off x="2771775" y="692150"/>
            <a:ext cx="4321175" cy="1617663"/>
          </a:xfrm>
          <a:prstGeom prst="wedgeRoundRectCallout">
            <a:avLst>
              <a:gd name="adj1" fmla="val -68921"/>
              <a:gd name="adj2" fmla="val 14866"/>
              <a:gd name="adj3" fmla="val 16667"/>
            </a:avLst>
          </a:prstGeom>
          <a:gradFill rotWithShape="1">
            <a:gsLst>
              <a:gs pos="0">
                <a:srgbClr val="CCCC00"/>
              </a:gs>
              <a:gs pos="100000">
                <a:srgbClr val="669900"/>
              </a:gs>
            </a:gsLst>
            <a:path path="rect">
              <a:fillToRect l="100000" t="10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sz="2400">
                <a:solidFill>
                  <a:prstClr val="white"/>
                </a:solidFill>
                <a:latin typeface="Arial" charset="0"/>
                <a:cs typeface="Arial" charset="0"/>
              </a:rPr>
              <a:t>Я опять что-то напутал. Поменяй букву и исправь мою ошибку</a:t>
            </a:r>
          </a:p>
        </p:txBody>
      </p:sp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827088" y="3252788"/>
            <a:ext cx="6913562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>
                <a:solidFill>
                  <a:srgbClr val="C0504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«Шар - птица», русская народная сказка.</a:t>
            </a:r>
          </a:p>
        </p:txBody>
      </p:sp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1042988" y="3468688"/>
            <a:ext cx="6913562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>
                <a:solidFill>
                  <a:srgbClr val="C0504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«</a:t>
            </a:r>
            <a:r>
              <a:rPr lang="ru-RU" altLang="ru-RU" sz="3200" b="1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Ж</a:t>
            </a:r>
            <a:r>
              <a:rPr lang="ru-RU" altLang="ru-RU" sz="3200" b="1">
                <a:solidFill>
                  <a:srgbClr val="C0504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ар - птица», русская народная сказка.</a:t>
            </a:r>
          </a:p>
        </p:txBody>
      </p:sp>
      <p:sp>
        <p:nvSpPr>
          <p:cNvPr id="20486" name="AutoShape 6"/>
          <p:cNvSpPr>
            <a:spLocks noChangeArrowheads="1"/>
          </p:cNvSpPr>
          <p:nvPr/>
        </p:nvSpPr>
        <p:spPr bwMode="auto">
          <a:xfrm>
            <a:off x="1116013" y="4508500"/>
            <a:ext cx="914400" cy="914400"/>
          </a:xfrm>
          <a:prstGeom prst="smileyFace">
            <a:avLst>
              <a:gd name="adj" fmla="val 4653"/>
            </a:avLst>
          </a:prstGeom>
          <a:solidFill>
            <a:srgbClr val="FFCC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600" b="1">
                <a:solidFill>
                  <a:srgbClr val="FFCC00"/>
                </a:solidFill>
                <a:effectDag name="">
                  <a:cont type="tree" name="">
                    <a:effect ref="fillLine"/>
                    <a:outerShdw dist="38100" dir="13500000" algn="br">
                      <a:srgbClr val="FFDD55"/>
                    </a:outerShdw>
                  </a:cont>
                  <a:cont type="tree" name="">
                    <a:effect ref="fillLine"/>
                    <a:outerShdw dist="38100" dir="2700000" algn="tl">
                      <a:srgbClr val="997A00"/>
                    </a:outerShdw>
                  </a:cont>
                  <a:effect ref="fillLine"/>
                </a:effectDag>
                <a:latin typeface="Arial" charset="0"/>
                <a:cs typeface="Arial" charset="0"/>
              </a:rPr>
              <a:t>ответ</a:t>
            </a:r>
          </a:p>
        </p:txBody>
      </p:sp>
    </p:spTree>
    <p:extLst>
      <p:ext uri="{BB962C8B-B14F-4D97-AF65-F5344CB8AC3E}">
        <p14:creationId xmlns:p14="http://schemas.microsoft.com/office/powerpoint/2010/main" val="3319599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/>
      <p:bldP spid="2048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913"/>
            <a:ext cx="2555875" cy="255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507" name="AutoShape 3"/>
          <p:cNvSpPr>
            <a:spLocks noChangeArrowheads="1"/>
          </p:cNvSpPr>
          <p:nvPr/>
        </p:nvSpPr>
        <p:spPr bwMode="auto">
          <a:xfrm>
            <a:off x="2771775" y="692150"/>
            <a:ext cx="4321175" cy="1617663"/>
          </a:xfrm>
          <a:prstGeom prst="wedgeRoundRectCallout">
            <a:avLst>
              <a:gd name="adj1" fmla="val -68921"/>
              <a:gd name="adj2" fmla="val 14866"/>
              <a:gd name="adj3" fmla="val 16667"/>
            </a:avLst>
          </a:prstGeom>
          <a:gradFill rotWithShape="1">
            <a:gsLst>
              <a:gs pos="0">
                <a:srgbClr val="CCCC00"/>
              </a:gs>
              <a:gs pos="100000">
                <a:srgbClr val="669900"/>
              </a:gs>
            </a:gsLst>
            <a:path path="rect">
              <a:fillToRect l="100000" t="10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sz="2400">
                <a:solidFill>
                  <a:prstClr val="white"/>
                </a:solidFill>
                <a:latin typeface="Arial" charset="0"/>
                <a:cs typeface="Arial" charset="0"/>
              </a:rPr>
              <a:t>Я опять что-то напутал. Убери букву и исправь мою ошибку</a:t>
            </a:r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827088" y="3252788"/>
            <a:ext cx="6913562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>
                <a:solidFill>
                  <a:srgbClr val="C0504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«Гусли - лебеди», А.Н.Толстой.</a:t>
            </a:r>
          </a:p>
        </p:txBody>
      </p:sp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900113" y="3716338"/>
            <a:ext cx="6913562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>
                <a:solidFill>
                  <a:srgbClr val="C0504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«Гуси – лебеди», А.Н.Толстой.</a:t>
            </a:r>
          </a:p>
        </p:txBody>
      </p:sp>
      <p:sp>
        <p:nvSpPr>
          <p:cNvPr id="21510" name="AutoShape 6"/>
          <p:cNvSpPr>
            <a:spLocks noChangeArrowheads="1"/>
          </p:cNvSpPr>
          <p:nvPr/>
        </p:nvSpPr>
        <p:spPr bwMode="auto">
          <a:xfrm>
            <a:off x="1116013" y="4508500"/>
            <a:ext cx="914400" cy="914400"/>
          </a:xfrm>
          <a:prstGeom prst="smileyFace">
            <a:avLst>
              <a:gd name="adj" fmla="val 4653"/>
            </a:avLst>
          </a:prstGeom>
          <a:solidFill>
            <a:srgbClr val="FFCC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600" b="1">
                <a:solidFill>
                  <a:srgbClr val="FFCC00"/>
                </a:solidFill>
                <a:effectDag name="">
                  <a:cont type="tree" name="">
                    <a:effect ref="fillLine"/>
                    <a:outerShdw dist="38100" dir="13500000" algn="br">
                      <a:srgbClr val="FFDD55"/>
                    </a:outerShdw>
                  </a:cont>
                  <a:cont type="tree" name="">
                    <a:effect ref="fillLine"/>
                    <a:outerShdw dist="38100" dir="2700000" algn="tl">
                      <a:srgbClr val="997A00"/>
                    </a:outerShdw>
                  </a:cont>
                  <a:effect ref="fillLine"/>
                </a:effectDag>
                <a:latin typeface="Arial" charset="0"/>
                <a:cs typeface="Arial" charset="0"/>
              </a:rPr>
              <a:t>ответ</a:t>
            </a:r>
          </a:p>
        </p:txBody>
      </p:sp>
    </p:spTree>
    <p:extLst>
      <p:ext uri="{BB962C8B-B14F-4D97-AF65-F5344CB8AC3E}">
        <p14:creationId xmlns:p14="http://schemas.microsoft.com/office/powerpoint/2010/main" val="43352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/>
      <p:bldP spid="2150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2"/>
          <p:cNvSpPr txBox="1">
            <a:spLocks noChangeArrowheads="1"/>
          </p:cNvSpPr>
          <p:nvPr/>
        </p:nvSpPr>
        <p:spPr bwMode="auto">
          <a:xfrm>
            <a:off x="332575" y="210724"/>
            <a:ext cx="898355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5400" b="1" i="1" dirty="0">
                <a:solidFill>
                  <a:srgbClr val="C00000"/>
                </a:solidFill>
                <a:latin typeface="Bodoni MT Black" pitchFamily="18" charset="0"/>
                <a:cs typeface="Arial" charset="0"/>
              </a:rPr>
              <a:t>Н а з о в и т е   с к а з к у </a:t>
            </a:r>
          </a:p>
        </p:txBody>
      </p:sp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5635870" y="4221163"/>
            <a:ext cx="350769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800" b="1" dirty="0">
                <a:solidFill>
                  <a:srgbClr val="0000FF"/>
                </a:solidFill>
                <a:latin typeface="Arial Black" pitchFamily="34" charset="0"/>
                <a:cs typeface="Arial" charset="0"/>
              </a:rPr>
              <a:t>1. </a:t>
            </a:r>
            <a:r>
              <a:rPr lang="ru-RU" altLang="ru-RU" sz="3200" b="1" dirty="0">
                <a:solidFill>
                  <a:srgbClr val="0000FF"/>
                </a:solidFill>
                <a:latin typeface="Arial Black" pitchFamily="34" charset="0"/>
                <a:cs typeface="Arial" charset="0"/>
              </a:rPr>
              <a:t>Волк и лиса</a:t>
            </a:r>
          </a:p>
        </p:txBody>
      </p:sp>
      <p:pic>
        <p:nvPicPr>
          <p:cNvPr id="8196" name="Picture 4" descr="лиса и волк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965273"/>
            <a:ext cx="4321419" cy="35131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Picture 7" descr="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7074" y="1125538"/>
            <a:ext cx="3994638" cy="28178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9" name="Text Box 8"/>
          <p:cNvSpPr txBox="1">
            <a:spLocks noChangeArrowheads="1"/>
          </p:cNvSpPr>
          <p:nvPr/>
        </p:nvSpPr>
        <p:spPr bwMode="auto">
          <a:xfrm>
            <a:off x="5635869" y="5026026"/>
            <a:ext cx="365837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3200" dirty="0">
                <a:solidFill>
                  <a:srgbClr val="993366"/>
                </a:solidFill>
                <a:latin typeface="Arial Black" pitchFamily="34" charset="0"/>
              </a:rPr>
              <a:t>2. Лиса и рыба</a:t>
            </a:r>
          </a:p>
        </p:txBody>
      </p:sp>
      <p:sp>
        <p:nvSpPr>
          <p:cNvPr id="8200" name="Text Box 9"/>
          <p:cNvSpPr txBox="1">
            <a:spLocks noChangeArrowheads="1"/>
          </p:cNvSpPr>
          <p:nvPr/>
        </p:nvSpPr>
        <p:spPr bwMode="auto">
          <a:xfrm>
            <a:off x="5635869" y="5805488"/>
            <a:ext cx="357020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 dirty="0">
                <a:solidFill>
                  <a:srgbClr val="0080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3.Глупый волк</a:t>
            </a:r>
          </a:p>
        </p:txBody>
      </p:sp>
    </p:spTree>
    <p:extLst>
      <p:ext uri="{BB962C8B-B14F-4D97-AF65-F5344CB8AC3E}">
        <p14:creationId xmlns:p14="http://schemas.microsoft.com/office/powerpoint/2010/main" val="163971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25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25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25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25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8195" grpId="0"/>
      <p:bldP spid="8199" grpId="0"/>
      <p:bldP spid="820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913"/>
            <a:ext cx="2555875" cy="255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531" name="AutoShape 3"/>
          <p:cNvSpPr>
            <a:spLocks noChangeArrowheads="1"/>
          </p:cNvSpPr>
          <p:nvPr/>
        </p:nvSpPr>
        <p:spPr bwMode="auto">
          <a:xfrm>
            <a:off x="2771775" y="692150"/>
            <a:ext cx="4321175" cy="1617663"/>
          </a:xfrm>
          <a:prstGeom prst="wedgeRoundRectCallout">
            <a:avLst>
              <a:gd name="adj1" fmla="val -68921"/>
              <a:gd name="adj2" fmla="val 14866"/>
              <a:gd name="adj3" fmla="val 16667"/>
            </a:avLst>
          </a:prstGeom>
          <a:gradFill rotWithShape="1">
            <a:gsLst>
              <a:gs pos="0">
                <a:srgbClr val="CCCC00"/>
              </a:gs>
              <a:gs pos="100000">
                <a:srgbClr val="669900"/>
              </a:gs>
            </a:gsLst>
            <a:path path="rect">
              <a:fillToRect l="100000" t="10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sz="2400">
                <a:solidFill>
                  <a:prstClr val="white"/>
                </a:solidFill>
                <a:latin typeface="Arial" charset="0"/>
                <a:cs typeface="Arial" charset="0"/>
              </a:rPr>
              <a:t>Я опять что-то напутал. Поменяй букву и исправь мою ошибку</a:t>
            </a:r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827088" y="3252788"/>
            <a:ext cx="6913562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>
                <a:solidFill>
                  <a:srgbClr val="C0504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«Кособок», русская народная сказка.</a:t>
            </a:r>
          </a:p>
        </p:txBody>
      </p:sp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1042988" y="3500438"/>
            <a:ext cx="6913562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>
                <a:solidFill>
                  <a:srgbClr val="C0504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«Ко</a:t>
            </a:r>
            <a:r>
              <a:rPr lang="ru-RU" altLang="ru-RU" sz="3200" b="1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л</a:t>
            </a:r>
            <a:r>
              <a:rPr lang="ru-RU" altLang="ru-RU" sz="3200" b="1">
                <a:solidFill>
                  <a:srgbClr val="C0504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обок», русская народная сказка.</a:t>
            </a:r>
          </a:p>
        </p:txBody>
      </p:sp>
      <p:sp>
        <p:nvSpPr>
          <p:cNvPr id="22534" name="AutoShape 6"/>
          <p:cNvSpPr>
            <a:spLocks noChangeArrowheads="1"/>
          </p:cNvSpPr>
          <p:nvPr/>
        </p:nvSpPr>
        <p:spPr bwMode="auto">
          <a:xfrm>
            <a:off x="1116013" y="4508500"/>
            <a:ext cx="914400" cy="914400"/>
          </a:xfrm>
          <a:prstGeom prst="smileyFace">
            <a:avLst>
              <a:gd name="adj" fmla="val 4653"/>
            </a:avLst>
          </a:prstGeom>
          <a:solidFill>
            <a:srgbClr val="FFCC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600" b="1">
                <a:solidFill>
                  <a:srgbClr val="FFCC00"/>
                </a:solidFill>
                <a:effectDag name="">
                  <a:cont type="tree" name="">
                    <a:effect ref="fillLine"/>
                    <a:outerShdw dist="38100" dir="13500000" algn="br">
                      <a:srgbClr val="FFDD55"/>
                    </a:outerShdw>
                  </a:cont>
                  <a:cont type="tree" name="">
                    <a:effect ref="fillLine"/>
                    <a:outerShdw dist="38100" dir="2700000" algn="tl">
                      <a:srgbClr val="997A00"/>
                    </a:outerShdw>
                  </a:cont>
                  <a:effect ref="fillLine"/>
                </a:effectDag>
                <a:latin typeface="Arial" charset="0"/>
                <a:cs typeface="Arial" charset="0"/>
              </a:rPr>
              <a:t>ответ</a:t>
            </a:r>
          </a:p>
        </p:txBody>
      </p:sp>
    </p:spTree>
    <p:extLst>
      <p:ext uri="{BB962C8B-B14F-4D97-AF65-F5344CB8AC3E}">
        <p14:creationId xmlns:p14="http://schemas.microsoft.com/office/powerpoint/2010/main" val="2164399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/>
      <p:bldP spid="2253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913"/>
            <a:ext cx="2555875" cy="255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2467" name="AutoShape 3"/>
          <p:cNvSpPr>
            <a:spLocks noChangeArrowheads="1"/>
          </p:cNvSpPr>
          <p:nvPr/>
        </p:nvSpPr>
        <p:spPr bwMode="auto">
          <a:xfrm>
            <a:off x="2771775" y="692150"/>
            <a:ext cx="4321175" cy="1617663"/>
          </a:xfrm>
          <a:prstGeom prst="wedgeRoundRectCallout">
            <a:avLst>
              <a:gd name="adj1" fmla="val -68921"/>
              <a:gd name="adj2" fmla="val 14866"/>
              <a:gd name="adj3" fmla="val 16667"/>
            </a:avLst>
          </a:prstGeom>
          <a:gradFill rotWithShape="1">
            <a:gsLst>
              <a:gs pos="0">
                <a:srgbClr val="CCCC00"/>
              </a:gs>
              <a:gs pos="100000">
                <a:srgbClr val="669900"/>
              </a:gs>
            </a:gsLst>
            <a:path path="rect">
              <a:fillToRect l="100000" t="10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sz="2400">
                <a:solidFill>
                  <a:prstClr val="white"/>
                </a:solidFill>
                <a:latin typeface="Arial" charset="0"/>
                <a:cs typeface="Arial" charset="0"/>
              </a:rPr>
              <a:t>Я опять что-то напутал. Поменяй букву и исправь мою ошибку</a:t>
            </a:r>
          </a:p>
        </p:txBody>
      </p:sp>
      <p:sp>
        <p:nvSpPr>
          <p:cNvPr id="62468" name="Text Box 4"/>
          <p:cNvSpPr txBox="1">
            <a:spLocks noChangeArrowheads="1"/>
          </p:cNvSpPr>
          <p:nvPr/>
        </p:nvSpPr>
        <p:spPr bwMode="auto">
          <a:xfrm>
            <a:off x="827088" y="3252788"/>
            <a:ext cx="6913562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>
                <a:solidFill>
                  <a:srgbClr val="C0504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«Журавль и капля», русская народная сказка.</a:t>
            </a:r>
          </a:p>
        </p:txBody>
      </p:sp>
      <p:sp>
        <p:nvSpPr>
          <p:cNvPr id="62469" name="Text Box 5"/>
          <p:cNvSpPr txBox="1">
            <a:spLocks noChangeArrowheads="1"/>
          </p:cNvSpPr>
          <p:nvPr/>
        </p:nvSpPr>
        <p:spPr bwMode="auto">
          <a:xfrm>
            <a:off x="1042988" y="3500438"/>
            <a:ext cx="6913562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>
                <a:solidFill>
                  <a:srgbClr val="C0504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«Журавль и </a:t>
            </a:r>
            <a:r>
              <a:rPr lang="ru-RU" altLang="ru-RU" sz="3200" b="1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ц</a:t>
            </a:r>
            <a:r>
              <a:rPr lang="ru-RU" altLang="ru-RU" sz="3200" b="1">
                <a:solidFill>
                  <a:srgbClr val="C0504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апля», русская народная сказка.</a:t>
            </a:r>
          </a:p>
        </p:txBody>
      </p:sp>
      <p:sp>
        <p:nvSpPr>
          <p:cNvPr id="62470" name="AutoShape 6"/>
          <p:cNvSpPr>
            <a:spLocks noChangeArrowheads="1"/>
          </p:cNvSpPr>
          <p:nvPr/>
        </p:nvSpPr>
        <p:spPr bwMode="auto">
          <a:xfrm>
            <a:off x="1116013" y="4508500"/>
            <a:ext cx="914400" cy="914400"/>
          </a:xfrm>
          <a:prstGeom prst="smileyFace">
            <a:avLst>
              <a:gd name="adj" fmla="val 4653"/>
            </a:avLst>
          </a:prstGeom>
          <a:solidFill>
            <a:srgbClr val="FFCC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600" b="1">
                <a:solidFill>
                  <a:srgbClr val="FFCC00"/>
                </a:solidFill>
                <a:effectDag name="">
                  <a:cont type="tree" name="">
                    <a:effect ref="fillLine"/>
                    <a:outerShdw dist="38100" dir="13500000" algn="br">
                      <a:srgbClr val="FFDD55"/>
                    </a:outerShdw>
                  </a:cont>
                  <a:cont type="tree" name="">
                    <a:effect ref="fillLine"/>
                    <a:outerShdw dist="38100" dir="2700000" algn="tl">
                      <a:srgbClr val="997A00"/>
                    </a:outerShdw>
                  </a:cont>
                  <a:effect ref="fillLine"/>
                </a:effectDag>
                <a:latin typeface="Arial" charset="0"/>
                <a:cs typeface="Arial" charset="0"/>
              </a:rPr>
              <a:t>ответ</a:t>
            </a:r>
          </a:p>
        </p:txBody>
      </p:sp>
    </p:spTree>
    <p:extLst>
      <p:ext uri="{BB962C8B-B14F-4D97-AF65-F5344CB8AC3E}">
        <p14:creationId xmlns:p14="http://schemas.microsoft.com/office/powerpoint/2010/main" val="595271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624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6246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6246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8" grpId="0"/>
      <p:bldP spid="6246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913"/>
            <a:ext cx="2555875" cy="255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3491" name="AutoShape 3"/>
          <p:cNvSpPr>
            <a:spLocks noChangeArrowheads="1"/>
          </p:cNvSpPr>
          <p:nvPr/>
        </p:nvSpPr>
        <p:spPr bwMode="auto">
          <a:xfrm>
            <a:off x="2771775" y="692150"/>
            <a:ext cx="4321175" cy="1617663"/>
          </a:xfrm>
          <a:prstGeom prst="wedgeRoundRectCallout">
            <a:avLst>
              <a:gd name="adj1" fmla="val -68921"/>
              <a:gd name="adj2" fmla="val 14866"/>
              <a:gd name="adj3" fmla="val 16667"/>
            </a:avLst>
          </a:prstGeom>
          <a:gradFill rotWithShape="1">
            <a:gsLst>
              <a:gs pos="0">
                <a:srgbClr val="CCCC00"/>
              </a:gs>
              <a:gs pos="100000">
                <a:srgbClr val="669900"/>
              </a:gs>
            </a:gsLst>
            <a:path path="rect">
              <a:fillToRect l="100000" t="10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sz="2400">
                <a:solidFill>
                  <a:prstClr val="white"/>
                </a:solidFill>
                <a:latin typeface="Arial" charset="0"/>
                <a:cs typeface="Arial" charset="0"/>
              </a:rPr>
              <a:t>Я опять что-то напутал. Поменяй букву и исправь мою ошибку</a:t>
            </a:r>
          </a:p>
        </p:txBody>
      </p:sp>
      <p:sp>
        <p:nvSpPr>
          <p:cNvPr id="63492" name="Text Box 4"/>
          <p:cNvSpPr txBox="1">
            <a:spLocks noChangeArrowheads="1"/>
          </p:cNvSpPr>
          <p:nvPr/>
        </p:nvSpPr>
        <p:spPr bwMode="auto">
          <a:xfrm>
            <a:off x="827088" y="3252788"/>
            <a:ext cx="6913562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>
                <a:solidFill>
                  <a:srgbClr val="C0504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«Волк и роза», русская народная сказка.</a:t>
            </a:r>
          </a:p>
        </p:txBody>
      </p:sp>
      <p:sp>
        <p:nvSpPr>
          <p:cNvPr id="63493" name="Text Box 5"/>
          <p:cNvSpPr txBox="1">
            <a:spLocks noChangeArrowheads="1"/>
          </p:cNvSpPr>
          <p:nvPr/>
        </p:nvSpPr>
        <p:spPr bwMode="auto">
          <a:xfrm>
            <a:off x="1042988" y="3500438"/>
            <a:ext cx="6913562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>
                <a:solidFill>
                  <a:srgbClr val="C0504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«Волк и </a:t>
            </a:r>
            <a:r>
              <a:rPr lang="ru-RU" altLang="ru-RU" sz="3200" b="1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к</a:t>
            </a:r>
            <a:r>
              <a:rPr lang="ru-RU" altLang="ru-RU" sz="3200" b="1">
                <a:solidFill>
                  <a:srgbClr val="C0504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оза», русская народная сказка.</a:t>
            </a:r>
          </a:p>
        </p:txBody>
      </p:sp>
      <p:sp>
        <p:nvSpPr>
          <p:cNvPr id="63494" name="AutoShape 6"/>
          <p:cNvSpPr>
            <a:spLocks noChangeArrowheads="1"/>
          </p:cNvSpPr>
          <p:nvPr/>
        </p:nvSpPr>
        <p:spPr bwMode="auto">
          <a:xfrm>
            <a:off x="1116013" y="4508500"/>
            <a:ext cx="914400" cy="914400"/>
          </a:xfrm>
          <a:prstGeom prst="smileyFace">
            <a:avLst>
              <a:gd name="adj" fmla="val 4653"/>
            </a:avLst>
          </a:prstGeom>
          <a:solidFill>
            <a:srgbClr val="FFCC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600" b="1">
                <a:solidFill>
                  <a:srgbClr val="FFCC00"/>
                </a:solidFill>
                <a:effectDag name="">
                  <a:cont type="tree" name="">
                    <a:effect ref="fillLine"/>
                    <a:outerShdw dist="38100" dir="13500000" algn="br">
                      <a:srgbClr val="FFDD55"/>
                    </a:outerShdw>
                  </a:cont>
                  <a:cont type="tree" name="">
                    <a:effect ref="fillLine"/>
                    <a:outerShdw dist="38100" dir="2700000" algn="tl">
                      <a:srgbClr val="997A00"/>
                    </a:outerShdw>
                  </a:cont>
                  <a:effect ref="fillLine"/>
                </a:effectDag>
                <a:latin typeface="Arial" charset="0"/>
                <a:cs typeface="Arial" charset="0"/>
              </a:rPr>
              <a:t>ответ</a:t>
            </a:r>
          </a:p>
        </p:txBody>
      </p:sp>
    </p:spTree>
    <p:extLst>
      <p:ext uri="{BB962C8B-B14F-4D97-AF65-F5344CB8AC3E}">
        <p14:creationId xmlns:p14="http://schemas.microsoft.com/office/powerpoint/2010/main" val="1677052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634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6349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6349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2" grpId="0"/>
      <p:bldP spid="6349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913"/>
            <a:ext cx="2555875" cy="255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555" name="AutoShape 3"/>
          <p:cNvSpPr>
            <a:spLocks noChangeArrowheads="1"/>
          </p:cNvSpPr>
          <p:nvPr/>
        </p:nvSpPr>
        <p:spPr bwMode="auto">
          <a:xfrm>
            <a:off x="2771775" y="692150"/>
            <a:ext cx="4321175" cy="1617663"/>
          </a:xfrm>
          <a:prstGeom prst="wedgeRoundRectCallout">
            <a:avLst>
              <a:gd name="adj1" fmla="val -68921"/>
              <a:gd name="adj2" fmla="val 14866"/>
              <a:gd name="adj3" fmla="val 16667"/>
            </a:avLst>
          </a:prstGeom>
          <a:gradFill rotWithShape="1">
            <a:gsLst>
              <a:gs pos="0">
                <a:srgbClr val="CCCC00"/>
              </a:gs>
              <a:gs pos="100000">
                <a:srgbClr val="669900"/>
              </a:gs>
            </a:gsLst>
            <a:path path="rect">
              <a:fillToRect l="100000" t="10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sz="2400">
                <a:solidFill>
                  <a:prstClr val="white"/>
                </a:solidFill>
                <a:latin typeface="Arial" charset="0"/>
                <a:cs typeface="Arial" charset="0"/>
              </a:rPr>
              <a:t>Я опять что-то напутал. Убери букву и исправь мою ошибку</a:t>
            </a:r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827088" y="3252788"/>
            <a:ext cx="6913562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>
                <a:solidFill>
                  <a:srgbClr val="C0504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«Звери в ярме», русская народная сказка.</a:t>
            </a:r>
          </a:p>
        </p:txBody>
      </p:sp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1042988" y="3500438"/>
            <a:ext cx="6913562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>
                <a:solidFill>
                  <a:srgbClr val="C0504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«Звери в яме», русская народная сказка.</a:t>
            </a:r>
          </a:p>
        </p:txBody>
      </p:sp>
      <p:sp>
        <p:nvSpPr>
          <p:cNvPr id="23558" name="AutoShape 6"/>
          <p:cNvSpPr>
            <a:spLocks noChangeArrowheads="1"/>
          </p:cNvSpPr>
          <p:nvPr/>
        </p:nvSpPr>
        <p:spPr bwMode="auto">
          <a:xfrm>
            <a:off x="1116013" y="4508500"/>
            <a:ext cx="914400" cy="914400"/>
          </a:xfrm>
          <a:prstGeom prst="smileyFace">
            <a:avLst>
              <a:gd name="adj" fmla="val 4653"/>
            </a:avLst>
          </a:prstGeom>
          <a:solidFill>
            <a:srgbClr val="FFCC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600" b="1">
                <a:solidFill>
                  <a:srgbClr val="FFCC00"/>
                </a:solidFill>
                <a:effectDag name="">
                  <a:cont type="tree" name="">
                    <a:effect ref="fillLine"/>
                    <a:outerShdw dist="38100" dir="13500000" algn="br">
                      <a:srgbClr val="FFDD55"/>
                    </a:outerShdw>
                  </a:cont>
                  <a:cont type="tree" name="">
                    <a:effect ref="fillLine"/>
                    <a:outerShdw dist="38100" dir="2700000" algn="tl">
                      <a:srgbClr val="997A00"/>
                    </a:outerShdw>
                  </a:cont>
                  <a:effect ref="fillLine"/>
                </a:effectDag>
                <a:latin typeface="Arial" charset="0"/>
                <a:cs typeface="Arial" charset="0"/>
              </a:rPr>
              <a:t>ответ</a:t>
            </a:r>
          </a:p>
        </p:txBody>
      </p:sp>
    </p:spTree>
    <p:extLst>
      <p:ext uri="{BB962C8B-B14F-4D97-AF65-F5344CB8AC3E}">
        <p14:creationId xmlns:p14="http://schemas.microsoft.com/office/powerpoint/2010/main" val="3597586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/>
      <p:bldP spid="2355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913"/>
            <a:ext cx="2555875" cy="255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7587" name="AutoShape 3"/>
          <p:cNvSpPr>
            <a:spLocks noChangeArrowheads="1"/>
          </p:cNvSpPr>
          <p:nvPr/>
        </p:nvSpPr>
        <p:spPr bwMode="auto">
          <a:xfrm>
            <a:off x="2771775" y="692150"/>
            <a:ext cx="4321175" cy="1617663"/>
          </a:xfrm>
          <a:prstGeom prst="wedgeRoundRectCallout">
            <a:avLst>
              <a:gd name="adj1" fmla="val -68921"/>
              <a:gd name="adj2" fmla="val 14866"/>
              <a:gd name="adj3" fmla="val 16667"/>
            </a:avLst>
          </a:prstGeom>
          <a:gradFill rotWithShape="1">
            <a:gsLst>
              <a:gs pos="0">
                <a:srgbClr val="CCCC00"/>
              </a:gs>
              <a:gs pos="100000">
                <a:srgbClr val="669900"/>
              </a:gs>
            </a:gsLst>
            <a:path path="rect">
              <a:fillToRect l="100000" t="10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sz="2400">
                <a:solidFill>
                  <a:prstClr val="white"/>
                </a:solidFill>
                <a:latin typeface="Arial" charset="0"/>
                <a:cs typeface="Arial" charset="0"/>
              </a:rPr>
              <a:t>Я опять что-то напутал. Поменяй буквы и исправь мою ошибку</a:t>
            </a:r>
          </a:p>
        </p:txBody>
      </p:sp>
      <p:sp>
        <p:nvSpPr>
          <p:cNvPr id="67588" name="Text Box 4"/>
          <p:cNvSpPr txBox="1">
            <a:spLocks noChangeArrowheads="1"/>
          </p:cNvSpPr>
          <p:nvPr/>
        </p:nvSpPr>
        <p:spPr bwMode="auto">
          <a:xfrm>
            <a:off x="827088" y="3252788"/>
            <a:ext cx="6913562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>
                <a:solidFill>
                  <a:srgbClr val="C0504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«Певучий корабль», русская народная сказка.</a:t>
            </a:r>
          </a:p>
        </p:txBody>
      </p:sp>
      <p:sp>
        <p:nvSpPr>
          <p:cNvPr id="67589" name="Text Box 5"/>
          <p:cNvSpPr txBox="1">
            <a:spLocks noChangeArrowheads="1"/>
          </p:cNvSpPr>
          <p:nvPr/>
        </p:nvSpPr>
        <p:spPr bwMode="auto">
          <a:xfrm>
            <a:off x="1042988" y="3500438"/>
            <a:ext cx="6913562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>
                <a:solidFill>
                  <a:srgbClr val="C0504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«</a:t>
            </a:r>
            <a:r>
              <a:rPr lang="ru-RU" altLang="ru-RU" sz="3200" b="1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Л</a:t>
            </a:r>
            <a:r>
              <a:rPr lang="ru-RU" altLang="ru-RU" sz="3200" b="1">
                <a:solidFill>
                  <a:srgbClr val="C0504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е</a:t>
            </a:r>
            <a:r>
              <a:rPr lang="ru-RU" altLang="ru-RU" sz="3200" b="1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т</a:t>
            </a:r>
            <a:r>
              <a:rPr lang="ru-RU" altLang="ru-RU" sz="3200" b="1">
                <a:solidFill>
                  <a:srgbClr val="C0504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учий корабль», русская народная сказка.</a:t>
            </a:r>
          </a:p>
        </p:txBody>
      </p:sp>
      <p:sp>
        <p:nvSpPr>
          <p:cNvPr id="67590" name="AutoShape 6"/>
          <p:cNvSpPr>
            <a:spLocks noChangeArrowheads="1"/>
          </p:cNvSpPr>
          <p:nvPr/>
        </p:nvSpPr>
        <p:spPr bwMode="auto">
          <a:xfrm>
            <a:off x="1116013" y="4508500"/>
            <a:ext cx="914400" cy="914400"/>
          </a:xfrm>
          <a:prstGeom prst="smileyFace">
            <a:avLst>
              <a:gd name="adj" fmla="val 4653"/>
            </a:avLst>
          </a:prstGeom>
          <a:solidFill>
            <a:srgbClr val="FFCC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600" b="1">
                <a:solidFill>
                  <a:srgbClr val="FFCC00"/>
                </a:solidFill>
                <a:effectDag name="">
                  <a:cont type="tree" name="">
                    <a:effect ref="fillLine"/>
                    <a:outerShdw dist="38100" dir="13500000" algn="br">
                      <a:srgbClr val="FFDD55"/>
                    </a:outerShdw>
                  </a:cont>
                  <a:cont type="tree" name="">
                    <a:effect ref="fillLine"/>
                    <a:outerShdw dist="38100" dir="2700000" algn="tl">
                      <a:srgbClr val="997A00"/>
                    </a:outerShdw>
                  </a:cont>
                  <a:effect ref="fillLine"/>
                </a:effectDag>
                <a:latin typeface="Arial" charset="0"/>
                <a:cs typeface="Arial" charset="0"/>
              </a:rPr>
              <a:t>ответ</a:t>
            </a:r>
          </a:p>
        </p:txBody>
      </p:sp>
    </p:spTree>
    <p:extLst>
      <p:ext uri="{BB962C8B-B14F-4D97-AF65-F5344CB8AC3E}">
        <p14:creationId xmlns:p14="http://schemas.microsoft.com/office/powerpoint/2010/main" val="812205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675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6758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6758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8" grpId="0"/>
      <p:bldP spid="6758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913"/>
            <a:ext cx="2555875" cy="255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4515" name="AutoShape 3"/>
          <p:cNvSpPr>
            <a:spLocks noChangeArrowheads="1"/>
          </p:cNvSpPr>
          <p:nvPr/>
        </p:nvSpPr>
        <p:spPr bwMode="auto">
          <a:xfrm>
            <a:off x="2771775" y="692150"/>
            <a:ext cx="4321175" cy="1617663"/>
          </a:xfrm>
          <a:prstGeom prst="wedgeRoundRectCallout">
            <a:avLst>
              <a:gd name="adj1" fmla="val -68921"/>
              <a:gd name="adj2" fmla="val 14866"/>
              <a:gd name="adj3" fmla="val 16667"/>
            </a:avLst>
          </a:prstGeom>
          <a:gradFill rotWithShape="1">
            <a:gsLst>
              <a:gs pos="0">
                <a:srgbClr val="CCCC00"/>
              </a:gs>
              <a:gs pos="100000">
                <a:srgbClr val="669900"/>
              </a:gs>
            </a:gsLst>
            <a:path path="rect">
              <a:fillToRect l="100000" t="10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sz="2400">
                <a:solidFill>
                  <a:prstClr val="white"/>
                </a:solidFill>
                <a:latin typeface="Arial" charset="0"/>
                <a:cs typeface="Arial" charset="0"/>
              </a:rPr>
              <a:t>Я опять что-то напутал. Поменяй буквы и исправь мою ошибку</a:t>
            </a:r>
          </a:p>
        </p:txBody>
      </p:sp>
      <p:sp>
        <p:nvSpPr>
          <p:cNvPr id="64516" name="Text Box 4"/>
          <p:cNvSpPr txBox="1">
            <a:spLocks noChangeArrowheads="1"/>
          </p:cNvSpPr>
          <p:nvPr/>
        </p:nvSpPr>
        <p:spPr bwMode="auto">
          <a:xfrm>
            <a:off x="827088" y="3252788"/>
            <a:ext cx="6913562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>
                <a:solidFill>
                  <a:srgbClr val="C0504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«Иванушка-чудачок», русская народная сказка.</a:t>
            </a:r>
          </a:p>
        </p:txBody>
      </p:sp>
      <p:sp>
        <p:nvSpPr>
          <p:cNvPr id="64517" name="Text Box 5"/>
          <p:cNvSpPr txBox="1">
            <a:spLocks noChangeArrowheads="1"/>
          </p:cNvSpPr>
          <p:nvPr/>
        </p:nvSpPr>
        <p:spPr bwMode="auto">
          <a:xfrm>
            <a:off x="1042988" y="3500438"/>
            <a:ext cx="6913562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>
                <a:solidFill>
                  <a:srgbClr val="C0504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«Иванушка - </a:t>
            </a:r>
            <a:r>
              <a:rPr lang="ru-RU" altLang="ru-RU" sz="3200" b="1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д</a:t>
            </a:r>
            <a:r>
              <a:rPr lang="ru-RU" altLang="ru-RU" sz="3200" b="1">
                <a:solidFill>
                  <a:srgbClr val="C0504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у</a:t>
            </a:r>
            <a:r>
              <a:rPr lang="ru-RU" altLang="ru-RU" sz="3200" b="1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р</a:t>
            </a:r>
            <a:r>
              <a:rPr lang="ru-RU" altLang="ru-RU" sz="3200" b="1">
                <a:solidFill>
                  <a:srgbClr val="C0504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ачок», русская народная сказка.</a:t>
            </a:r>
          </a:p>
        </p:txBody>
      </p:sp>
      <p:sp>
        <p:nvSpPr>
          <p:cNvPr id="64518" name="AutoShape 6"/>
          <p:cNvSpPr>
            <a:spLocks noChangeArrowheads="1"/>
          </p:cNvSpPr>
          <p:nvPr/>
        </p:nvSpPr>
        <p:spPr bwMode="auto">
          <a:xfrm>
            <a:off x="1116013" y="4508500"/>
            <a:ext cx="914400" cy="914400"/>
          </a:xfrm>
          <a:prstGeom prst="smileyFace">
            <a:avLst>
              <a:gd name="adj" fmla="val 4653"/>
            </a:avLst>
          </a:prstGeom>
          <a:solidFill>
            <a:srgbClr val="FFCC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600" b="1">
                <a:solidFill>
                  <a:srgbClr val="FFCC00"/>
                </a:solidFill>
                <a:effectDag name="">
                  <a:cont type="tree" name="">
                    <a:effect ref="fillLine"/>
                    <a:outerShdw dist="38100" dir="13500000" algn="br">
                      <a:srgbClr val="FFDD55"/>
                    </a:outerShdw>
                  </a:cont>
                  <a:cont type="tree" name="">
                    <a:effect ref="fillLine"/>
                    <a:outerShdw dist="38100" dir="2700000" algn="tl">
                      <a:srgbClr val="997A00"/>
                    </a:outerShdw>
                  </a:cont>
                  <a:effect ref="fillLine"/>
                </a:effectDag>
                <a:latin typeface="Arial" charset="0"/>
                <a:cs typeface="Arial" charset="0"/>
              </a:rPr>
              <a:t>ответ</a:t>
            </a:r>
          </a:p>
        </p:txBody>
      </p:sp>
    </p:spTree>
    <p:extLst>
      <p:ext uri="{BB962C8B-B14F-4D97-AF65-F5344CB8AC3E}">
        <p14:creationId xmlns:p14="http://schemas.microsoft.com/office/powerpoint/2010/main" val="3071743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645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645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645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645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6" grpId="0"/>
      <p:bldP spid="6451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913"/>
            <a:ext cx="2555875" cy="255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627" name="AutoShape 3"/>
          <p:cNvSpPr>
            <a:spLocks noChangeArrowheads="1"/>
          </p:cNvSpPr>
          <p:nvPr/>
        </p:nvSpPr>
        <p:spPr bwMode="auto">
          <a:xfrm>
            <a:off x="2771775" y="692150"/>
            <a:ext cx="4321175" cy="1617663"/>
          </a:xfrm>
          <a:prstGeom prst="wedgeRoundRectCallout">
            <a:avLst>
              <a:gd name="adj1" fmla="val -68921"/>
              <a:gd name="adj2" fmla="val 14866"/>
              <a:gd name="adj3" fmla="val 16667"/>
            </a:avLst>
          </a:prstGeom>
          <a:gradFill rotWithShape="1">
            <a:gsLst>
              <a:gs pos="0">
                <a:srgbClr val="CCCC00"/>
              </a:gs>
              <a:gs pos="100000">
                <a:srgbClr val="669900"/>
              </a:gs>
            </a:gsLst>
            <a:path path="rect">
              <a:fillToRect l="100000" t="10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sz="2400">
                <a:solidFill>
                  <a:prstClr val="white"/>
                </a:solidFill>
                <a:latin typeface="Arial" charset="0"/>
                <a:cs typeface="Arial" charset="0"/>
              </a:rPr>
              <a:t>Я опять что-то напутал. Поменяй букву и исправь мою ошибку</a:t>
            </a:r>
          </a:p>
        </p:txBody>
      </p:sp>
      <p:sp>
        <p:nvSpPr>
          <p:cNvPr id="26628" name="Text Box 4"/>
          <p:cNvSpPr txBox="1">
            <a:spLocks noChangeArrowheads="1"/>
          </p:cNvSpPr>
          <p:nvPr/>
        </p:nvSpPr>
        <p:spPr bwMode="auto">
          <a:xfrm>
            <a:off x="827088" y="3252788"/>
            <a:ext cx="6913562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>
                <a:solidFill>
                  <a:srgbClr val="C0504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«Кепка», русская народная сказка.</a:t>
            </a:r>
          </a:p>
        </p:txBody>
      </p:sp>
      <p:sp>
        <p:nvSpPr>
          <p:cNvPr id="26629" name="Text Box 5"/>
          <p:cNvSpPr txBox="1">
            <a:spLocks noChangeArrowheads="1"/>
          </p:cNvSpPr>
          <p:nvPr/>
        </p:nvSpPr>
        <p:spPr bwMode="auto">
          <a:xfrm>
            <a:off x="1042988" y="3573463"/>
            <a:ext cx="6913562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>
                <a:solidFill>
                  <a:srgbClr val="C0504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«</a:t>
            </a:r>
            <a:r>
              <a:rPr lang="ru-RU" altLang="ru-RU" sz="3200" b="1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Р</a:t>
            </a:r>
            <a:r>
              <a:rPr lang="ru-RU" altLang="ru-RU" sz="3200" b="1">
                <a:solidFill>
                  <a:srgbClr val="C0504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епка», русская народная сказка.</a:t>
            </a:r>
          </a:p>
        </p:txBody>
      </p:sp>
      <p:sp>
        <p:nvSpPr>
          <p:cNvPr id="26630" name="AutoShape 6"/>
          <p:cNvSpPr>
            <a:spLocks noChangeArrowheads="1"/>
          </p:cNvSpPr>
          <p:nvPr/>
        </p:nvSpPr>
        <p:spPr bwMode="auto">
          <a:xfrm>
            <a:off x="1116013" y="4508500"/>
            <a:ext cx="914400" cy="914400"/>
          </a:xfrm>
          <a:prstGeom prst="smileyFace">
            <a:avLst>
              <a:gd name="adj" fmla="val 4653"/>
            </a:avLst>
          </a:prstGeom>
          <a:solidFill>
            <a:srgbClr val="FFCC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600" b="1">
                <a:solidFill>
                  <a:srgbClr val="FFCC00"/>
                </a:solidFill>
                <a:effectDag name="">
                  <a:cont type="tree" name="">
                    <a:effect ref="fillLine"/>
                    <a:outerShdw dist="38100" dir="13500000" algn="br">
                      <a:srgbClr val="FFDD55"/>
                    </a:outerShdw>
                  </a:cont>
                  <a:cont type="tree" name="">
                    <a:effect ref="fillLine"/>
                    <a:outerShdw dist="38100" dir="2700000" algn="tl">
                      <a:srgbClr val="997A00"/>
                    </a:outerShdw>
                  </a:cont>
                  <a:effect ref="fillLine"/>
                </a:effectDag>
                <a:latin typeface="Arial" charset="0"/>
                <a:cs typeface="Arial" charset="0"/>
              </a:rPr>
              <a:t>ответ</a:t>
            </a:r>
          </a:p>
        </p:txBody>
      </p:sp>
    </p:spTree>
    <p:extLst>
      <p:ext uri="{BB962C8B-B14F-4D97-AF65-F5344CB8AC3E}">
        <p14:creationId xmlns:p14="http://schemas.microsoft.com/office/powerpoint/2010/main" val="3999111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0"/>
      <p:bldP spid="2662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913"/>
            <a:ext cx="2555875" cy="255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8611" name="AutoShape 3"/>
          <p:cNvSpPr>
            <a:spLocks noChangeArrowheads="1"/>
          </p:cNvSpPr>
          <p:nvPr/>
        </p:nvSpPr>
        <p:spPr bwMode="auto">
          <a:xfrm>
            <a:off x="2771775" y="692150"/>
            <a:ext cx="4321175" cy="1617663"/>
          </a:xfrm>
          <a:prstGeom prst="wedgeRoundRectCallout">
            <a:avLst>
              <a:gd name="adj1" fmla="val -68921"/>
              <a:gd name="adj2" fmla="val 14866"/>
              <a:gd name="adj3" fmla="val 16667"/>
            </a:avLst>
          </a:prstGeom>
          <a:gradFill rotWithShape="1">
            <a:gsLst>
              <a:gs pos="0">
                <a:srgbClr val="CCCC00"/>
              </a:gs>
              <a:gs pos="100000">
                <a:srgbClr val="669900"/>
              </a:gs>
            </a:gsLst>
            <a:path path="rect">
              <a:fillToRect l="100000" t="10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sz="2400">
                <a:solidFill>
                  <a:prstClr val="white"/>
                </a:solidFill>
                <a:latin typeface="Arial" charset="0"/>
                <a:cs typeface="Arial" charset="0"/>
              </a:rPr>
              <a:t>Я опять что-то напутал. Поменяй букву и исправь мою ошибку</a:t>
            </a:r>
          </a:p>
        </p:txBody>
      </p:sp>
      <p:sp>
        <p:nvSpPr>
          <p:cNvPr id="68612" name="Text Box 4"/>
          <p:cNvSpPr txBox="1">
            <a:spLocks noChangeArrowheads="1"/>
          </p:cNvSpPr>
          <p:nvPr/>
        </p:nvSpPr>
        <p:spPr bwMode="auto">
          <a:xfrm>
            <a:off x="827088" y="3252788"/>
            <a:ext cx="6913562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>
                <a:solidFill>
                  <a:srgbClr val="C0504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«Кот и киса», русская народная сказка.</a:t>
            </a:r>
          </a:p>
        </p:txBody>
      </p:sp>
      <p:sp>
        <p:nvSpPr>
          <p:cNvPr id="68613" name="Text Box 5"/>
          <p:cNvSpPr txBox="1">
            <a:spLocks noChangeArrowheads="1"/>
          </p:cNvSpPr>
          <p:nvPr/>
        </p:nvSpPr>
        <p:spPr bwMode="auto">
          <a:xfrm>
            <a:off x="1042988" y="3573463"/>
            <a:ext cx="6913562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>
                <a:solidFill>
                  <a:srgbClr val="C0504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«Кот и </a:t>
            </a:r>
            <a:r>
              <a:rPr lang="ru-RU" altLang="ru-RU" sz="3200" b="1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л</a:t>
            </a:r>
            <a:r>
              <a:rPr lang="ru-RU" altLang="ru-RU" sz="3200" b="1">
                <a:solidFill>
                  <a:srgbClr val="C0504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иса», русская народная сказка.</a:t>
            </a:r>
          </a:p>
        </p:txBody>
      </p:sp>
      <p:sp>
        <p:nvSpPr>
          <p:cNvPr id="68614" name="AutoShape 6"/>
          <p:cNvSpPr>
            <a:spLocks noChangeArrowheads="1"/>
          </p:cNvSpPr>
          <p:nvPr/>
        </p:nvSpPr>
        <p:spPr bwMode="auto">
          <a:xfrm>
            <a:off x="1116013" y="4508500"/>
            <a:ext cx="914400" cy="914400"/>
          </a:xfrm>
          <a:prstGeom prst="smileyFace">
            <a:avLst>
              <a:gd name="adj" fmla="val 4653"/>
            </a:avLst>
          </a:prstGeom>
          <a:solidFill>
            <a:srgbClr val="FFCC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600" b="1">
                <a:solidFill>
                  <a:srgbClr val="FFCC00"/>
                </a:solidFill>
                <a:effectDag name="">
                  <a:cont type="tree" name="">
                    <a:effect ref="fillLine"/>
                    <a:outerShdw dist="38100" dir="13500000" algn="br">
                      <a:srgbClr val="FFDD55"/>
                    </a:outerShdw>
                  </a:cont>
                  <a:cont type="tree" name="">
                    <a:effect ref="fillLine"/>
                    <a:outerShdw dist="38100" dir="2700000" algn="tl">
                      <a:srgbClr val="997A00"/>
                    </a:outerShdw>
                  </a:cont>
                  <a:effect ref="fillLine"/>
                </a:effectDag>
                <a:latin typeface="Arial" charset="0"/>
                <a:cs typeface="Arial" charset="0"/>
              </a:rPr>
              <a:t>ответ</a:t>
            </a:r>
          </a:p>
        </p:txBody>
      </p:sp>
    </p:spTree>
    <p:extLst>
      <p:ext uri="{BB962C8B-B14F-4D97-AF65-F5344CB8AC3E}">
        <p14:creationId xmlns:p14="http://schemas.microsoft.com/office/powerpoint/2010/main" val="610825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686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686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686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2" grpId="0"/>
      <p:bldP spid="6861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913"/>
            <a:ext cx="2555875" cy="255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651" name="AutoShape 3"/>
          <p:cNvSpPr>
            <a:spLocks noChangeArrowheads="1"/>
          </p:cNvSpPr>
          <p:nvPr/>
        </p:nvSpPr>
        <p:spPr bwMode="auto">
          <a:xfrm>
            <a:off x="2771775" y="692150"/>
            <a:ext cx="4321175" cy="1617663"/>
          </a:xfrm>
          <a:prstGeom prst="wedgeRoundRectCallout">
            <a:avLst>
              <a:gd name="adj1" fmla="val -68921"/>
              <a:gd name="adj2" fmla="val 14866"/>
              <a:gd name="adj3" fmla="val 16667"/>
            </a:avLst>
          </a:prstGeom>
          <a:gradFill rotWithShape="1">
            <a:gsLst>
              <a:gs pos="0">
                <a:srgbClr val="CCCC00"/>
              </a:gs>
              <a:gs pos="100000">
                <a:srgbClr val="669900"/>
              </a:gs>
            </a:gsLst>
            <a:path path="rect">
              <a:fillToRect l="100000" t="10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sz="2400">
                <a:solidFill>
                  <a:prstClr val="white"/>
                </a:solidFill>
                <a:latin typeface="Arial" charset="0"/>
                <a:cs typeface="Arial" charset="0"/>
              </a:rPr>
              <a:t>Я опять что-то напутал. Добавь букву и исправь мою ошибку</a:t>
            </a:r>
          </a:p>
        </p:txBody>
      </p:sp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827088" y="3252788"/>
            <a:ext cx="6913562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>
                <a:solidFill>
                  <a:srgbClr val="C0504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«Кошечка-Хаврошечка», русская народная сказка.</a:t>
            </a:r>
          </a:p>
        </p:txBody>
      </p:sp>
      <p:sp>
        <p:nvSpPr>
          <p:cNvPr id="27653" name="Text Box 5"/>
          <p:cNvSpPr txBox="1">
            <a:spLocks noChangeArrowheads="1"/>
          </p:cNvSpPr>
          <p:nvPr/>
        </p:nvSpPr>
        <p:spPr bwMode="auto">
          <a:xfrm>
            <a:off x="1042988" y="3573463"/>
            <a:ext cx="6913562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>
                <a:solidFill>
                  <a:srgbClr val="C0504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«К</a:t>
            </a:r>
            <a:r>
              <a:rPr lang="ru-RU" altLang="ru-RU" sz="3200" b="1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р</a:t>
            </a:r>
            <a:r>
              <a:rPr lang="ru-RU" altLang="ru-RU" sz="3200" b="1">
                <a:solidFill>
                  <a:srgbClr val="C0504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ошечка-Хаврошечка», русская народная сказка.</a:t>
            </a:r>
          </a:p>
        </p:txBody>
      </p:sp>
      <p:sp>
        <p:nvSpPr>
          <p:cNvPr id="27654" name="AutoShape 6"/>
          <p:cNvSpPr>
            <a:spLocks noChangeArrowheads="1"/>
          </p:cNvSpPr>
          <p:nvPr/>
        </p:nvSpPr>
        <p:spPr bwMode="auto">
          <a:xfrm>
            <a:off x="1116013" y="4508500"/>
            <a:ext cx="914400" cy="914400"/>
          </a:xfrm>
          <a:prstGeom prst="smileyFace">
            <a:avLst>
              <a:gd name="adj" fmla="val 4653"/>
            </a:avLst>
          </a:prstGeom>
          <a:solidFill>
            <a:srgbClr val="FFCC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600" b="1">
                <a:solidFill>
                  <a:srgbClr val="FFCC00"/>
                </a:solidFill>
                <a:effectDag name="">
                  <a:cont type="tree" name="">
                    <a:effect ref="fillLine"/>
                    <a:outerShdw dist="38100" dir="13500000" algn="br">
                      <a:srgbClr val="FFDD55"/>
                    </a:outerShdw>
                  </a:cont>
                  <a:cont type="tree" name="">
                    <a:effect ref="fillLine"/>
                    <a:outerShdw dist="38100" dir="2700000" algn="tl">
                      <a:srgbClr val="997A00"/>
                    </a:outerShdw>
                  </a:cont>
                  <a:effect ref="fillLine"/>
                </a:effectDag>
                <a:latin typeface="Arial" charset="0"/>
                <a:cs typeface="Arial" charset="0"/>
              </a:rPr>
              <a:t>ответ</a:t>
            </a:r>
          </a:p>
        </p:txBody>
      </p:sp>
    </p:spTree>
    <p:extLst>
      <p:ext uri="{BB962C8B-B14F-4D97-AF65-F5344CB8AC3E}">
        <p14:creationId xmlns:p14="http://schemas.microsoft.com/office/powerpoint/2010/main" val="275063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/>
      <p:bldP spid="2765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913"/>
            <a:ext cx="2555875" cy="255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675" name="AutoShape 3"/>
          <p:cNvSpPr>
            <a:spLocks noChangeArrowheads="1"/>
          </p:cNvSpPr>
          <p:nvPr/>
        </p:nvSpPr>
        <p:spPr bwMode="auto">
          <a:xfrm>
            <a:off x="2771775" y="692150"/>
            <a:ext cx="4321175" cy="1617663"/>
          </a:xfrm>
          <a:prstGeom prst="wedgeRoundRectCallout">
            <a:avLst>
              <a:gd name="adj1" fmla="val -68921"/>
              <a:gd name="adj2" fmla="val 14866"/>
              <a:gd name="adj3" fmla="val 16667"/>
            </a:avLst>
          </a:prstGeom>
          <a:gradFill rotWithShape="1">
            <a:gsLst>
              <a:gs pos="0">
                <a:srgbClr val="CCCC00"/>
              </a:gs>
              <a:gs pos="100000">
                <a:srgbClr val="669900"/>
              </a:gs>
            </a:gsLst>
            <a:path path="rect">
              <a:fillToRect l="100000" t="10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sz="2400">
                <a:solidFill>
                  <a:prstClr val="white"/>
                </a:solidFill>
                <a:latin typeface="Arial" charset="0"/>
                <a:cs typeface="Arial" charset="0"/>
              </a:rPr>
              <a:t>Я опять что-то напутал. Поменяй букву и исправь мою ошибку</a:t>
            </a:r>
          </a:p>
        </p:txBody>
      </p:sp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827088" y="3252788"/>
            <a:ext cx="6913562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>
                <a:solidFill>
                  <a:srgbClr val="C0504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«Киса и Журавль», русская народная сказка.</a:t>
            </a:r>
          </a:p>
        </p:txBody>
      </p:sp>
      <p:sp>
        <p:nvSpPr>
          <p:cNvPr id="28677" name="Text Box 5"/>
          <p:cNvSpPr txBox="1">
            <a:spLocks noChangeArrowheads="1"/>
          </p:cNvSpPr>
          <p:nvPr/>
        </p:nvSpPr>
        <p:spPr bwMode="auto">
          <a:xfrm>
            <a:off x="1042988" y="3573463"/>
            <a:ext cx="6913562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>
                <a:solidFill>
                  <a:srgbClr val="C0504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«</a:t>
            </a:r>
            <a:r>
              <a:rPr lang="ru-RU" altLang="ru-RU" sz="3200" b="1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Л</a:t>
            </a:r>
            <a:r>
              <a:rPr lang="ru-RU" altLang="ru-RU" sz="3200" b="1">
                <a:solidFill>
                  <a:srgbClr val="C0504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иса и Журавль», русская народная сказка.</a:t>
            </a:r>
          </a:p>
        </p:txBody>
      </p:sp>
      <p:sp>
        <p:nvSpPr>
          <p:cNvPr id="28678" name="AutoShape 6"/>
          <p:cNvSpPr>
            <a:spLocks noChangeArrowheads="1"/>
          </p:cNvSpPr>
          <p:nvPr/>
        </p:nvSpPr>
        <p:spPr bwMode="auto">
          <a:xfrm>
            <a:off x="1116013" y="4508500"/>
            <a:ext cx="914400" cy="914400"/>
          </a:xfrm>
          <a:prstGeom prst="smileyFace">
            <a:avLst>
              <a:gd name="adj" fmla="val 4653"/>
            </a:avLst>
          </a:prstGeom>
          <a:solidFill>
            <a:srgbClr val="FFCC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600" b="1">
                <a:solidFill>
                  <a:srgbClr val="FFCC00"/>
                </a:solidFill>
                <a:effectDag name="">
                  <a:cont type="tree" name="">
                    <a:effect ref="fillLine"/>
                    <a:outerShdw dist="38100" dir="13500000" algn="br">
                      <a:srgbClr val="FFDD55"/>
                    </a:outerShdw>
                  </a:cont>
                  <a:cont type="tree" name="">
                    <a:effect ref="fillLine"/>
                    <a:outerShdw dist="38100" dir="2700000" algn="tl">
                      <a:srgbClr val="997A00"/>
                    </a:outerShdw>
                  </a:cont>
                  <a:effect ref="fillLine"/>
                </a:effectDag>
                <a:latin typeface="Arial" charset="0"/>
                <a:cs typeface="Arial" charset="0"/>
              </a:rPr>
              <a:t>ответ</a:t>
            </a:r>
          </a:p>
        </p:txBody>
      </p:sp>
    </p:spTree>
    <p:extLst>
      <p:ext uri="{BB962C8B-B14F-4D97-AF65-F5344CB8AC3E}">
        <p14:creationId xmlns:p14="http://schemas.microsoft.com/office/powerpoint/2010/main" val="914941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6" grpId="0"/>
      <p:bldP spid="2867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5"/>
          <p:cNvSpPr>
            <a:spLocks noChangeArrowheads="1"/>
          </p:cNvSpPr>
          <p:nvPr/>
        </p:nvSpPr>
        <p:spPr bwMode="auto">
          <a:xfrm>
            <a:off x="1835696" y="138609"/>
            <a:ext cx="712879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4400" b="1" i="1" dirty="0">
                <a:solidFill>
                  <a:srgbClr val="C00000"/>
                </a:solidFill>
                <a:latin typeface="Arial" charset="0"/>
              </a:rPr>
              <a:t>Н а з о в и т е  с к а з к у</a:t>
            </a:r>
          </a:p>
        </p:txBody>
      </p:sp>
      <p:sp>
        <p:nvSpPr>
          <p:cNvPr id="9221" name="Text Box 6"/>
          <p:cNvSpPr txBox="1">
            <a:spLocks noChangeArrowheads="1"/>
          </p:cNvSpPr>
          <p:nvPr/>
        </p:nvSpPr>
        <p:spPr bwMode="auto">
          <a:xfrm>
            <a:off x="4067944" y="4602497"/>
            <a:ext cx="3815737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3200" dirty="0">
                <a:solidFill>
                  <a:srgbClr val="0000FF"/>
                </a:solidFill>
                <a:latin typeface="Arial Black" pitchFamily="34" charset="0"/>
              </a:rPr>
              <a:t>1.Морозко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z="2800" dirty="0">
              <a:solidFill>
                <a:srgbClr val="0000FF"/>
              </a:solidFill>
              <a:latin typeface="Arial Black" pitchFamily="34" charset="0"/>
            </a:endParaRPr>
          </a:p>
        </p:txBody>
      </p:sp>
      <p:sp>
        <p:nvSpPr>
          <p:cNvPr id="9222" name="Text Box 7"/>
          <p:cNvSpPr txBox="1">
            <a:spLocks noChangeArrowheads="1"/>
          </p:cNvSpPr>
          <p:nvPr/>
        </p:nvSpPr>
        <p:spPr bwMode="auto">
          <a:xfrm>
            <a:off x="3630952" y="5144464"/>
            <a:ext cx="551304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3200" dirty="0">
                <a:solidFill>
                  <a:srgbClr val="990099"/>
                </a:solidFill>
                <a:latin typeface="Arial Black" pitchFamily="34" charset="0"/>
              </a:rPr>
              <a:t>2. Мороз  красный нос</a:t>
            </a:r>
          </a:p>
        </p:txBody>
      </p:sp>
      <p:sp>
        <p:nvSpPr>
          <p:cNvPr id="9223" name="Text Box 8"/>
          <p:cNvSpPr txBox="1">
            <a:spLocks noChangeArrowheads="1"/>
          </p:cNvSpPr>
          <p:nvPr/>
        </p:nvSpPr>
        <p:spPr bwMode="auto">
          <a:xfrm>
            <a:off x="4202078" y="5729239"/>
            <a:ext cx="477246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3200" dirty="0">
                <a:solidFill>
                  <a:srgbClr val="008000"/>
                </a:solidFill>
                <a:latin typeface="Arial Black" pitchFamily="34" charset="0"/>
              </a:rPr>
              <a:t>3. Мороз синий нос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908050"/>
            <a:ext cx="3574023" cy="39005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2077" y="881798"/>
            <a:ext cx="4592405" cy="37206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4922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25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25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5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25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25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25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25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/>
      <p:bldP spid="9221" grpId="0"/>
      <p:bldP spid="9222" grpId="0"/>
      <p:bldP spid="922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913"/>
            <a:ext cx="2555875" cy="255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1747" name="AutoShape 3"/>
          <p:cNvSpPr>
            <a:spLocks noChangeArrowheads="1"/>
          </p:cNvSpPr>
          <p:nvPr/>
        </p:nvSpPr>
        <p:spPr bwMode="auto">
          <a:xfrm>
            <a:off x="2771775" y="692150"/>
            <a:ext cx="4321175" cy="1617663"/>
          </a:xfrm>
          <a:prstGeom prst="wedgeRoundRectCallout">
            <a:avLst>
              <a:gd name="adj1" fmla="val -68921"/>
              <a:gd name="adj2" fmla="val 14866"/>
              <a:gd name="adj3" fmla="val 16667"/>
            </a:avLst>
          </a:prstGeom>
          <a:gradFill rotWithShape="1">
            <a:gsLst>
              <a:gs pos="0">
                <a:srgbClr val="CCCC00"/>
              </a:gs>
              <a:gs pos="100000">
                <a:srgbClr val="669900"/>
              </a:gs>
            </a:gsLst>
            <a:path path="rect">
              <a:fillToRect l="100000" t="10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sz="2400">
                <a:solidFill>
                  <a:prstClr val="white"/>
                </a:solidFill>
                <a:latin typeface="Arial" charset="0"/>
                <a:cs typeface="Arial" charset="0"/>
              </a:rPr>
              <a:t>Я опять что-то напутал. Поменяй букву и исправь мою ошибку</a:t>
            </a:r>
          </a:p>
        </p:txBody>
      </p:sp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827088" y="3252788"/>
            <a:ext cx="6913562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>
                <a:solidFill>
                  <a:srgbClr val="C0504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«Красная Тапочка», Ш.Перро.</a:t>
            </a:r>
          </a:p>
        </p:txBody>
      </p:sp>
      <p:sp>
        <p:nvSpPr>
          <p:cNvPr id="31749" name="Text Box 5"/>
          <p:cNvSpPr txBox="1">
            <a:spLocks noChangeArrowheads="1"/>
          </p:cNvSpPr>
          <p:nvPr/>
        </p:nvSpPr>
        <p:spPr bwMode="auto">
          <a:xfrm>
            <a:off x="1042988" y="3573463"/>
            <a:ext cx="6913562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>
                <a:solidFill>
                  <a:srgbClr val="C0504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«Красная </a:t>
            </a:r>
            <a:r>
              <a:rPr lang="ru-RU" altLang="ru-RU" sz="3200" b="1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Ш</a:t>
            </a:r>
            <a:r>
              <a:rPr lang="ru-RU" altLang="ru-RU" sz="3200" b="1">
                <a:solidFill>
                  <a:srgbClr val="C0504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апочка», Ш.Перро.</a:t>
            </a:r>
          </a:p>
        </p:txBody>
      </p:sp>
      <p:sp>
        <p:nvSpPr>
          <p:cNvPr id="31750" name="AutoShape 6"/>
          <p:cNvSpPr>
            <a:spLocks noChangeArrowheads="1"/>
          </p:cNvSpPr>
          <p:nvPr/>
        </p:nvSpPr>
        <p:spPr bwMode="auto">
          <a:xfrm>
            <a:off x="1116013" y="4508500"/>
            <a:ext cx="914400" cy="914400"/>
          </a:xfrm>
          <a:prstGeom prst="smileyFace">
            <a:avLst>
              <a:gd name="adj" fmla="val 4653"/>
            </a:avLst>
          </a:prstGeom>
          <a:solidFill>
            <a:srgbClr val="FFCC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600" b="1">
                <a:solidFill>
                  <a:srgbClr val="FFCC00"/>
                </a:solidFill>
                <a:effectDag name="">
                  <a:cont type="tree" name="">
                    <a:effect ref="fillLine"/>
                    <a:outerShdw dist="38100" dir="13500000" algn="br">
                      <a:srgbClr val="FFDD55"/>
                    </a:outerShdw>
                  </a:cont>
                  <a:cont type="tree" name="">
                    <a:effect ref="fillLine"/>
                    <a:outerShdw dist="38100" dir="2700000" algn="tl">
                      <a:srgbClr val="997A00"/>
                    </a:outerShdw>
                  </a:cont>
                  <a:effect ref="fillLine"/>
                </a:effectDag>
                <a:latin typeface="Arial" charset="0"/>
                <a:cs typeface="Arial" charset="0"/>
              </a:rPr>
              <a:t>ответ</a:t>
            </a:r>
          </a:p>
        </p:txBody>
      </p:sp>
    </p:spTree>
    <p:extLst>
      <p:ext uri="{BB962C8B-B14F-4D97-AF65-F5344CB8AC3E}">
        <p14:creationId xmlns:p14="http://schemas.microsoft.com/office/powerpoint/2010/main" val="4049586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/>
      <p:bldP spid="3174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913"/>
            <a:ext cx="2555875" cy="255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2771" name="AutoShape 3"/>
          <p:cNvSpPr>
            <a:spLocks noChangeArrowheads="1"/>
          </p:cNvSpPr>
          <p:nvPr/>
        </p:nvSpPr>
        <p:spPr bwMode="auto">
          <a:xfrm>
            <a:off x="2771775" y="692150"/>
            <a:ext cx="4321175" cy="1617663"/>
          </a:xfrm>
          <a:prstGeom prst="wedgeRoundRectCallout">
            <a:avLst>
              <a:gd name="adj1" fmla="val -68921"/>
              <a:gd name="adj2" fmla="val 14866"/>
              <a:gd name="adj3" fmla="val 16667"/>
            </a:avLst>
          </a:prstGeom>
          <a:gradFill rotWithShape="1">
            <a:gsLst>
              <a:gs pos="0">
                <a:srgbClr val="CCCC00"/>
              </a:gs>
              <a:gs pos="100000">
                <a:srgbClr val="669900"/>
              </a:gs>
            </a:gsLst>
            <a:path path="rect">
              <a:fillToRect l="100000" t="10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sz="2400">
                <a:solidFill>
                  <a:prstClr val="white"/>
                </a:solidFill>
                <a:latin typeface="Arial" charset="0"/>
                <a:cs typeface="Arial" charset="0"/>
              </a:rPr>
              <a:t>Я опять что-то напутал. Убери лишнюю букву и исправь мою ошибку</a:t>
            </a:r>
          </a:p>
        </p:txBody>
      </p:sp>
      <p:sp>
        <p:nvSpPr>
          <p:cNvPr id="32772" name="Text Box 4"/>
          <p:cNvSpPr txBox="1">
            <a:spLocks noChangeArrowheads="1"/>
          </p:cNvSpPr>
          <p:nvPr/>
        </p:nvSpPr>
        <p:spPr bwMode="auto">
          <a:xfrm>
            <a:off x="827088" y="3252788"/>
            <a:ext cx="6913562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>
                <a:solidFill>
                  <a:srgbClr val="C0504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«Крот в сапогах», Ш.Перро.</a:t>
            </a:r>
          </a:p>
        </p:txBody>
      </p:sp>
      <p:sp>
        <p:nvSpPr>
          <p:cNvPr id="32773" name="Text Box 5"/>
          <p:cNvSpPr txBox="1">
            <a:spLocks noChangeArrowheads="1"/>
          </p:cNvSpPr>
          <p:nvPr/>
        </p:nvSpPr>
        <p:spPr bwMode="auto">
          <a:xfrm>
            <a:off x="1042988" y="3573463"/>
            <a:ext cx="6913562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>
                <a:solidFill>
                  <a:srgbClr val="C0504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«Кот в сапогах», Ш.Перро.</a:t>
            </a:r>
          </a:p>
        </p:txBody>
      </p:sp>
      <p:sp>
        <p:nvSpPr>
          <p:cNvPr id="32774" name="AutoShape 6"/>
          <p:cNvSpPr>
            <a:spLocks noChangeArrowheads="1"/>
          </p:cNvSpPr>
          <p:nvPr/>
        </p:nvSpPr>
        <p:spPr bwMode="auto">
          <a:xfrm>
            <a:off x="1116013" y="4508500"/>
            <a:ext cx="914400" cy="914400"/>
          </a:xfrm>
          <a:prstGeom prst="smileyFace">
            <a:avLst>
              <a:gd name="adj" fmla="val 4653"/>
            </a:avLst>
          </a:prstGeom>
          <a:solidFill>
            <a:srgbClr val="FFCC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600" b="1">
                <a:solidFill>
                  <a:srgbClr val="FFCC00"/>
                </a:solidFill>
                <a:effectDag name="">
                  <a:cont type="tree" name="">
                    <a:effect ref="fillLine"/>
                    <a:outerShdw dist="38100" dir="13500000" algn="br">
                      <a:srgbClr val="FFDD55"/>
                    </a:outerShdw>
                  </a:cont>
                  <a:cont type="tree" name="">
                    <a:effect ref="fillLine"/>
                    <a:outerShdw dist="38100" dir="2700000" algn="tl">
                      <a:srgbClr val="997A00"/>
                    </a:outerShdw>
                  </a:cont>
                  <a:effect ref="fillLine"/>
                </a:effectDag>
                <a:latin typeface="Arial" charset="0"/>
                <a:cs typeface="Arial" charset="0"/>
              </a:rPr>
              <a:t>ответ</a:t>
            </a:r>
          </a:p>
        </p:txBody>
      </p:sp>
    </p:spTree>
    <p:extLst>
      <p:ext uri="{BB962C8B-B14F-4D97-AF65-F5344CB8AC3E}">
        <p14:creationId xmlns:p14="http://schemas.microsoft.com/office/powerpoint/2010/main" val="3782335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2" grpId="0"/>
      <p:bldP spid="3277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913"/>
            <a:ext cx="2555875" cy="255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3795" name="AutoShape 3"/>
          <p:cNvSpPr>
            <a:spLocks noChangeArrowheads="1"/>
          </p:cNvSpPr>
          <p:nvPr/>
        </p:nvSpPr>
        <p:spPr bwMode="auto">
          <a:xfrm>
            <a:off x="2771775" y="692150"/>
            <a:ext cx="4321175" cy="1617663"/>
          </a:xfrm>
          <a:prstGeom prst="wedgeRoundRectCallout">
            <a:avLst>
              <a:gd name="adj1" fmla="val -68921"/>
              <a:gd name="adj2" fmla="val 14866"/>
              <a:gd name="adj3" fmla="val 16667"/>
            </a:avLst>
          </a:prstGeom>
          <a:gradFill rotWithShape="1">
            <a:gsLst>
              <a:gs pos="0">
                <a:srgbClr val="CCCC00"/>
              </a:gs>
              <a:gs pos="100000">
                <a:srgbClr val="669900"/>
              </a:gs>
            </a:gsLst>
            <a:path path="rect">
              <a:fillToRect l="100000" t="10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sz="2400">
                <a:solidFill>
                  <a:prstClr val="white"/>
                </a:solidFill>
                <a:latin typeface="Arial" charset="0"/>
                <a:cs typeface="Arial" charset="0"/>
              </a:rPr>
              <a:t>Я опять что-то напутал. Убери лишнюю букву и исправь мою ошибку</a:t>
            </a:r>
          </a:p>
        </p:txBody>
      </p:sp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827088" y="3252788"/>
            <a:ext cx="6913562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>
                <a:solidFill>
                  <a:srgbClr val="C0504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«Гладкий утёнок», Х.К.Андерсен.</a:t>
            </a:r>
          </a:p>
        </p:txBody>
      </p:sp>
      <p:sp>
        <p:nvSpPr>
          <p:cNvPr id="33797" name="Text Box 5"/>
          <p:cNvSpPr txBox="1">
            <a:spLocks noChangeArrowheads="1"/>
          </p:cNvSpPr>
          <p:nvPr/>
        </p:nvSpPr>
        <p:spPr bwMode="auto">
          <a:xfrm>
            <a:off x="1042988" y="3573463"/>
            <a:ext cx="6913562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>
                <a:solidFill>
                  <a:srgbClr val="C0504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«Гадкий утенок», Х.К.Андерсен.</a:t>
            </a:r>
          </a:p>
        </p:txBody>
      </p:sp>
      <p:sp>
        <p:nvSpPr>
          <p:cNvPr id="33798" name="AutoShape 6"/>
          <p:cNvSpPr>
            <a:spLocks noChangeArrowheads="1"/>
          </p:cNvSpPr>
          <p:nvPr/>
        </p:nvSpPr>
        <p:spPr bwMode="auto">
          <a:xfrm>
            <a:off x="1116013" y="4508500"/>
            <a:ext cx="914400" cy="914400"/>
          </a:xfrm>
          <a:prstGeom prst="smileyFace">
            <a:avLst>
              <a:gd name="adj" fmla="val 4653"/>
            </a:avLst>
          </a:prstGeom>
          <a:solidFill>
            <a:srgbClr val="FFCC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600" b="1">
                <a:solidFill>
                  <a:srgbClr val="FFCC00"/>
                </a:solidFill>
                <a:effectDag name="">
                  <a:cont type="tree" name="">
                    <a:effect ref="fillLine"/>
                    <a:outerShdw dist="38100" dir="13500000" algn="br">
                      <a:srgbClr val="FFDD55"/>
                    </a:outerShdw>
                  </a:cont>
                  <a:cont type="tree" name="">
                    <a:effect ref="fillLine"/>
                    <a:outerShdw dist="38100" dir="2700000" algn="tl">
                      <a:srgbClr val="997A00"/>
                    </a:outerShdw>
                  </a:cont>
                  <a:effect ref="fillLine"/>
                </a:effectDag>
                <a:latin typeface="Arial" charset="0"/>
                <a:cs typeface="Arial" charset="0"/>
              </a:rPr>
              <a:t>ответ</a:t>
            </a:r>
          </a:p>
        </p:txBody>
      </p:sp>
    </p:spTree>
    <p:extLst>
      <p:ext uri="{BB962C8B-B14F-4D97-AF65-F5344CB8AC3E}">
        <p14:creationId xmlns:p14="http://schemas.microsoft.com/office/powerpoint/2010/main" val="1801343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/>
      <p:bldP spid="3379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913"/>
            <a:ext cx="2555875" cy="255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4819" name="AutoShape 3"/>
          <p:cNvSpPr>
            <a:spLocks noChangeArrowheads="1"/>
          </p:cNvSpPr>
          <p:nvPr/>
        </p:nvSpPr>
        <p:spPr bwMode="auto">
          <a:xfrm>
            <a:off x="2771775" y="692150"/>
            <a:ext cx="4321175" cy="1617663"/>
          </a:xfrm>
          <a:prstGeom prst="wedgeRoundRectCallout">
            <a:avLst>
              <a:gd name="adj1" fmla="val -68921"/>
              <a:gd name="adj2" fmla="val 14866"/>
              <a:gd name="adj3" fmla="val 16667"/>
            </a:avLst>
          </a:prstGeom>
          <a:gradFill rotWithShape="1">
            <a:gsLst>
              <a:gs pos="0">
                <a:srgbClr val="CCCC00"/>
              </a:gs>
              <a:gs pos="100000">
                <a:srgbClr val="669900"/>
              </a:gs>
            </a:gsLst>
            <a:path path="rect">
              <a:fillToRect l="100000" t="10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sz="2400">
                <a:solidFill>
                  <a:prstClr val="white"/>
                </a:solidFill>
                <a:latin typeface="Arial" charset="0"/>
                <a:cs typeface="Arial" charset="0"/>
              </a:rPr>
              <a:t>Я опять что-то напутал. Поменяй букву и исправь мою ошибку</a:t>
            </a:r>
          </a:p>
        </p:txBody>
      </p:sp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827088" y="3252788"/>
            <a:ext cx="6913562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>
                <a:solidFill>
                  <a:srgbClr val="C0504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«Свинопёс», Х.К.Андерсен.</a:t>
            </a:r>
          </a:p>
        </p:txBody>
      </p:sp>
      <p:sp>
        <p:nvSpPr>
          <p:cNvPr id="34821" name="Text Box 5"/>
          <p:cNvSpPr txBox="1">
            <a:spLocks noChangeArrowheads="1"/>
          </p:cNvSpPr>
          <p:nvPr/>
        </p:nvSpPr>
        <p:spPr bwMode="auto">
          <a:xfrm>
            <a:off x="1042988" y="3573463"/>
            <a:ext cx="6913562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>
                <a:solidFill>
                  <a:srgbClr val="C0504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«Свиноп</a:t>
            </a:r>
            <a:r>
              <a:rPr lang="ru-RU" altLang="ru-RU" sz="3200" b="1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а</a:t>
            </a:r>
            <a:r>
              <a:rPr lang="ru-RU" altLang="ru-RU" sz="3200" b="1">
                <a:solidFill>
                  <a:srgbClr val="C0504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с», Х.К.Андерсен.</a:t>
            </a:r>
          </a:p>
        </p:txBody>
      </p:sp>
      <p:sp>
        <p:nvSpPr>
          <p:cNvPr id="34822" name="AutoShape 6"/>
          <p:cNvSpPr>
            <a:spLocks noChangeArrowheads="1"/>
          </p:cNvSpPr>
          <p:nvPr/>
        </p:nvSpPr>
        <p:spPr bwMode="auto">
          <a:xfrm>
            <a:off x="1116013" y="4508500"/>
            <a:ext cx="914400" cy="914400"/>
          </a:xfrm>
          <a:prstGeom prst="smileyFace">
            <a:avLst>
              <a:gd name="adj" fmla="val 4653"/>
            </a:avLst>
          </a:prstGeom>
          <a:solidFill>
            <a:srgbClr val="FFCC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600" b="1">
                <a:solidFill>
                  <a:srgbClr val="FFCC00"/>
                </a:solidFill>
                <a:effectDag name="">
                  <a:cont type="tree" name="">
                    <a:effect ref="fillLine"/>
                    <a:outerShdw dist="38100" dir="13500000" algn="br">
                      <a:srgbClr val="FFDD55"/>
                    </a:outerShdw>
                  </a:cont>
                  <a:cont type="tree" name="">
                    <a:effect ref="fillLine"/>
                    <a:outerShdw dist="38100" dir="2700000" algn="tl">
                      <a:srgbClr val="997A00"/>
                    </a:outerShdw>
                  </a:cont>
                  <a:effect ref="fillLine"/>
                </a:effectDag>
                <a:latin typeface="Arial" charset="0"/>
                <a:cs typeface="Arial" charset="0"/>
              </a:rPr>
              <a:t>ответ</a:t>
            </a:r>
          </a:p>
        </p:txBody>
      </p:sp>
    </p:spTree>
    <p:extLst>
      <p:ext uri="{BB962C8B-B14F-4D97-AF65-F5344CB8AC3E}">
        <p14:creationId xmlns:p14="http://schemas.microsoft.com/office/powerpoint/2010/main" val="3546467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0" grpId="0"/>
      <p:bldP spid="34821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913"/>
            <a:ext cx="2555875" cy="255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5843" name="AutoShape 3"/>
          <p:cNvSpPr>
            <a:spLocks noChangeArrowheads="1"/>
          </p:cNvSpPr>
          <p:nvPr/>
        </p:nvSpPr>
        <p:spPr bwMode="auto">
          <a:xfrm>
            <a:off x="2771775" y="692150"/>
            <a:ext cx="4321175" cy="1617663"/>
          </a:xfrm>
          <a:prstGeom prst="wedgeRoundRectCallout">
            <a:avLst>
              <a:gd name="adj1" fmla="val -68921"/>
              <a:gd name="adj2" fmla="val 14866"/>
              <a:gd name="adj3" fmla="val 16667"/>
            </a:avLst>
          </a:prstGeom>
          <a:gradFill rotWithShape="1">
            <a:gsLst>
              <a:gs pos="0">
                <a:srgbClr val="CCCC00"/>
              </a:gs>
              <a:gs pos="100000">
                <a:srgbClr val="669900"/>
              </a:gs>
            </a:gsLst>
            <a:path path="rect">
              <a:fillToRect l="100000" t="10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sz="2400">
                <a:solidFill>
                  <a:prstClr val="white"/>
                </a:solidFill>
                <a:latin typeface="Arial" charset="0"/>
                <a:cs typeface="Arial" charset="0"/>
              </a:rPr>
              <a:t>Я опять что-то напутал. Поменяй букву и исправь мою ошибку</a:t>
            </a:r>
          </a:p>
        </p:txBody>
      </p:sp>
      <p:sp>
        <p:nvSpPr>
          <p:cNvPr id="35844" name="Text Box 4"/>
          <p:cNvSpPr txBox="1">
            <a:spLocks noChangeArrowheads="1"/>
          </p:cNvSpPr>
          <p:nvPr/>
        </p:nvSpPr>
        <p:spPr bwMode="auto">
          <a:xfrm>
            <a:off x="827088" y="3252788"/>
            <a:ext cx="6913562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>
                <a:solidFill>
                  <a:srgbClr val="C0504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«Кусалочка», Х.К.Андерсен.</a:t>
            </a:r>
          </a:p>
        </p:txBody>
      </p:sp>
      <p:sp>
        <p:nvSpPr>
          <p:cNvPr id="35845" name="Text Box 5"/>
          <p:cNvSpPr txBox="1">
            <a:spLocks noChangeArrowheads="1"/>
          </p:cNvSpPr>
          <p:nvPr/>
        </p:nvSpPr>
        <p:spPr bwMode="auto">
          <a:xfrm>
            <a:off x="1042988" y="3573463"/>
            <a:ext cx="6913562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>
                <a:solidFill>
                  <a:srgbClr val="C0504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«</a:t>
            </a:r>
            <a:r>
              <a:rPr lang="ru-RU" altLang="ru-RU" sz="3200" b="1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Р</a:t>
            </a:r>
            <a:r>
              <a:rPr lang="ru-RU" altLang="ru-RU" sz="3200" b="1">
                <a:solidFill>
                  <a:srgbClr val="C0504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усалочка», Х.К.Андерсен.</a:t>
            </a:r>
          </a:p>
        </p:txBody>
      </p:sp>
      <p:sp>
        <p:nvSpPr>
          <p:cNvPr id="35846" name="AutoShape 6"/>
          <p:cNvSpPr>
            <a:spLocks noChangeArrowheads="1"/>
          </p:cNvSpPr>
          <p:nvPr/>
        </p:nvSpPr>
        <p:spPr bwMode="auto">
          <a:xfrm>
            <a:off x="1116013" y="4508500"/>
            <a:ext cx="914400" cy="914400"/>
          </a:xfrm>
          <a:prstGeom prst="smileyFace">
            <a:avLst>
              <a:gd name="adj" fmla="val 4653"/>
            </a:avLst>
          </a:prstGeom>
          <a:solidFill>
            <a:srgbClr val="FFCC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600" b="1">
                <a:solidFill>
                  <a:srgbClr val="FFCC00"/>
                </a:solidFill>
                <a:effectDag name="">
                  <a:cont type="tree" name="">
                    <a:effect ref="fillLine"/>
                    <a:outerShdw dist="38100" dir="13500000" algn="br">
                      <a:srgbClr val="FFDD55"/>
                    </a:outerShdw>
                  </a:cont>
                  <a:cont type="tree" name="">
                    <a:effect ref="fillLine"/>
                    <a:outerShdw dist="38100" dir="2700000" algn="tl">
                      <a:srgbClr val="997A00"/>
                    </a:outerShdw>
                  </a:cont>
                  <a:effect ref="fillLine"/>
                </a:effectDag>
                <a:latin typeface="Arial" charset="0"/>
                <a:cs typeface="Arial" charset="0"/>
              </a:rPr>
              <a:t>ответ</a:t>
            </a:r>
          </a:p>
        </p:txBody>
      </p:sp>
    </p:spTree>
    <p:extLst>
      <p:ext uri="{BB962C8B-B14F-4D97-AF65-F5344CB8AC3E}">
        <p14:creationId xmlns:p14="http://schemas.microsoft.com/office/powerpoint/2010/main" val="1701228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4" grpId="0"/>
      <p:bldP spid="3584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913"/>
            <a:ext cx="2555875" cy="255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7891" name="AutoShape 3"/>
          <p:cNvSpPr>
            <a:spLocks noChangeArrowheads="1"/>
          </p:cNvSpPr>
          <p:nvPr/>
        </p:nvSpPr>
        <p:spPr bwMode="auto">
          <a:xfrm>
            <a:off x="2771775" y="692150"/>
            <a:ext cx="4321175" cy="1617663"/>
          </a:xfrm>
          <a:prstGeom prst="wedgeRoundRectCallout">
            <a:avLst>
              <a:gd name="adj1" fmla="val -68921"/>
              <a:gd name="adj2" fmla="val 14866"/>
              <a:gd name="adj3" fmla="val 16667"/>
            </a:avLst>
          </a:prstGeom>
          <a:gradFill rotWithShape="1">
            <a:gsLst>
              <a:gs pos="0">
                <a:srgbClr val="CCCC00"/>
              </a:gs>
              <a:gs pos="100000">
                <a:srgbClr val="669900"/>
              </a:gs>
            </a:gsLst>
            <a:path path="rect">
              <a:fillToRect l="100000" t="10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sz="2400">
                <a:solidFill>
                  <a:prstClr val="white"/>
                </a:solidFill>
                <a:latin typeface="Arial" charset="0"/>
                <a:cs typeface="Arial" charset="0"/>
              </a:rPr>
              <a:t>Я опять что-то напутал. Поменяй букву и исправь мою ошибку</a:t>
            </a:r>
          </a:p>
        </p:txBody>
      </p:sp>
      <p:sp>
        <p:nvSpPr>
          <p:cNvPr id="37892" name="Text Box 4"/>
          <p:cNvSpPr txBox="1">
            <a:spLocks noChangeArrowheads="1"/>
          </p:cNvSpPr>
          <p:nvPr/>
        </p:nvSpPr>
        <p:spPr bwMode="auto">
          <a:xfrm>
            <a:off x="827088" y="3252788"/>
            <a:ext cx="6913562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>
                <a:solidFill>
                  <a:srgbClr val="C0504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«Серая лейка», Д.Н.Мамин-Сибиряк.</a:t>
            </a:r>
          </a:p>
        </p:txBody>
      </p:sp>
      <p:sp>
        <p:nvSpPr>
          <p:cNvPr id="37893" name="Text Box 5"/>
          <p:cNvSpPr txBox="1">
            <a:spLocks noChangeArrowheads="1"/>
          </p:cNvSpPr>
          <p:nvPr/>
        </p:nvSpPr>
        <p:spPr bwMode="auto">
          <a:xfrm>
            <a:off x="539750" y="3573463"/>
            <a:ext cx="76327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>
                <a:solidFill>
                  <a:srgbClr val="C0504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«Серая </a:t>
            </a:r>
            <a:r>
              <a:rPr lang="ru-RU" altLang="ru-RU" sz="3200" b="1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Ш</a:t>
            </a:r>
            <a:r>
              <a:rPr lang="ru-RU" altLang="ru-RU" sz="3200" b="1">
                <a:solidFill>
                  <a:srgbClr val="C0504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ейка», Д.Н.Мамин-Сибиряк.</a:t>
            </a:r>
          </a:p>
        </p:txBody>
      </p:sp>
      <p:sp>
        <p:nvSpPr>
          <p:cNvPr id="37894" name="AutoShape 6"/>
          <p:cNvSpPr>
            <a:spLocks noChangeArrowheads="1"/>
          </p:cNvSpPr>
          <p:nvPr/>
        </p:nvSpPr>
        <p:spPr bwMode="auto">
          <a:xfrm>
            <a:off x="1116013" y="4508500"/>
            <a:ext cx="914400" cy="914400"/>
          </a:xfrm>
          <a:prstGeom prst="smileyFace">
            <a:avLst>
              <a:gd name="adj" fmla="val 4653"/>
            </a:avLst>
          </a:prstGeom>
          <a:solidFill>
            <a:srgbClr val="FFCC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600" b="1">
                <a:solidFill>
                  <a:srgbClr val="FFCC00"/>
                </a:solidFill>
                <a:effectDag name="">
                  <a:cont type="tree" name="">
                    <a:effect ref="fillLine"/>
                    <a:outerShdw dist="38100" dir="13500000" algn="br">
                      <a:srgbClr val="FFDD55"/>
                    </a:outerShdw>
                  </a:cont>
                  <a:cont type="tree" name="">
                    <a:effect ref="fillLine"/>
                    <a:outerShdw dist="38100" dir="2700000" algn="tl">
                      <a:srgbClr val="997A00"/>
                    </a:outerShdw>
                  </a:cont>
                  <a:effect ref="fillLine"/>
                </a:effectDag>
                <a:latin typeface="Arial" charset="0"/>
                <a:cs typeface="Arial" charset="0"/>
              </a:rPr>
              <a:t>ответ</a:t>
            </a:r>
          </a:p>
        </p:txBody>
      </p:sp>
    </p:spTree>
    <p:extLst>
      <p:ext uri="{BB962C8B-B14F-4D97-AF65-F5344CB8AC3E}">
        <p14:creationId xmlns:p14="http://schemas.microsoft.com/office/powerpoint/2010/main" val="4122967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2" grpId="0"/>
      <p:bldP spid="3789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913"/>
            <a:ext cx="2555875" cy="255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9939" name="AutoShape 3"/>
          <p:cNvSpPr>
            <a:spLocks noChangeArrowheads="1"/>
          </p:cNvSpPr>
          <p:nvPr/>
        </p:nvSpPr>
        <p:spPr bwMode="auto">
          <a:xfrm>
            <a:off x="2771775" y="692150"/>
            <a:ext cx="4321175" cy="1617663"/>
          </a:xfrm>
          <a:prstGeom prst="wedgeRoundRectCallout">
            <a:avLst>
              <a:gd name="adj1" fmla="val -68921"/>
              <a:gd name="adj2" fmla="val 14866"/>
              <a:gd name="adj3" fmla="val 16667"/>
            </a:avLst>
          </a:prstGeom>
          <a:gradFill rotWithShape="1">
            <a:gsLst>
              <a:gs pos="0">
                <a:srgbClr val="CCCC00"/>
              </a:gs>
              <a:gs pos="100000">
                <a:srgbClr val="669900"/>
              </a:gs>
            </a:gsLst>
            <a:path path="rect">
              <a:fillToRect l="100000" t="10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sz="2400">
                <a:solidFill>
                  <a:prstClr val="white"/>
                </a:solidFill>
                <a:latin typeface="Arial" charset="0"/>
                <a:cs typeface="Arial" charset="0"/>
              </a:rPr>
              <a:t>Я опять что-то напутал. Добавь букву и исправь мою ошибку</a:t>
            </a:r>
          </a:p>
        </p:txBody>
      </p:sp>
      <p:sp>
        <p:nvSpPr>
          <p:cNvPr id="39940" name="Text Box 4"/>
          <p:cNvSpPr txBox="1">
            <a:spLocks noChangeArrowheads="1"/>
          </p:cNvSpPr>
          <p:nvPr/>
        </p:nvSpPr>
        <p:spPr bwMode="auto">
          <a:xfrm>
            <a:off x="827088" y="3252788"/>
            <a:ext cx="6913562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>
                <a:solidFill>
                  <a:srgbClr val="C0504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«Нежная королева», Х.К.Андерсен</a:t>
            </a:r>
          </a:p>
        </p:txBody>
      </p:sp>
      <p:sp>
        <p:nvSpPr>
          <p:cNvPr id="39941" name="Text Box 5"/>
          <p:cNvSpPr txBox="1">
            <a:spLocks noChangeArrowheads="1"/>
          </p:cNvSpPr>
          <p:nvPr/>
        </p:nvSpPr>
        <p:spPr bwMode="auto">
          <a:xfrm>
            <a:off x="1042988" y="3573463"/>
            <a:ext cx="6913562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>
                <a:solidFill>
                  <a:srgbClr val="C0504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«</a:t>
            </a:r>
            <a:r>
              <a:rPr lang="ru-RU" altLang="ru-RU" sz="3200" b="1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С</a:t>
            </a:r>
            <a:r>
              <a:rPr lang="ru-RU" altLang="ru-RU" sz="3200" b="1">
                <a:solidFill>
                  <a:srgbClr val="C0504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нежная королева», Х.К.Андерсен.</a:t>
            </a:r>
          </a:p>
        </p:txBody>
      </p:sp>
      <p:sp>
        <p:nvSpPr>
          <p:cNvPr id="39942" name="AutoShape 6"/>
          <p:cNvSpPr>
            <a:spLocks noChangeArrowheads="1"/>
          </p:cNvSpPr>
          <p:nvPr/>
        </p:nvSpPr>
        <p:spPr bwMode="auto">
          <a:xfrm>
            <a:off x="1116013" y="4508500"/>
            <a:ext cx="914400" cy="914400"/>
          </a:xfrm>
          <a:prstGeom prst="smileyFace">
            <a:avLst>
              <a:gd name="adj" fmla="val 4653"/>
            </a:avLst>
          </a:prstGeom>
          <a:solidFill>
            <a:srgbClr val="FFCC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600" b="1">
                <a:solidFill>
                  <a:srgbClr val="FFCC00"/>
                </a:solidFill>
                <a:effectDag name="">
                  <a:cont type="tree" name="">
                    <a:effect ref="fillLine"/>
                    <a:outerShdw dist="38100" dir="13500000" algn="br">
                      <a:srgbClr val="FFDD55"/>
                    </a:outerShdw>
                  </a:cont>
                  <a:cont type="tree" name="">
                    <a:effect ref="fillLine"/>
                    <a:outerShdw dist="38100" dir="2700000" algn="tl">
                      <a:srgbClr val="997A00"/>
                    </a:outerShdw>
                  </a:cont>
                  <a:effect ref="fillLine"/>
                </a:effectDag>
                <a:latin typeface="Arial" charset="0"/>
                <a:cs typeface="Arial" charset="0"/>
              </a:rPr>
              <a:t>ответ</a:t>
            </a:r>
          </a:p>
        </p:txBody>
      </p:sp>
    </p:spTree>
    <p:extLst>
      <p:ext uri="{BB962C8B-B14F-4D97-AF65-F5344CB8AC3E}">
        <p14:creationId xmlns:p14="http://schemas.microsoft.com/office/powerpoint/2010/main" val="3007784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0" grpId="0"/>
      <p:bldP spid="39941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913"/>
            <a:ext cx="2555875" cy="255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3011" name="AutoShape 3"/>
          <p:cNvSpPr>
            <a:spLocks noChangeArrowheads="1"/>
          </p:cNvSpPr>
          <p:nvPr/>
        </p:nvSpPr>
        <p:spPr bwMode="auto">
          <a:xfrm>
            <a:off x="2771775" y="692150"/>
            <a:ext cx="4321175" cy="1617663"/>
          </a:xfrm>
          <a:prstGeom prst="wedgeRoundRectCallout">
            <a:avLst>
              <a:gd name="adj1" fmla="val -68921"/>
              <a:gd name="adj2" fmla="val 14866"/>
              <a:gd name="adj3" fmla="val 16667"/>
            </a:avLst>
          </a:prstGeom>
          <a:gradFill rotWithShape="1">
            <a:gsLst>
              <a:gs pos="0">
                <a:srgbClr val="CCCC00"/>
              </a:gs>
              <a:gs pos="100000">
                <a:srgbClr val="669900"/>
              </a:gs>
            </a:gsLst>
            <a:path path="rect">
              <a:fillToRect l="100000" t="10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sz="2400">
                <a:solidFill>
                  <a:prstClr val="white"/>
                </a:solidFill>
                <a:latin typeface="Arial" charset="0"/>
                <a:cs typeface="Arial" charset="0"/>
              </a:rPr>
              <a:t>Я опять что-то напутал. Убери лишнюю букву и исправь мою ошибку</a:t>
            </a:r>
          </a:p>
        </p:txBody>
      </p:sp>
      <p:sp>
        <p:nvSpPr>
          <p:cNvPr id="43012" name="Text Box 4"/>
          <p:cNvSpPr txBox="1">
            <a:spLocks noChangeArrowheads="1"/>
          </p:cNvSpPr>
          <p:nvPr/>
        </p:nvSpPr>
        <p:spPr bwMode="auto">
          <a:xfrm>
            <a:off x="827088" y="3252788"/>
            <a:ext cx="6913562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>
                <a:solidFill>
                  <a:srgbClr val="C0504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«Сопящая красавица», Ш.Перро.</a:t>
            </a:r>
          </a:p>
        </p:txBody>
      </p:sp>
      <p:sp>
        <p:nvSpPr>
          <p:cNvPr id="43013" name="Text Box 5"/>
          <p:cNvSpPr txBox="1">
            <a:spLocks noChangeArrowheads="1"/>
          </p:cNvSpPr>
          <p:nvPr/>
        </p:nvSpPr>
        <p:spPr bwMode="auto">
          <a:xfrm>
            <a:off x="1042988" y="3573463"/>
            <a:ext cx="6913562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>
                <a:solidFill>
                  <a:srgbClr val="C0504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«Спящая красавица», Ш.Перро.</a:t>
            </a:r>
          </a:p>
        </p:txBody>
      </p:sp>
      <p:sp>
        <p:nvSpPr>
          <p:cNvPr id="43014" name="AutoShape 6"/>
          <p:cNvSpPr>
            <a:spLocks noChangeArrowheads="1"/>
          </p:cNvSpPr>
          <p:nvPr/>
        </p:nvSpPr>
        <p:spPr bwMode="auto">
          <a:xfrm>
            <a:off x="1116013" y="4508500"/>
            <a:ext cx="914400" cy="914400"/>
          </a:xfrm>
          <a:prstGeom prst="smileyFace">
            <a:avLst>
              <a:gd name="adj" fmla="val 4653"/>
            </a:avLst>
          </a:prstGeom>
          <a:solidFill>
            <a:srgbClr val="FFCC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600" b="1">
                <a:solidFill>
                  <a:srgbClr val="FFCC00"/>
                </a:solidFill>
                <a:effectDag name="">
                  <a:cont type="tree" name="">
                    <a:effect ref="fillLine"/>
                    <a:outerShdw dist="38100" dir="13500000" algn="br">
                      <a:srgbClr val="FFDD55"/>
                    </a:outerShdw>
                  </a:cont>
                  <a:cont type="tree" name="">
                    <a:effect ref="fillLine"/>
                    <a:outerShdw dist="38100" dir="2700000" algn="tl">
                      <a:srgbClr val="997A00"/>
                    </a:outerShdw>
                  </a:cont>
                  <a:effect ref="fillLine"/>
                </a:effectDag>
                <a:latin typeface="Arial" charset="0"/>
                <a:cs typeface="Arial" charset="0"/>
              </a:rPr>
              <a:t>ответ</a:t>
            </a:r>
          </a:p>
        </p:txBody>
      </p:sp>
    </p:spTree>
    <p:extLst>
      <p:ext uri="{BB962C8B-B14F-4D97-AF65-F5344CB8AC3E}">
        <p14:creationId xmlns:p14="http://schemas.microsoft.com/office/powerpoint/2010/main" val="1692321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2" grpId="0"/>
      <p:bldP spid="4301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913"/>
            <a:ext cx="2555875" cy="255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6083" name="AutoShape 3"/>
          <p:cNvSpPr>
            <a:spLocks noChangeArrowheads="1"/>
          </p:cNvSpPr>
          <p:nvPr/>
        </p:nvSpPr>
        <p:spPr bwMode="auto">
          <a:xfrm>
            <a:off x="2771775" y="692150"/>
            <a:ext cx="4321175" cy="1617663"/>
          </a:xfrm>
          <a:prstGeom prst="wedgeRoundRectCallout">
            <a:avLst>
              <a:gd name="adj1" fmla="val -68921"/>
              <a:gd name="adj2" fmla="val 14866"/>
              <a:gd name="adj3" fmla="val 16667"/>
            </a:avLst>
          </a:prstGeom>
          <a:gradFill rotWithShape="1">
            <a:gsLst>
              <a:gs pos="0">
                <a:srgbClr val="CCCC00"/>
              </a:gs>
              <a:gs pos="100000">
                <a:srgbClr val="669900"/>
              </a:gs>
            </a:gsLst>
            <a:path path="rect">
              <a:fillToRect l="100000" t="10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sz="2400">
                <a:solidFill>
                  <a:prstClr val="white"/>
                </a:solidFill>
                <a:latin typeface="Arial" charset="0"/>
                <a:cs typeface="Arial" charset="0"/>
              </a:rPr>
              <a:t>Я опять что-то напутал. Поменяй букву и исправь мою ошибку</a:t>
            </a:r>
          </a:p>
        </p:txBody>
      </p:sp>
      <p:sp>
        <p:nvSpPr>
          <p:cNvPr id="46084" name="Text Box 4"/>
          <p:cNvSpPr txBox="1">
            <a:spLocks noChangeArrowheads="1"/>
          </p:cNvSpPr>
          <p:nvPr/>
        </p:nvSpPr>
        <p:spPr bwMode="auto">
          <a:xfrm>
            <a:off x="827088" y="3252788"/>
            <a:ext cx="6913562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>
                <a:solidFill>
                  <a:srgbClr val="C0504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«Сивка-мурка», К.Д.Ушинский.</a:t>
            </a:r>
          </a:p>
        </p:txBody>
      </p:sp>
      <p:sp>
        <p:nvSpPr>
          <p:cNvPr id="46085" name="Text Box 5"/>
          <p:cNvSpPr txBox="1">
            <a:spLocks noChangeArrowheads="1"/>
          </p:cNvSpPr>
          <p:nvPr/>
        </p:nvSpPr>
        <p:spPr bwMode="auto">
          <a:xfrm>
            <a:off x="1042988" y="3573463"/>
            <a:ext cx="6913562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>
                <a:solidFill>
                  <a:srgbClr val="C0504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«Сивка-</a:t>
            </a:r>
            <a:r>
              <a:rPr lang="ru-RU" altLang="ru-RU" sz="3200" b="1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б</a:t>
            </a:r>
            <a:r>
              <a:rPr lang="ru-RU" altLang="ru-RU" sz="3200" b="1">
                <a:solidFill>
                  <a:srgbClr val="C0504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урка», К.Д.Ушинский.</a:t>
            </a:r>
          </a:p>
        </p:txBody>
      </p:sp>
      <p:sp>
        <p:nvSpPr>
          <p:cNvPr id="46086" name="AutoShape 6"/>
          <p:cNvSpPr>
            <a:spLocks noChangeArrowheads="1"/>
          </p:cNvSpPr>
          <p:nvPr/>
        </p:nvSpPr>
        <p:spPr bwMode="auto">
          <a:xfrm>
            <a:off x="1116013" y="4508500"/>
            <a:ext cx="914400" cy="914400"/>
          </a:xfrm>
          <a:prstGeom prst="smileyFace">
            <a:avLst>
              <a:gd name="adj" fmla="val 4653"/>
            </a:avLst>
          </a:prstGeom>
          <a:solidFill>
            <a:srgbClr val="FFCC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600" b="1">
                <a:solidFill>
                  <a:srgbClr val="FFCC00"/>
                </a:solidFill>
                <a:effectDag name="">
                  <a:cont type="tree" name="">
                    <a:effect ref="fillLine"/>
                    <a:outerShdw dist="38100" dir="13500000" algn="br">
                      <a:srgbClr val="FFDD55"/>
                    </a:outerShdw>
                  </a:cont>
                  <a:cont type="tree" name="">
                    <a:effect ref="fillLine"/>
                    <a:outerShdw dist="38100" dir="2700000" algn="tl">
                      <a:srgbClr val="997A00"/>
                    </a:outerShdw>
                  </a:cont>
                  <a:effect ref="fillLine"/>
                </a:effectDag>
                <a:latin typeface="Arial" charset="0"/>
                <a:cs typeface="Arial" charset="0"/>
              </a:rPr>
              <a:t>ответ</a:t>
            </a:r>
          </a:p>
        </p:txBody>
      </p:sp>
    </p:spTree>
    <p:extLst>
      <p:ext uri="{BB962C8B-B14F-4D97-AF65-F5344CB8AC3E}">
        <p14:creationId xmlns:p14="http://schemas.microsoft.com/office/powerpoint/2010/main" val="3657026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4" grpId="0"/>
      <p:bldP spid="4608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913"/>
            <a:ext cx="2555875" cy="255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0179" name="AutoShape 3"/>
          <p:cNvSpPr>
            <a:spLocks noChangeArrowheads="1"/>
          </p:cNvSpPr>
          <p:nvPr/>
        </p:nvSpPr>
        <p:spPr bwMode="auto">
          <a:xfrm>
            <a:off x="2771775" y="692150"/>
            <a:ext cx="4321175" cy="1617663"/>
          </a:xfrm>
          <a:prstGeom prst="wedgeRoundRectCallout">
            <a:avLst>
              <a:gd name="adj1" fmla="val -68921"/>
              <a:gd name="adj2" fmla="val 14866"/>
              <a:gd name="adj3" fmla="val 16667"/>
            </a:avLst>
          </a:prstGeom>
          <a:gradFill rotWithShape="1">
            <a:gsLst>
              <a:gs pos="0">
                <a:srgbClr val="CCCC00"/>
              </a:gs>
              <a:gs pos="100000">
                <a:srgbClr val="669900"/>
              </a:gs>
            </a:gsLst>
            <a:path path="rect">
              <a:fillToRect l="100000" t="10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sz="2400">
                <a:solidFill>
                  <a:prstClr val="white"/>
                </a:solidFill>
                <a:latin typeface="Arial" charset="0"/>
                <a:cs typeface="Arial" charset="0"/>
              </a:rPr>
              <a:t>Я опять что-то напутал. Поменяй букву и исправь мою ошибку</a:t>
            </a:r>
          </a:p>
        </p:txBody>
      </p:sp>
      <p:sp>
        <p:nvSpPr>
          <p:cNvPr id="50180" name="Text Box 4"/>
          <p:cNvSpPr txBox="1">
            <a:spLocks noChangeArrowheads="1"/>
          </p:cNvSpPr>
          <p:nvPr/>
        </p:nvSpPr>
        <p:spPr bwMode="auto">
          <a:xfrm>
            <a:off x="827088" y="3252788"/>
            <a:ext cx="6913562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>
                <a:solidFill>
                  <a:srgbClr val="C0504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«Серебряное корытце», П.Бажов.</a:t>
            </a:r>
          </a:p>
        </p:txBody>
      </p:sp>
      <p:sp>
        <p:nvSpPr>
          <p:cNvPr id="50181" name="Text Box 5"/>
          <p:cNvSpPr txBox="1">
            <a:spLocks noChangeArrowheads="1"/>
          </p:cNvSpPr>
          <p:nvPr/>
        </p:nvSpPr>
        <p:spPr bwMode="auto">
          <a:xfrm>
            <a:off x="1042988" y="3573463"/>
            <a:ext cx="6913562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>
                <a:solidFill>
                  <a:srgbClr val="C0504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«Серебряное ко</a:t>
            </a:r>
            <a:r>
              <a:rPr lang="ru-RU" altLang="ru-RU" sz="3200" b="1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п</a:t>
            </a:r>
            <a:r>
              <a:rPr lang="ru-RU" altLang="ru-RU" sz="3200" b="1">
                <a:solidFill>
                  <a:srgbClr val="C0504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ытце», П.Бажов.</a:t>
            </a:r>
          </a:p>
        </p:txBody>
      </p:sp>
      <p:sp>
        <p:nvSpPr>
          <p:cNvPr id="50182" name="AutoShape 6"/>
          <p:cNvSpPr>
            <a:spLocks noChangeArrowheads="1"/>
          </p:cNvSpPr>
          <p:nvPr/>
        </p:nvSpPr>
        <p:spPr bwMode="auto">
          <a:xfrm>
            <a:off x="1116013" y="4508500"/>
            <a:ext cx="914400" cy="914400"/>
          </a:xfrm>
          <a:prstGeom prst="smileyFace">
            <a:avLst>
              <a:gd name="adj" fmla="val 4653"/>
            </a:avLst>
          </a:prstGeom>
          <a:solidFill>
            <a:srgbClr val="FFCC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600" b="1">
                <a:solidFill>
                  <a:srgbClr val="FFCC00"/>
                </a:solidFill>
                <a:effectDag name="">
                  <a:cont type="tree" name="">
                    <a:effect ref="fillLine"/>
                    <a:outerShdw dist="38100" dir="13500000" algn="br">
                      <a:srgbClr val="FFDD55"/>
                    </a:outerShdw>
                  </a:cont>
                  <a:cont type="tree" name="">
                    <a:effect ref="fillLine"/>
                    <a:outerShdw dist="38100" dir="2700000" algn="tl">
                      <a:srgbClr val="997A00"/>
                    </a:outerShdw>
                  </a:cont>
                  <a:effect ref="fillLine"/>
                </a:effectDag>
                <a:latin typeface="Arial" charset="0"/>
                <a:cs typeface="Arial" charset="0"/>
              </a:rPr>
              <a:t>ответ</a:t>
            </a:r>
          </a:p>
        </p:txBody>
      </p:sp>
    </p:spTree>
    <p:extLst>
      <p:ext uri="{BB962C8B-B14F-4D97-AF65-F5344CB8AC3E}">
        <p14:creationId xmlns:p14="http://schemas.microsoft.com/office/powerpoint/2010/main" val="3195027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0" grpId="0"/>
      <p:bldP spid="5018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Text Box 7"/>
          <p:cNvSpPr txBox="1">
            <a:spLocks noChangeArrowheads="1"/>
          </p:cNvSpPr>
          <p:nvPr/>
        </p:nvSpPr>
        <p:spPr bwMode="auto">
          <a:xfrm>
            <a:off x="5635941" y="4341936"/>
            <a:ext cx="341952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3200" dirty="0">
                <a:solidFill>
                  <a:schemeClr val="accent1">
                    <a:lumMod val="25000"/>
                  </a:schemeClr>
                </a:solidFill>
                <a:latin typeface="Arial Black" pitchFamily="34" charset="0"/>
              </a:rPr>
              <a:t>1.Лиса и заяц</a:t>
            </a:r>
          </a:p>
        </p:txBody>
      </p:sp>
      <p:sp>
        <p:nvSpPr>
          <p:cNvPr id="10245" name="Text Box 8"/>
          <p:cNvSpPr txBox="1">
            <a:spLocks noChangeArrowheads="1"/>
          </p:cNvSpPr>
          <p:nvPr/>
        </p:nvSpPr>
        <p:spPr bwMode="auto">
          <a:xfrm>
            <a:off x="4407011" y="5013385"/>
            <a:ext cx="464845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3200" dirty="0">
                <a:solidFill>
                  <a:srgbClr val="333399"/>
                </a:solidFill>
                <a:latin typeface="Arial Black" pitchFamily="34" charset="0"/>
              </a:rPr>
              <a:t>2.Храбрый петух</a:t>
            </a:r>
          </a:p>
        </p:txBody>
      </p:sp>
      <p:sp>
        <p:nvSpPr>
          <p:cNvPr id="10246" name="Text Box 9"/>
          <p:cNvSpPr txBox="1">
            <a:spLocks noChangeArrowheads="1"/>
          </p:cNvSpPr>
          <p:nvPr/>
        </p:nvSpPr>
        <p:spPr bwMode="auto">
          <a:xfrm>
            <a:off x="4479628" y="5871299"/>
            <a:ext cx="468589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 dirty="0">
                <a:solidFill>
                  <a:srgbClr val="A50021"/>
                </a:solidFill>
                <a:latin typeface="Arial Black" panose="020B0A04020102020204" pitchFamily="34" charset="0"/>
              </a:rPr>
              <a:t>3.Лубяная избушка</a:t>
            </a:r>
          </a:p>
        </p:txBody>
      </p:sp>
      <p:sp>
        <p:nvSpPr>
          <p:cNvPr id="10247" name="Text Box 10"/>
          <p:cNvSpPr txBox="1">
            <a:spLocks noChangeArrowheads="1"/>
          </p:cNvSpPr>
          <p:nvPr/>
        </p:nvSpPr>
        <p:spPr bwMode="auto">
          <a:xfrm>
            <a:off x="-26819" y="260411"/>
            <a:ext cx="5662759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4000" b="1" dirty="0">
                <a:solidFill>
                  <a:srgbClr val="C00000"/>
                </a:solidFill>
                <a:latin typeface="Arial Black" panose="020B0A04020102020204" pitchFamily="34" charset="0"/>
              </a:rPr>
              <a:t>Назовите  сказку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2364" y="260411"/>
            <a:ext cx="4081636" cy="40884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936" y="1214518"/>
            <a:ext cx="3550116" cy="46305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11000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50"/>
                            </p:stCondLst>
                            <p:childTnLst>
                              <p:par>
                                <p:cTn id="1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125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250"/>
                            </p:stCondLst>
                            <p:childTnLst>
                              <p:par>
                                <p:cTn id="2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125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125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/>
      <p:bldP spid="10245" grpId="0"/>
      <p:bldP spid="10246" grpId="0"/>
      <p:bldP spid="10247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913"/>
            <a:ext cx="2555875" cy="255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1203" name="AutoShape 3"/>
          <p:cNvSpPr>
            <a:spLocks noChangeArrowheads="1"/>
          </p:cNvSpPr>
          <p:nvPr/>
        </p:nvSpPr>
        <p:spPr bwMode="auto">
          <a:xfrm>
            <a:off x="2771775" y="692150"/>
            <a:ext cx="4321175" cy="1617663"/>
          </a:xfrm>
          <a:prstGeom prst="wedgeRoundRectCallout">
            <a:avLst>
              <a:gd name="adj1" fmla="val -68921"/>
              <a:gd name="adj2" fmla="val 14866"/>
              <a:gd name="adj3" fmla="val 16667"/>
            </a:avLst>
          </a:prstGeom>
          <a:gradFill rotWithShape="1">
            <a:gsLst>
              <a:gs pos="0">
                <a:srgbClr val="CCCC00"/>
              </a:gs>
              <a:gs pos="100000">
                <a:srgbClr val="669900"/>
              </a:gs>
            </a:gsLst>
            <a:path path="rect">
              <a:fillToRect l="100000" t="10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sz="2400">
                <a:solidFill>
                  <a:prstClr val="white"/>
                </a:solidFill>
                <a:latin typeface="Arial" charset="0"/>
                <a:cs typeface="Arial" charset="0"/>
              </a:rPr>
              <a:t>Я опять что-то напутал. Поменяй букву и исправь мою ошибку</a:t>
            </a:r>
          </a:p>
        </p:txBody>
      </p:sp>
      <p:sp>
        <p:nvSpPr>
          <p:cNvPr id="51204" name="Text Box 4"/>
          <p:cNvSpPr txBox="1">
            <a:spLocks noChangeArrowheads="1"/>
          </p:cNvSpPr>
          <p:nvPr/>
        </p:nvSpPr>
        <p:spPr bwMode="auto">
          <a:xfrm>
            <a:off x="827088" y="3252788"/>
            <a:ext cx="6913562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>
                <a:solidFill>
                  <a:srgbClr val="C0504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«Федорино море», К.Чуковский.</a:t>
            </a:r>
          </a:p>
        </p:txBody>
      </p:sp>
      <p:sp>
        <p:nvSpPr>
          <p:cNvPr id="51205" name="Text Box 5"/>
          <p:cNvSpPr txBox="1">
            <a:spLocks noChangeArrowheads="1"/>
          </p:cNvSpPr>
          <p:nvPr/>
        </p:nvSpPr>
        <p:spPr bwMode="auto">
          <a:xfrm>
            <a:off x="1042988" y="3573463"/>
            <a:ext cx="6913562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>
                <a:solidFill>
                  <a:srgbClr val="C0504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«Федорино </a:t>
            </a:r>
            <a:r>
              <a:rPr lang="ru-RU" altLang="ru-RU" sz="3200" b="1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г</a:t>
            </a:r>
            <a:r>
              <a:rPr lang="ru-RU" altLang="ru-RU" sz="3200" b="1">
                <a:solidFill>
                  <a:srgbClr val="C0504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оре», К.Чуковский.</a:t>
            </a:r>
          </a:p>
        </p:txBody>
      </p:sp>
      <p:sp>
        <p:nvSpPr>
          <p:cNvPr id="51206" name="AutoShape 6"/>
          <p:cNvSpPr>
            <a:spLocks noChangeArrowheads="1"/>
          </p:cNvSpPr>
          <p:nvPr/>
        </p:nvSpPr>
        <p:spPr bwMode="auto">
          <a:xfrm>
            <a:off x="1116013" y="4508500"/>
            <a:ext cx="914400" cy="914400"/>
          </a:xfrm>
          <a:prstGeom prst="smileyFace">
            <a:avLst>
              <a:gd name="adj" fmla="val 4653"/>
            </a:avLst>
          </a:prstGeom>
          <a:solidFill>
            <a:srgbClr val="FFCC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600" b="1">
                <a:solidFill>
                  <a:srgbClr val="FFCC00"/>
                </a:solidFill>
                <a:effectDag name="">
                  <a:cont type="tree" name="">
                    <a:effect ref="fillLine"/>
                    <a:outerShdw dist="38100" dir="13500000" algn="br">
                      <a:srgbClr val="FFDD55"/>
                    </a:outerShdw>
                  </a:cont>
                  <a:cont type="tree" name="">
                    <a:effect ref="fillLine"/>
                    <a:outerShdw dist="38100" dir="2700000" algn="tl">
                      <a:srgbClr val="997A00"/>
                    </a:outerShdw>
                  </a:cont>
                  <a:effect ref="fillLine"/>
                </a:effectDag>
                <a:latin typeface="Arial" charset="0"/>
                <a:cs typeface="Arial" charset="0"/>
              </a:rPr>
              <a:t>ответ</a:t>
            </a:r>
          </a:p>
        </p:txBody>
      </p:sp>
    </p:spTree>
    <p:extLst>
      <p:ext uri="{BB962C8B-B14F-4D97-AF65-F5344CB8AC3E}">
        <p14:creationId xmlns:p14="http://schemas.microsoft.com/office/powerpoint/2010/main" val="4113377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5120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5120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4" grpId="0"/>
      <p:bldP spid="5120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913"/>
            <a:ext cx="2555875" cy="255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275" name="AutoShape 3"/>
          <p:cNvSpPr>
            <a:spLocks noChangeArrowheads="1"/>
          </p:cNvSpPr>
          <p:nvPr/>
        </p:nvSpPr>
        <p:spPr bwMode="auto">
          <a:xfrm>
            <a:off x="2771775" y="692150"/>
            <a:ext cx="4321175" cy="1617663"/>
          </a:xfrm>
          <a:prstGeom prst="wedgeRoundRectCallout">
            <a:avLst>
              <a:gd name="adj1" fmla="val -68921"/>
              <a:gd name="adj2" fmla="val 14866"/>
              <a:gd name="adj3" fmla="val 16667"/>
            </a:avLst>
          </a:prstGeom>
          <a:gradFill rotWithShape="1">
            <a:gsLst>
              <a:gs pos="0">
                <a:srgbClr val="CCCC00"/>
              </a:gs>
              <a:gs pos="100000">
                <a:srgbClr val="669900"/>
              </a:gs>
            </a:gsLst>
            <a:path path="rect">
              <a:fillToRect l="100000" t="10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sz="2400">
                <a:solidFill>
                  <a:prstClr val="white"/>
                </a:solidFill>
                <a:latin typeface="Arial" charset="0"/>
                <a:cs typeface="Arial" charset="0"/>
              </a:rPr>
              <a:t>Я опять что-то напутал. Убери букву и исправь мою ошибку</a:t>
            </a:r>
          </a:p>
        </p:txBody>
      </p:sp>
      <p:sp>
        <p:nvSpPr>
          <p:cNvPr id="54276" name="Text Box 4"/>
          <p:cNvSpPr txBox="1">
            <a:spLocks noChangeArrowheads="1"/>
          </p:cNvSpPr>
          <p:nvPr/>
        </p:nvSpPr>
        <p:spPr bwMode="auto">
          <a:xfrm>
            <a:off x="827088" y="3252788"/>
            <a:ext cx="6913562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>
                <a:solidFill>
                  <a:srgbClr val="C0504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«Маленький цветочек», С.Аксаков.</a:t>
            </a:r>
          </a:p>
        </p:txBody>
      </p:sp>
      <p:sp>
        <p:nvSpPr>
          <p:cNvPr id="54277" name="Text Box 5"/>
          <p:cNvSpPr txBox="1">
            <a:spLocks noChangeArrowheads="1"/>
          </p:cNvSpPr>
          <p:nvPr/>
        </p:nvSpPr>
        <p:spPr bwMode="auto">
          <a:xfrm>
            <a:off x="971550" y="3573463"/>
            <a:ext cx="6913563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>
                <a:solidFill>
                  <a:srgbClr val="C0504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«Аленький цветочек», С.Аксаков.</a:t>
            </a:r>
          </a:p>
        </p:txBody>
      </p:sp>
      <p:sp>
        <p:nvSpPr>
          <p:cNvPr id="54278" name="AutoShape 6"/>
          <p:cNvSpPr>
            <a:spLocks noChangeArrowheads="1"/>
          </p:cNvSpPr>
          <p:nvPr/>
        </p:nvSpPr>
        <p:spPr bwMode="auto">
          <a:xfrm>
            <a:off x="1116013" y="4508500"/>
            <a:ext cx="914400" cy="914400"/>
          </a:xfrm>
          <a:prstGeom prst="smileyFace">
            <a:avLst>
              <a:gd name="adj" fmla="val 4653"/>
            </a:avLst>
          </a:prstGeom>
          <a:solidFill>
            <a:srgbClr val="FFCC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600" b="1">
                <a:solidFill>
                  <a:srgbClr val="FFCC00"/>
                </a:solidFill>
                <a:effectDag name="">
                  <a:cont type="tree" name="">
                    <a:effect ref="fillLine"/>
                    <a:outerShdw dist="38100" dir="13500000" algn="br">
                      <a:srgbClr val="FFDD55"/>
                    </a:outerShdw>
                  </a:cont>
                  <a:cont type="tree" name="">
                    <a:effect ref="fillLine"/>
                    <a:outerShdw dist="38100" dir="2700000" algn="tl">
                      <a:srgbClr val="997A00"/>
                    </a:outerShdw>
                  </a:cont>
                  <a:effect ref="fillLine"/>
                </a:effectDag>
                <a:latin typeface="Arial" charset="0"/>
                <a:cs typeface="Arial" charset="0"/>
              </a:rPr>
              <a:t>ответ</a:t>
            </a:r>
          </a:p>
        </p:txBody>
      </p:sp>
    </p:spTree>
    <p:extLst>
      <p:ext uri="{BB962C8B-B14F-4D97-AF65-F5344CB8AC3E}">
        <p14:creationId xmlns:p14="http://schemas.microsoft.com/office/powerpoint/2010/main" val="3523187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542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6" grpId="0"/>
      <p:bldP spid="54277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913"/>
            <a:ext cx="2555875" cy="255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2707" name="AutoShape 3"/>
          <p:cNvSpPr>
            <a:spLocks noChangeArrowheads="1"/>
          </p:cNvSpPr>
          <p:nvPr/>
        </p:nvSpPr>
        <p:spPr bwMode="auto">
          <a:xfrm>
            <a:off x="2771775" y="692150"/>
            <a:ext cx="4321175" cy="1617663"/>
          </a:xfrm>
          <a:prstGeom prst="wedgeRoundRectCallout">
            <a:avLst>
              <a:gd name="adj1" fmla="val -68921"/>
              <a:gd name="adj2" fmla="val 14866"/>
              <a:gd name="adj3" fmla="val 16667"/>
            </a:avLst>
          </a:prstGeom>
          <a:gradFill rotWithShape="1">
            <a:gsLst>
              <a:gs pos="0">
                <a:srgbClr val="CCCC00"/>
              </a:gs>
              <a:gs pos="100000">
                <a:srgbClr val="669900"/>
              </a:gs>
            </a:gsLst>
            <a:path path="rect">
              <a:fillToRect l="100000" t="10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sz="2400">
                <a:solidFill>
                  <a:prstClr val="white"/>
                </a:solidFill>
                <a:latin typeface="Arial" charset="0"/>
                <a:cs typeface="Arial" charset="0"/>
              </a:rPr>
              <a:t>Я опять что-то напутал. Убери букву и исправь мою ошибку</a:t>
            </a:r>
          </a:p>
        </p:txBody>
      </p:sp>
      <p:sp>
        <p:nvSpPr>
          <p:cNvPr id="72708" name="Text Box 4"/>
          <p:cNvSpPr txBox="1">
            <a:spLocks noChangeArrowheads="1"/>
          </p:cNvSpPr>
          <p:nvPr/>
        </p:nvSpPr>
        <p:spPr bwMode="auto">
          <a:xfrm>
            <a:off x="827088" y="3252788"/>
            <a:ext cx="6913562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>
                <a:solidFill>
                  <a:srgbClr val="C0504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«Золотой ключник», А.Толстой.</a:t>
            </a:r>
          </a:p>
        </p:txBody>
      </p:sp>
      <p:sp>
        <p:nvSpPr>
          <p:cNvPr id="72709" name="Text Box 5"/>
          <p:cNvSpPr txBox="1">
            <a:spLocks noChangeArrowheads="1"/>
          </p:cNvSpPr>
          <p:nvPr/>
        </p:nvSpPr>
        <p:spPr bwMode="auto">
          <a:xfrm>
            <a:off x="1042988" y="3573463"/>
            <a:ext cx="6913562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>
                <a:solidFill>
                  <a:srgbClr val="C0504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«Золотой ключик», А.Толстой.</a:t>
            </a:r>
          </a:p>
        </p:txBody>
      </p:sp>
      <p:sp>
        <p:nvSpPr>
          <p:cNvPr id="72710" name="AutoShape 6"/>
          <p:cNvSpPr>
            <a:spLocks noChangeArrowheads="1"/>
          </p:cNvSpPr>
          <p:nvPr/>
        </p:nvSpPr>
        <p:spPr bwMode="auto">
          <a:xfrm>
            <a:off x="1116013" y="4508500"/>
            <a:ext cx="914400" cy="914400"/>
          </a:xfrm>
          <a:prstGeom prst="smileyFace">
            <a:avLst>
              <a:gd name="adj" fmla="val 4653"/>
            </a:avLst>
          </a:prstGeom>
          <a:solidFill>
            <a:srgbClr val="FFCC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600" b="1">
                <a:solidFill>
                  <a:srgbClr val="FFCC00"/>
                </a:solidFill>
                <a:effectDag name="">
                  <a:cont type="tree" name="">
                    <a:effect ref="fillLine"/>
                    <a:outerShdw dist="38100" dir="13500000" algn="br">
                      <a:srgbClr val="FFDD55"/>
                    </a:outerShdw>
                  </a:cont>
                  <a:cont type="tree" name="">
                    <a:effect ref="fillLine"/>
                    <a:outerShdw dist="38100" dir="2700000" algn="tl">
                      <a:srgbClr val="997A00"/>
                    </a:outerShdw>
                  </a:cont>
                  <a:effect ref="fillLine"/>
                </a:effectDag>
                <a:latin typeface="Arial" charset="0"/>
                <a:cs typeface="Arial" charset="0"/>
              </a:rPr>
              <a:t>ответ</a:t>
            </a:r>
          </a:p>
        </p:txBody>
      </p:sp>
    </p:spTree>
    <p:extLst>
      <p:ext uri="{BB962C8B-B14F-4D97-AF65-F5344CB8AC3E}">
        <p14:creationId xmlns:p14="http://schemas.microsoft.com/office/powerpoint/2010/main" val="402723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727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7270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7270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7270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8" grpId="0"/>
      <p:bldP spid="72709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913"/>
            <a:ext cx="2555875" cy="255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5779" name="AutoShape 3"/>
          <p:cNvSpPr>
            <a:spLocks noChangeArrowheads="1"/>
          </p:cNvSpPr>
          <p:nvPr/>
        </p:nvSpPr>
        <p:spPr bwMode="auto">
          <a:xfrm>
            <a:off x="2771775" y="692150"/>
            <a:ext cx="4321175" cy="1617663"/>
          </a:xfrm>
          <a:prstGeom prst="wedgeRoundRectCallout">
            <a:avLst>
              <a:gd name="adj1" fmla="val -68921"/>
              <a:gd name="adj2" fmla="val 14866"/>
              <a:gd name="adj3" fmla="val 16667"/>
            </a:avLst>
          </a:prstGeom>
          <a:gradFill rotWithShape="1">
            <a:gsLst>
              <a:gs pos="0">
                <a:srgbClr val="CCCC00"/>
              </a:gs>
              <a:gs pos="100000">
                <a:srgbClr val="669900"/>
              </a:gs>
            </a:gsLst>
            <a:path path="rect">
              <a:fillToRect l="100000" t="10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sz="2400">
                <a:solidFill>
                  <a:prstClr val="white"/>
                </a:solidFill>
                <a:latin typeface="Arial" charset="0"/>
                <a:cs typeface="Arial" charset="0"/>
              </a:rPr>
              <a:t>Я опять что-то напутал. Поменяй буквы и исправь мою ошибку</a:t>
            </a:r>
          </a:p>
        </p:txBody>
      </p:sp>
      <p:sp>
        <p:nvSpPr>
          <p:cNvPr id="75780" name="Text Box 4"/>
          <p:cNvSpPr txBox="1">
            <a:spLocks noChangeArrowheads="1"/>
          </p:cNvSpPr>
          <p:nvPr/>
        </p:nvSpPr>
        <p:spPr bwMode="auto">
          <a:xfrm>
            <a:off x="827088" y="3252788"/>
            <a:ext cx="6913562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>
                <a:solidFill>
                  <a:srgbClr val="C0504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«Приключения Пиколлино» Дж.Родари.</a:t>
            </a:r>
          </a:p>
        </p:txBody>
      </p:sp>
      <p:sp>
        <p:nvSpPr>
          <p:cNvPr id="75781" name="Text Box 5"/>
          <p:cNvSpPr txBox="1">
            <a:spLocks noChangeArrowheads="1"/>
          </p:cNvSpPr>
          <p:nvPr/>
        </p:nvSpPr>
        <p:spPr bwMode="auto">
          <a:xfrm>
            <a:off x="1042988" y="3573463"/>
            <a:ext cx="6913562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>
                <a:solidFill>
                  <a:srgbClr val="C0504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«Приключения </a:t>
            </a:r>
            <a:r>
              <a:rPr lang="ru-RU" altLang="ru-RU" sz="3200" b="1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Ч</a:t>
            </a:r>
            <a:r>
              <a:rPr lang="ru-RU" altLang="ru-RU" sz="3200" b="1">
                <a:solidFill>
                  <a:srgbClr val="C0504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и</a:t>
            </a:r>
            <a:r>
              <a:rPr lang="ru-RU" altLang="ru-RU" sz="3200" b="1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п</a:t>
            </a:r>
            <a:r>
              <a:rPr lang="ru-RU" altLang="ru-RU" sz="3200" b="1">
                <a:solidFill>
                  <a:srgbClr val="C0504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оллино», Дж.Родари.</a:t>
            </a:r>
          </a:p>
        </p:txBody>
      </p:sp>
      <p:sp>
        <p:nvSpPr>
          <p:cNvPr id="75782" name="AutoShape 6"/>
          <p:cNvSpPr>
            <a:spLocks noChangeArrowheads="1"/>
          </p:cNvSpPr>
          <p:nvPr/>
        </p:nvSpPr>
        <p:spPr bwMode="auto">
          <a:xfrm>
            <a:off x="1116013" y="4508500"/>
            <a:ext cx="914400" cy="914400"/>
          </a:xfrm>
          <a:prstGeom prst="smileyFace">
            <a:avLst>
              <a:gd name="adj" fmla="val 4653"/>
            </a:avLst>
          </a:prstGeom>
          <a:solidFill>
            <a:srgbClr val="FFCC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600" b="1">
                <a:solidFill>
                  <a:srgbClr val="FFCC00"/>
                </a:solidFill>
                <a:effectDag name="">
                  <a:cont type="tree" name="">
                    <a:effect ref="fillLine"/>
                    <a:outerShdw dist="38100" dir="13500000" algn="br">
                      <a:srgbClr val="FFDD55"/>
                    </a:outerShdw>
                  </a:cont>
                  <a:cont type="tree" name="">
                    <a:effect ref="fillLine"/>
                    <a:outerShdw dist="38100" dir="2700000" algn="tl">
                      <a:srgbClr val="997A00"/>
                    </a:outerShdw>
                  </a:cont>
                  <a:effect ref="fillLine"/>
                </a:effectDag>
                <a:latin typeface="Arial" charset="0"/>
                <a:cs typeface="Arial" charset="0"/>
              </a:rPr>
              <a:t>ответ</a:t>
            </a:r>
          </a:p>
        </p:txBody>
      </p:sp>
    </p:spTree>
    <p:extLst>
      <p:ext uri="{BB962C8B-B14F-4D97-AF65-F5344CB8AC3E}">
        <p14:creationId xmlns:p14="http://schemas.microsoft.com/office/powerpoint/2010/main" val="2853401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757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7578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7578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7578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80" grpId="0"/>
      <p:bldP spid="75781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913"/>
            <a:ext cx="2555875" cy="255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3731" name="AutoShape 3"/>
          <p:cNvSpPr>
            <a:spLocks noChangeArrowheads="1"/>
          </p:cNvSpPr>
          <p:nvPr/>
        </p:nvSpPr>
        <p:spPr bwMode="auto">
          <a:xfrm>
            <a:off x="2771775" y="692150"/>
            <a:ext cx="4321175" cy="1617663"/>
          </a:xfrm>
          <a:prstGeom prst="wedgeRoundRectCallout">
            <a:avLst>
              <a:gd name="adj1" fmla="val -68921"/>
              <a:gd name="adj2" fmla="val 14866"/>
              <a:gd name="adj3" fmla="val 16667"/>
            </a:avLst>
          </a:prstGeom>
          <a:gradFill rotWithShape="1">
            <a:gsLst>
              <a:gs pos="0">
                <a:srgbClr val="CCCC00"/>
              </a:gs>
              <a:gs pos="100000">
                <a:srgbClr val="669900"/>
              </a:gs>
            </a:gsLst>
            <a:path path="rect">
              <a:fillToRect l="100000" t="10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sz="2400">
                <a:solidFill>
                  <a:prstClr val="white"/>
                </a:solidFill>
                <a:latin typeface="Arial" charset="0"/>
                <a:cs typeface="Arial" charset="0"/>
              </a:rPr>
              <a:t>Я опять что-то напутал. Добавь букву и исправь мою ошибку</a:t>
            </a:r>
          </a:p>
        </p:txBody>
      </p:sp>
      <p:sp>
        <p:nvSpPr>
          <p:cNvPr id="73732" name="Text Box 4"/>
          <p:cNvSpPr txBox="1">
            <a:spLocks noChangeArrowheads="1"/>
          </p:cNvSpPr>
          <p:nvPr/>
        </p:nvSpPr>
        <p:spPr bwMode="auto">
          <a:xfrm>
            <a:off x="827088" y="3252788"/>
            <a:ext cx="6913562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>
                <a:solidFill>
                  <a:srgbClr val="C0504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«Лиса в Стране Чудес», Л.Кэрролл</a:t>
            </a:r>
          </a:p>
        </p:txBody>
      </p:sp>
      <p:sp>
        <p:nvSpPr>
          <p:cNvPr id="73733" name="Text Box 5"/>
          <p:cNvSpPr txBox="1">
            <a:spLocks noChangeArrowheads="1"/>
          </p:cNvSpPr>
          <p:nvPr/>
        </p:nvSpPr>
        <p:spPr bwMode="auto">
          <a:xfrm>
            <a:off x="611188" y="3644900"/>
            <a:ext cx="7561262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>
                <a:solidFill>
                  <a:srgbClr val="C0504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«</a:t>
            </a:r>
            <a:r>
              <a:rPr lang="ru-RU" altLang="ru-RU" sz="3200" b="1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А</a:t>
            </a:r>
            <a:r>
              <a:rPr lang="ru-RU" altLang="ru-RU" sz="3200" b="1">
                <a:solidFill>
                  <a:srgbClr val="C0504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лиса в Стране Чудес», Л.Кэрролл.</a:t>
            </a:r>
          </a:p>
        </p:txBody>
      </p:sp>
      <p:sp>
        <p:nvSpPr>
          <p:cNvPr id="73734" name="AutoShape 6"/>
          <p:cNvSpPr>
            <a:spLocks noChangeArrowheads="1"/>
          </p:cNvSpPr>
          <p:nvPr/>
        </p:nvSpPr>
        <p:spPr bwMode="auto">
          <a:xfrm>
            <a:off x="1116013" y="4508500"/>
            <a:ext cx="914400" cy="914400"/>
          </a:xfrm>
          <a:prstGeom prst="smileyFace">
            <a:avLst>
              <a:gd name="adj" fmla="val 4653"/>
            </a:avLst>
          </a:prstGeom>
          <a:solidFill>
            <a:srgbClr val="FFCC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600" b="1">
                <a:solidFill>
                  <a:srgbClr val="FFCC00"/>
                </a:solidFill>
                <a:effectDag name="">
                  <a:cont type="tree" name="">
                    <a:effect ref="fillLine"/>
                    <a:outerShdw dist="38100" dir="13500000" algn="br">
                      <a:srgbClr val="FFDD55"/>
                    </a:outerShdw>
                  </a:cont>
                  <a:cont type="tree" name="">
                    <a:effect ref="fillLine"/>
                    <a:outerShdw dist="38100" dir="2700000" algn="tl">
                      <a:srgbClr val="997A00"/>
                    </a:outerShdw>
                  </a:cont>
                  <a:effect ref="fillLine"/>
                </a:effectDag>
                <a:latin typeface="Arial" charset="0"/>
                <a:cs typeface="Arial" charset="0"/>
              </a:rPr>
              <a:t>ответ</a:t>
            </a:r>
          </a:p>
        </p:txBody>
      </p:sp>
    </p:spTree>
    <p:extLst>
      <p:ext uri="{BB962C8B-B14F-4D97-AF65-F5344CB8AC3E}">
        <p14:creationId xmlns:p14="http://schemas.microsoft.com/office/powerpoint/2010/main" val="1653446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737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737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737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737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2" grpId="0"/>
      <p:bldP spid="73733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913"/>
            <a:ext cx="2555875" cy="255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7827" name="AutoShape 3"/>
          <p:cNvSpPr>
            <a:spLocks noChangeArrowheads="1"/>
          </p:cNvSpPr>
          <p:nvPr/>
        </p:nvSpPr>
        <p:spPr bwMode="auto">
          <a:xfrm>
            <a:off x="2771775" y="692150"/>
            <a:ext cx="4321175" cy="1617663"/>
          </a:xfrm>
          <a:prstGeom prst="wedgeRoundRectCallout">
            <a:avLst>
              <a:gd name="adj1" fmla="val -68921"/>
              <a:gd name="adj2" fmla="val 14866"/>
              <a:gd name="adj3" fmla="val 16667"/>
            </a:avLst>
          </a:prstGeom>
          <a:gradFill rotWithShape="1">
            <a:gsLst>
              <a:gs pos="0">
                <a:srgbClr val="CCCC00"/>
              </a:gs>
              <a:gs pos="100000">
                <a:srgbClr val="669900"/>
              </a:gs>
            </a:gsLst>
            <a:path path="rect">
              <a:fillToRect l="100000" t="10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sz="2400">
                <a:solidFill>
                  <a:prstClr val="white"/>
                </a:solidFill>
                <a:latin typeface="Arial" charset="0"/>
                <a:cs typeface="Arial" charset="0"/>
              </a:rPr>
              <a:t>Я опять что-то напутал. Поменяй буквы и исправь мою ошибку</a:t>
            </a:r>
          </a:p>
        </p:txBody>
      </p:sp>
      <p:sp>
        <p:nvSpPr>
          <p:cNvPr id="77828" name="Text Box 4"/>
          <p:cNvSpPr txBox="1">
            <a:spLocks noChangeArrowheads="1"/>
          </p:cNvSpPr>
          <p:nvPr/>
        </p:nvSpPr>
        <p:spPr bwMode="auto">
          <a:xfrm>
            <a:off x="827088" y="3252788"/>
            <a:ext cx="6913562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>
                <a:solidFill>
                  <a:srgbClr val="C0504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«Каракатище» К.Чуковский</a:t>
            </a:r>
          </a:p>
        </p:txBody>
      </p:sp>
      <p:sp>
        <p:nvSpPr>
          <p:cNvPr id="77829" name="Text Box 5"/>
          <p:cNvSpPr txBox="1">
            <a:spLocks noChangeArrowheads="1"/>
          </p:cNvSpPr>
          <p:nvPr/>
        </p:nvSpPr>
        <p:spPr bwMode="auto">
          <a:xfrm>
            <a:off x="1042988" y="3573463"/>
            <a:ext cx="6913562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>
                <a:solidFill>
                  <a:srgbClr val="C0504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«</a:t>
            </a:r>
            <a:r>
              <a:rPr lang="ru-RU" altLang="ru-RU" sz="3200" b="1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Т</a:t>
            </a:r>
            <a:r>
              <a:rPr lang="ru-RU" altLang="ru-RU" sz="3200" b="1">
                <a:solidFill>
                  <a:srgbClr val="C0504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арака</a:t>
            </a:r>
            <a:r>
              <a:rPr lang="ru-RU" altLang="ru-RU" sz="3200" b="1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н</a:t>
            </a:r>
            <a:r>
              <a:rPr lang="ru-RU" altLang="ru-RU" sz="3200" b="1">
                <a:solidFill>
                  <a:srgbClr val="C0504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ище», К.Чуковский.</a:t>
            </a:r>
          </a:p>
        </p:txBody>
      </p:sp>
      <p:sp>
        <p:nvSpPr>
          <p:cNvPr id="77830" name="AutoShape 6"/>
          <p:cNvSpPr>
            <a:spLocks noChangeArrowheads="1"/>
          </p:cNvSpPr>
          <p:nvPr/>
        </p:nvSpPr>
        <p:spPr bwMode="auto">
          <a:xfrm>
            <a:off x="1116013" y="4508500"/>
            <a:ext cx="914400" cy="914400"/>
          </a:xfrm>
          <a:prstGeom prst="smileyFace">
            <a:avLst>
              <a:gd name="adj" fmla="val 4653"/>
            </a:avLst>
          </a:prstGeom>
          <a:solidFill>
            <a:srgbClr val="FFCC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600" b="1">
                <a:solidFill>
                  <a:srgbClr val="FFCC00"/>
                </a:solidFill>
                <a:effectDag name="">
                  <a:cont type="tree" name="">
                    <a:effect ref="fillLine"/>
                    <a:outerShdw dist="38100" dir="13500000" algn="br">
                      <a:srgbClr val="FFDD55"/>
                    </a:outerShdw>
                  </a:cont>
                  <a:cont type="tree" name="">
                    <a:effect ref="fillLine"/>
                    <a:outerShdw dist="38100" dir="2700000" algn="tl">
                      <a:srgbClr val="997A00"/>
                    </a:outerShdw>
                  </a:cont>
                  <a:effect ref="fillLine"/>
                </a:effectDag>
                <a:latin typeface="Arial" charset="0"/>
                <a:cs typeface="Arial" charset="0"/>
              </a:rPr>
              <a:t>ответ</a:t>
            </a:r>
          </a:p>
        </p:txBody>
      </p:sp>
    </p:spTree>
    <p:extLst>
      <p:ext uri="{BB962C8B-B14F-4D97-AF65-F5344CB8AC3E}">
        <p14:creationId xmlns:p14="http://schemas.microsoft.com/office/powerpoint/2010/main" val="1973629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778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778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778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778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8" grpId="0"/>
      <p:bldP spid="77829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913"/>
            <a:ext cx="2555875" cy="255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8851" name="AutoShape 3"/>
          <p:cNvSpPr>
            <a:spLocks noChangeArrowheads="1"/>
          </p:cNvSpPr>
          <p:nvPr/>
        </p:nvSpPr>
        <p:spPr bwMode="auto">
          <a:xfrm>
            <a:off x="2771775" y="692150"/>
            <a:ext cx="4321175" cy="1617663"/>
          </a:xfrm>
          <a:prstGeom prst="wedgeRoundRectCallout">
            <a:avLst>
              <a:gd name="adj1" fmla="val -68921"/>
              <a:gd name="adj2" fmla="val 14866"/>
              <a:gd name="adj3" fmla="val 16667"/>
            </a:avLst>
          </a:prstGeom>
          <a:gradFill rotWithShape="1">
            <a:gsLst>
              <a:gs pos="0">
                <a:srgbClr val="CCCC00"/>
              </a:gs>
              <a:gs pos="100000">
                <a:srgbClr val="669900"/>
              </a:gs>
            </a:gsLst>
            <a:path path="rect">
              <a:fillToRect l="100000" t="10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sz="2400">
                <a:solidFill>
                  <a:prstClr val="white"/>
                </a:solidFill>
                <a:latin typeface="Arial" charset="0"/>
                <a:cs typeface="Arial" charset="0"/>
              </a:rPr>
              <a:t>Я опять что-то напутал. Поменяй букву и исправь мою ошибку</a:t>
            </a:r>
          </a:p>
        </p:txBody>
      </p:sp>
      <p:sp>
        <p:nvSpPr>
          <p:cNvPr id="78852" name="Text Box 4"/>
          <p:cNvSpPr txBox="1">
            <a:spLocks noChangeArrowheads="1"/>
          </p:cNvSpPr>
          <p:nvPr/>
        </p:nvSpPr>
        <p:spPr bwMode="auto">
          <a:xfrm>
            <a:off x="827088" y="3252788"/>
            <a:ext cx="6913562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>
                <a:solidFill>
                  <a:srgbClr val="C0504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«Теплый хлев», К.Паустовский.</a:t>
            </a:r>
          </a:p>
        </p:txBody>
      </p:sp>
      <p:sp>
        <p:nvSpPr>
          <p:cNvPr id="78853" name="Text Box 5"/>
          <p:cNvSpPr txBox="1">
            <a:spLocks noChangeArrowheads="1"/>
          </p:cNvSpPr>
          <p:nvPr/>
        </p:nvSpPr>
        <p:spPr bwMode="auto">
          <a:xfrm>
            <a:off x="1042988" y="3573463"/>
            <a:ext cx="6913562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>
                <a:solidFill>
                  <a:srgbClr val="C0504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«Теплый хле</a:t>
            </a:r>
            <a:r>
              <a:rPr lang="ru-RU" altLang="ru-RU" sz="3200" b="1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б</a:t>
            </a:r>
            <a:r>
              <a:rPr lang="ru-RU" altLang="ru-RU" sz="3200" b="1">
                <a:solidFill>
                  <a:srgbClr val="C0504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», К.Паустовский</a:t>
            </a:r>
          </a:p>
        </p:txBody>
      </p:sp>
      <p:sp>
        <p:nvSpPr>
          <p:cNvPr id="78854" name="AutoShape 6"/>
          <p:cNvSpPr>
            <a:spLocks noChangeArrowheads="1"/>
          </p:cNvSpPr>
          <p:nvPr/>
        </p:nvSpPr>
        <p:spPr bwMode="auto">
          <a:xfrm>
            <a:off x="1116013" y="4508500"/>
            <a:ext cx="914400" cy="914400"/>
          </a:xfrm>
          <a:prstGeom prst="smileyFace">
            <a:avLst>
              <a:gd name="adj" fmla="val 4653"/>
            </a:avLst>
          </a:prstGeom>
          <a:solidFill>
            <a:srgbClr val="FFCC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600" b="1">
                <a:solidFill>
                  <a:srgbClr val="FFCC00"/>
                </a:solidFill>
                <a:effectDag name="">
                  <a:cont type="tree" name="">
                    <a:effect ref="fillLine"/>
                    <a:outerShdw dist="38100" dir="13500000" algn="br">
                      <a:srgbClr val="FFDD55"/>
                    </a:outerShdw>
                  </a:cont>
                  <a:cont type="tree" name="">
                    <a:effect ref="fillLine"/>
                    <a:outerShdw dist="38100" dir="2700000" algn="tl">
                      <a:srgbClr val="997A00"/>
                    </a:outerShdw>
                  </a:cont>
                  <a:effect ref="fillLine"/>
                </a:effectDag>
                <a:latin typeface="Arial" charset="0"/>
                <a:cs typeface="Arial" charset="0"/>
              </a:rPr>
              <a:t>ответ</a:t>
            </a:r>
          </a:p>
        </p:txBody>
      </p:sp>
    </p:spTree>
    <p:extLst>
      <p:ext uri="{BB962C8B-B14F-4D97-AF65-F5344CB8AC3E}">
        <p14:creationId xmlns:p14="http://schemas.microsoft.com/office/powerpoint/2010/main" val="450970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788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788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7885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7885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2" grpId="0"/>
      <p:bldP spid="78853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913"/>
            <a:ext cx="2555875" cy="255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2947" name="AutoShape 3"/>
          <p:cNvSpPr>
            <a:spLocks noChangeArrowheads="1"/>
          </p:cNvSpPr>
          <p:nvPr/>
        </p:nvSpPr>
        <p:spPr bwMode="auto">
          <a:xfrm>
            <a:off x="2771775" y="692150"/>
            <a:ext cx="4321175" cy="1617663"/>
          </a:xfrm>
          <a:prstGeom prst="wedgeRoundRectCallout">
            <a:avLst>
              <a:gd name="adj1" fmla="val -68921"/>
              <a:gd name="adj2" fmla="val 14866"/>
              <a:gd name="adj3" fmla="val 16667"/>
            </a:avLst>
          </a:prstGeom>
          <a:gradFill rotWithShape="1">
            <a:gsLst>
              <a:gs pos="0">
                <a:srgbClr val="CCCC00"/>
              </a:gs>
              <a:gs pos="100000">
                <a:srgbClr val="669900"/>
              </a:gs>
            </a:gsLst>
            <a:path path="rect">
              <a:fillToRect l="100000" t="10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sz="2400">
                <a:solidFill>
                  <a:prstClr val="white"/>
                </a:solidFill>
                <a:latin typeface="Arial" charset="0"/>
                <a:cs typeface="Arial" charset="0"/>
              </a:rPr>
              <a:t>Я опять что-то напутал. Поменяй буквы и исправь мою ошибку</a:t>
            </a:r>
          </a:p>
        </p:txBody>
      </p:sp>
      <p:sp>
        <p:nvSpPr>
          <p:cNvPr id="82948" name="Text Box 4"/>
          <p:cNvSpPr txBox="1">
            <a:spLocks noChangeArrowheads="1"/>
          </p:cNvSpPr>
          <p:nvPr/>
        </p:nvSpPr>
        <p:spPr bwMode="auto">
          <a:xfrm>
            <a:off x="827088" y="3252788"/>
            <a:ext cx="6913562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>
                <a:solidFill>
                  <a:srgbClr val="C0504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«Конек-горюнок», П.Ершов.</a:t>
            </a:r>
          </a:p>
        </p:txBody>
      </p:sp>
      <p:sp>
        <p:nvSpPr>
          <p:cNvPr id="82949" name="Text Box 5"/>
          <p:cNvSpPr txBox="1">
            <a:spLocks noChangeArrowheads="1"/>
          </p:cNvSpPr>
          <p:nvPr/>
        </p:nvSpPr>
        <p:spPr bwMode="auto">
          <a:xfrm>
            <a:off x="1042988" y="3573463"/>
            <a:ext cx="6913562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>
                <a:solidFill>
                  <a:srgbClr val="C0504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«Конек-гор</a:t>
            </a:r>
            <a:r>
              <a:rPr lang="ru-RU" altLang="ru-RU" sz="3200" b="1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бу</a:t>
            </a:r>
            <a:r>
              <a:rPr lang="ru-RU" altLang="ru-RU" sz="3200" b="1">
                <a:solidFill>
                  <a:srgbClr val="C0504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нок», П.Ершов</a:t>
            </a:r>
          </a:p>
        </p:txBody>
      </p:sp>
      <p:sp>
        <p:nvSpPr>
          <p:cNvPr id="82950" name="AutoShape 6"/>
          <p:cNvSpPr>
            <a:spLocks noChangeArrowheads="1"/>
          </p:cNvSpPr>
          <p:nvPr/>
        </p:nvSpPr>
        <p:spPr bwMode="auto">
          <a:xfrm>
            <a:off x="1116013" y="4508500"/>
            <a:ext cx="914400" cy="914400"/>
          </a:xfrm>
          <a:prstGeom prst="smileyFace">
            <a:avLst>
              <a:gd name="adj" fmla="val 4653"/>
            </a:avLst>
          </a:prstGeom>
          <a:solidFill>
            <a:srgbClr val="FFCC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600" b="1">
                <a:solidFill>
                  <a:srgbClr val="FFCC00"/>
                </a:solidFill>
                <a:effectDag name="">
                  <a:cont type="tree" name="">
                    <a:effect ref="fillLine"/>
                    <a:outerShdw dist="38100" dir="13500000" algn="br">
                      <a:srgbClr val="FFDD55"/>
                    </a:outerShdw>
                  </a:cont>
                  <a:cont type="tree" name="">
                    <a:effect ref="fillLine"/>
                    <a:outerShdw dist="38100" dir="2700000" algn="tl">
                      <a:srgbClr val="997A00"/>
                    </a:outerShdw>
                  </a:cont>
                  <a:effect ref="fillLine"/>
                </a:effectDag>
                <a:latin typeface="Arial" charset="0"/>
                <a:cs typeface="Arial" charset="0"/>
              </a:rPr>
              <a:t>ответ</a:t>
            </a:r>
          </a:p>
        </p:txBody>
      </p:sp>
    </p:spTree>
    <p:extLst>
      <p:ext uri="{BB962C8B-B14F-4D97-AF65-F5344CB8AC3E}">
        <p14:creationId xmlns:p14="http://schemas.microsoft.com/office/powerpoint/2010/main" val="256411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829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829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829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829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8" grpId="0"/>
      <p:bldP spid="82949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4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913"/>
            <a:ext cx="2555875" cy="255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0115" name="AutoShape 3"/>
          <p:cNvSpPr>
            <a:spLocks noChangeArrowheads="1"/>
          </p:cNvSpPr>
          <p:nvPr/>
        </p:nvSpPr>
        <p:spPr bwMode="auto">
          <a:xfrm>
            <a:off x="2771775" y="692150"/>
            <a:ext cx="4321175" cy="1617663"/>
          </a:xfrm>
          <a:prstGeom prst="wedgeRoundRectCallout">
            <a:avLst>
              <a:gd name="adj1" fmla="val -68921"/>
              <a:gd name="adj2" fmla="val 14866"/>
              <a:gd name="adj3" fmla="val 16667"/>
            </a:avLst>
          </a:prstGeom>
          <a:gradFill rotWithShape="1">
            <a:gsLst>
              <a:gs pos="0">
                <a:srgbClr val="CCCC00"/>
              </a:gs>
              <a:gs pos="100000">
                <a:srgbClr val="669900"/>
              </a:gs>
            </a:gsLst>
            <a:path path="rect">
              <a:fillToRect l="100000" t="10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sz="2400">
                <a:solidFill>
                  <a:prstClr val="white"/>
                </a:solidFill>
                <a:latin typeface="Arial" charset="0"/>
                <a:cs typeface="Arial" charset="0"/>
              </a:rPr>
              <a:t>Я опять что-то напутал. Поменяй буквы и исправь мою ошибку</a:t>
            </a:r>
          </a:p>
        </p:txBody>
      </p:sp>
      <p:sp>
        <p:nvSpPr>
          <p:cNvPr id="90116" name="Text Box 4"/>
          <p:cNvSpPr txBox="1">
            <a:spLocks noChangeArrowheads="1"/>
          </p:cNvSpPr>
          <p:nvPr/>
        </p:nvSpPr>
        <p:spPr bwMode="auto">
          <a:xfrm>
            <a:off x="827088" y="3252788"/>
            <a:ext cx="6913562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>
                <a:solidFill>
                  <a:srgbClr val="C0504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«Царевна - лапушка», Русская народная сказка.</a:t>
            </a:r>
          </a:p>
        </p:txBody>
      </p:sp>
      <p:sp>
        <p:nvSpPr>
          <p:cNvPr id="90117" name="Text Box 5"/>
          <p:cNvSpPr txBox="1">
            <a:spLocks noChangeArrowheads="1"/>
          </p:cNvSpPr>
          <p:nvPr/>
        </p:nvSpPr>
        <p:spPr bwMode="auto">
          <a:xfrm>
            <a:off x="1042988" y="3573463"/>
            <a:ext cx="6913562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>
                <a:solidFill>
                  <a:srgbClr val="C0504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«Царевна - л</a:t>
            </a:r>
            <a:r>
              <a:rPr lang="ru-RU" altLang="ru-RU" sz="3200" b="1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яг</a:t>
            </a:r>
            <a:r>
              <a:rPr lang="ru-RU" altLang="ru-RU" sz="3200" b="1">
                <a:solidFill>
                  <a:srgbClr val="C0504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ушка», Русская народная сказка.</a:t>
            </a:r>
          </a:p>
        </p:txBody>
      </p:sp>
      <p:sp>
        <p:nvSpPr>
          <p:cNvPr id="90118" name="AutoShape 6"/>
          <p:cNvSpPr>
            <a:spLocks noChangeArrowheads="1"/>
          </p:cNvSpPr>
          <p:nvPr/>
        </p:nvSpPr>
        <p:spPr bwMode="auto">
          <a:xfrm>
            <a:off x="1116013" y="4508500"/>
            <a:ext cx="914400" cy="914400"/>
          </a:xfrm>
          <a:prstGeom prst="smileyFace">
            <a:avLst>
              <a:gd name="adj" fmla="val 4653"/>
            </a:avLst>
          </a:prstGeom>
          <a:solidFill>
            <a:srgbClr val="FFCC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600" b="1">
                <a:solidFill>
                  <a:srgbClr val="FFCC00"/>
                </a:solidFill>
                <a:effectDag name="">
                  <a:cont type="tree" name="">
                    <a:effect ref="fillLine"/>
                    <a:outerShdw dist="38100" dir="13500000" algn="br">
                      <a:srgbClr val="FFDD55"/>
                    </a:outerShdw>
                  </a:cont>
                  <a:cont type="tree" name="">
                    <a:effect ref="fillLine"/>
                    <a:outerShdw dist="38100" dir="2700000" algn="tl">
                      <a:srgbClr val="997A00"/>
                    </a:outerShdw>
                  </a:cont>
                  <a:effect ref="fillLine"/>
                </a:effectDag>
                <a:latin typeface="Arial" charset="0"/>
                <a:cs typeface="Arial" charset="0"/>
              </a:rPr>
              <a:t>ответ</a:t>
            </a:r>
          </a:p>
        </p:txBody>
      </p:sp>
    </p:spTree>
    <p:extLst>
      <p:ext uri="{BB962C8B-B14F-4D97-AF65-F5344CB8AC3E}">
        <p14:creationId xmlns:p14="http://schemas.microsoft.com/office/powerpoint/2010/main" val="129679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90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901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901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901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6" grpId="0"/>
      <p:bldP spid="90117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8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913"/>
            <a:ext cx="2555875" cy="255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1139" name="AutoShape 3"/>
          <p:cNvSpPr>
            <a:spLocks noChangeArrowheads="1"/>
          </p:cNvSpPr>
          <p:nvPr/>
        </p:nvSpPr>
        <p:spPr bwMode="auto">
          <a:xfrm>
            <a:off x="2771775" y="692150"/>
            <a:ext cx="4321175" cy="1617663"/>
          </a:xfrm>
          <a:prstGeom prst="wedgeRoundRectCallout">
            <a:avLst>
              <a:gd name="adj1" fmla="val -68921"/>
              <a:gd name="adj2" fmla="val 14866"/>
              <a:gd name="adj3" fmla="val 16667"/>
            </a:avLst>
          </a:prstGeom>
          <a:gradFill rotWithShape="1">
            <a:gsLst>
              <a:gs pos="0">
                <a:srgbClr val="CCCC00"/>
              </a:gs>
              <a:gs pos="100000">
                <a:srgbClr val="669900"/>
              </a:gs>
            </a:gsLst>
            <a:path path="rect">
              <a:fillToRect l="100000" t="10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sz="2400">
                <a:solidFill>
                  <a:prstClr val="white"/>
                </a:solidFill>
                <a:latin typeface="Arial" charset="0"/>
                <a:cs typeface="Arial" charset="0"/>
              </a:rPr>
              <a:t>Совсем я запутался. Убери, поменяй буквы и исправь мою ошибку</a:t>
            </a:r>
          </a:p>
        </p:txBody>
      </p:sp>
      <p:sp>
        <p:nvSpPr>
          <p:cNvPr id="91140" name="Text Box 4"/>
          <p:cNvSpPr txBox="1">
            <a:spLocks noChangeArrowheads="1"/>
          </p:cNvSpPr>
          <p:nvPr/>
        </p:nvSpPr>
        <p:spPr bwMode="auto">
          <a:xfrm>
            <a:off x="539750" y="3500438"/>
            <a:ext cx="6913563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>
                <a:solidFill>
                  <a:srgbClr val="C0504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«Заморозка», Русская народная сказка.</a:t>
            </a:r>
          </a:p>
        </p:txBody>
      </p:sp>
      <p:sp>
        <p:nvSpPr>
          <p:cNvPr id="91141" name="Text Box 5"/>
          <p:cNvSpPr txBox="1">
            <a:spLocks noChangeArrowheads="1"/>
          </p:cNvSpPr>
          <p:nvPr/>
        </p:nvSpPr>
        <p:spPr bwMode="auto">
          <a:xfrm>
            <a:off x="1042988" y="3573463"/>
            <a:ext cx="6913562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>
                <a:solidFill>
                  <a:srgbClr val="C0504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«Морозк</a:t>
            </a:r>
            <a:r>
              <a:rPr lang="ru-RU" altLang="ru-RU" sz="3200" b="1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о</a:t>
            </a:r>
            <a:r>
              <a:rPr lang="ru-RU" altLang="ru-RU" sz="3200" b="1">
                <a:solidFill>
                  <a:srgbClr val="C0504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», Русская народная сказка</a:t>
            </a:r>
          </a:p>
        </p:txBody>
      </p:sp>
      <p:sp>
        <p:nvSpPr>
          <p:cNvPr id="91142" name="AutoShape 6"/>
          <p:cNvSpPr>
            <a:spLocks noChangeArrowheads="1"/>
          </p:cNvSpPr>
          <p:nvPr/>
        </p:nvSpPr>
        <p:spPr bwMode="auto">
          <a:xfrm>
            <a:off x="1116013" y="4508500"/>
            <a:ext cx="914400" cy="914400"/>
          </a:xfrm>
          <a:prstGeom prst="smileyFace">
            <a:avLst>
              <a:gd name="adj" fmla="val 4653"/>
            </a:avLst>
          </a:prstGeom>
          <a:solidFill>
            <a:srgbClr val="FFCC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600" b="1">
                <a:solidFill>
                  <a:srgbClr val="FFCC00"/>
                </a:solidFill>
                <a:effectDag name="">
                  <a:cont type="tree" name="">
                    <a:effect ref="fillLine"/>
                    <a:outerShdw dist="38100" dir="13500000" algn="br">
                      <a:srgbClr val="FFDD55"/>
                    </a:outerShdw>
                  </a:cont>
                  <a:cont type="tree" name="">
                    <a:effect ref="fillLine"/>
                    <a:outerShdw dist="38100" dir="2700000" algn="tl">
                      <a:srgbClr val="997A00"/>
                    </a:outerShdw>
                  </a:cont>
                  <a:effect ref="fillLine"/>
                </a:effectDag>
                <a:latin typeface="Arial" charset="0"/>
                <a:cs typeface="Arial" charset="0"/>
              </a:rPr>
              <a:t>ответ</a:t>
            </a:r>
          </a:p>
        </p:txBody>
      </p:sp>
    </p:spTree>
    <p:extLst>
      <p:ext uri="{BB962C8B-B14F-4D97-AF65-F5344CB8AC3E}">
        <p14:creationId xmlns:p14="http://schemas.microsoft.com/office/powerpoint/2010/main" val="94543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91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911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911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911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40" grpId="0"/>
      <p:bldP spid="9114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царевна ляг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931" y="836613"/>
            <a:ext cx="4506058" cy="32369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8" name="Text Box 6"/>
          <p:cNvSpPr txBox="1">
            <a:spLocks noChangeArrowheads="1"/>
          </p:cNvSpPr>
          <p:nvPr/>
        </p:nvSpPr>
        <p:spPr bwMode="auto">
          <a:xfrm>
            <a:off x="1259632" y="18732"/>
            <a:ext cx="719940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4400" b="1" i="1" dirty="0">
                <a:solidFill>
                  <a:srgbClr val="C00000"/>
                </a:solidFill>
                <a:latin typeface="Arial" charset="0"/>
              </a:rPr>
              <a:t>Н а з о в и т е   с к а з к у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z="2800" b="1" dirty="0">
              <a:solidFill>
                <a:srgbClr val="000000"/>
              </a:solidFill>
            </a:endParaRPr>
          </a:p>
        </p:txBody>
      </p:sp>
      <p:sp>
        <p:nvSpPr>
          <p:cNvPr id="11269" name="Text Box 7"/>
          <p:cNvSpPr txBox="1">
            <a:spLocks noChangeArrowheads="1"/>
          </p:cNvSpPr>
          <p:nvPr/>
        </p:nvSpPr>
        <p:spPr bwMode="auto">
          <a:xfrm>
            <a:off x="664490" y="4432069"/>
            <a:ext cx="592373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3600" b="1" dirty="0">
                <a:solidFill>
                  <a:schemeClr val="accent5">
                    <a:lumMod val="25000"/>
                  </a:schemeClr>
                </a:solidFill>
                <a:latin typeface="Arial Black" panose="020B0A04020102020204" pitchFamily="34" charset="0"/>
              </a:rPr>
              <a:t>1. Царевна лягушка</a:t>
            </a:r>
          </a:p>
        </p:txBody>
      </p:sp>
      <p:sp>
        <p:nvSpPr>
          <p:cNvPr id="11270" name="Text Box 8"/>
          <p:cNvSpPr txBox="1">
            <a:spLocks noChangeArrowheads="1"/>
          </p:cNvSpPr>
          <p:nvPr/>
        </p:nvSpPr>
        <p:spPr bwMode="auto">
          <a:xfrm>
            <a:off x="699095" y="5030755"/>
            <a:ext cx="611209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3600" b="1" dirty="0">
                <a:solidFill>
                  <a:srgbClr val="A50021"/>
                </a:solidFill>
                <a:latin typeface="Arial Black" panose="020B0A04020102020204" pitchFamily="34" charset="0"/>
              </a:rPr>
              <a:t>2. </a:t>
            </a:r>
            <a:r>
              <a:rPr lang="ru-RU" altLang="ru-RU" sz="3600" b="1" dirty="0" err="1">
                <a:solidFill>
                  <a:srgbClr val="A50021"/>
                </a:solidFill>
                <a:latin typeface="Arial Black" panose="020B0A04020102020204" pitchFamily="34" charset="0"/>
              </a:rPr>
              <a:t>Кащей</a:t>
            </a:r>
            <a:r>
              <a:rPr lang="ru-RU" altLang="ru-RU" sz="3600" b="1" dirty="0">
                <a:solidFill>
                  <a:srgbClr val="A50021"/>
                </a:solidFill>
                <a:latin typeface="Arial Black" panose="020B0A04020102020204" pitchFamily="34" charset="0"/>
              </a:rPr>
              <a:t> и Василиса</a:t>
            </a:r>
          </a:p>
        </p:txBody>
      </p:sp>
      <p:sp>
        <p:nvSpPr>
          <p:cNvPr id="11271" name="Text Box 9"/>
          <p:cNvSpPr txBox="1">
            <a:spLocks noChangeArrowheads="1"/>
          </p:cNvSpPr>
          <p:nvPr/>
        </p:nvSpPr>
        <p:spPr bwMode="auto">
          <a:xfrm>
            <a:off x="664490" y="5677086"/>
            <a:ext cx="573746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3600" b="1" dirty="0">
                <a:solidFill>
                  <a:srgbClr val="008000"/>
                </a:solidFill>
                <a:latin typeface="Arial Black" panose="020B0A04020102020204" pitchFamily="34" charset="0"/>
              </a:rPr>
              <a:t>3. Невеста из болота</a:t>
            </a:r>
          </a:p>
        </p:txBody>
      </p:sp>
      <p:pic>
        <p:nvPicPr>
          <p:cNvPr id="11273" name="Picture 12" descr="page_article_690_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1357" y="725547"/>
            <a:ext cx="3115130" cy="438184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6240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125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125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125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/>
      <p:bldP spid="11269" grpId="0"/>
      <p:bldP spid="11270" grpId="0"/>
      <p:bldP spid="11271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413" y="404813"/>
            <a:ext cx="4067176" cy="4067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411" name="WordArt 3"/>
          <p:cNvSpPr>
            <a:spLocks noChangeArrowheads="1" noChangeShapeType="1" noTextEdit="1"/>
          </p:cNvSpPr>
          <p:nvPr/>
        </p:nvSpPr>
        <p:spPr bwMode="auto">
          <a:xfrm>
            <a:off x="2987675" y="1196975"/>
            <a:ext cx="4824413" cy="2668588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kern="10" dirty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  <a:cs typeface="Arial" charset="0"/>
              </a:rPr>
              <a:t>Молодцы!</a:t>
            </a:r>
          </a:p>
        </p:txBody>
      </p:sp>
    </p:spTree>
    <p:extLst>
      <p:ext uri="{BB962C8B-B14F-4D97-AF65-F5344CB8AC3E}">
        <p14:creationId xmlns:p14="http://schemas.microsoft.com/office/powerpoint/2010/main" val="303908369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835696" y="3645024"/>
            <a:ext cx="4305602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1" dirty="0">
                <a:ln w="1905"/>
                <a:solidFill>
                  <a:srgbClr val="FF006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КОНКУРС</a:t>
            </a:r>
          </a:p>
        </p:txBody>
      </p:sp>
    </p:spTree>
    <p:extLst>
      <p:ext uri="{BB962C8B-B14F-4D97-AF65-F5344CB8AC3E}">
        <p14:creationId xmlns:p14="http://schemas.microsoft.com/office/powerpoint/2010/main" val="416365315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199178" y="836712"/>
            <a:ext cx="7786812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0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Кто быстрее и хорошо </a:t>
            </a:r>
          </a:p>
          <a:p>
            <a:pPr algn="ctr"/>
            <a:r>
              <a:rPr lang="ru-RU" sz="60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раскрасит сказку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2775704"/>
            <a:ext cx="3024336" cy="403244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9" y="2775704"/>
            <a:ext cx="3117082" cy="403244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762290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03648" y="1124744"/>
            <a:ext cx="6915147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>
                <a:solidFill>
                  <a:srgbClr val="C00000"/>
                </a:solidFill>
              </a:rPr>
              <a:t>Ребята, вы сегодня вспомнили много сказок. Хорошо отвечали на вопросы. Все молодцы! А какие бывают сказки?</a:t>
            </a:r>
          </a:p>
        </p:txBody>
      </p:sp>
    </p:spTree>
    <p:extLst>
      <p:ext uri="{BB962C8B-B14F-4D97-AF65-F5344CB8AC3E}">
        <p14:creationId xmlns:p14="http://schemas.microsoft.com/office/powerpoint/2010/main" val="3253376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59848" y="188640"/>
            <a:ext cx="25362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СКАЗКИ</a:t>
            </a:r>
          </a:p>
        </p:txBody>
      </p:sp>
      <p:sp>
        <p:nvSpPr>
          <p:cNvPr id="3" name="Овал 2"/>
          <p:cNvSpPr/>
          <p:nvPr/>
        </p:nvSpPr>
        <p:spPr>
          <a:xfrm>
            <a:off x="179518" y="1111970"/>
            <a:ext cx="4032448" cy="18002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3568" y="1596572"/>
            <a:ext cx="30243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>
                <a:solidFill>
                  <a:prstClr val="black"/>
                </a:solidFill>
              </a:rPr>
              <a:t>Авторские</a:t>
            </a:r>
          </a:p>
        </p:txBody>
      </p:sp>
      <p:cxnSp>
        <p:nvCxnSpPr>
          <p:cNvPr id="7" name="Прямая со стрелкой 6"/>
          <p:cNvCxnSpPr/>
          <p:nvPr/>
        </p:nvCxnSpPr>
        <p:spPr>
          <a:xfrm>
            <a:off x="2555776" y="2914925"/>
            <a:ext cx="1512168" cy="5760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flipH="1">
            <a:off x="4616064" y="2770909"/>
            <a:ext cx="1080121" cy="720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2253354" y="3235067"/>
            <a:ext cx="460851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4800" b="1" dirty="0">
                <a:solidFill>
                  <a:srgbClr val="7030A0"/>
                </a:solidFill>
              </a:rPr>
              <a:t>Волшебные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4800" b="1" dirty="0">
                <a:solidFill>
                  <a:srgbClr val="7030A0"/>
                </a:solidFill>
              </a:rPr>
              <a:t>О животных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4800" b="1" dirty="0">
                <a:solidFill>
                  <a:srgbClr val="7030A0"/>
                </a:solidFill>
              </a:rPr>
              <a:t>Бытовые</a:t>
            </a:r>
          </a:p>
        </p:txBody>
      </p:sp>
      <p:sp>
        <p:nvSpPr>
          <p:cNvPr id="6" name="Овал 5"/>
          <p:cNvSpPr/>
          <p:nvPr/>
        </p:nvSpPr>
        <p:spPr>
          <a:xfrm>
            <a:off x="4788025" y="1121534"/>
            <a:ext cx="3960442" cy="1781073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96926" y="1596572"/>
            <a:ext cx="32403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>
                <a:solidFill>
                  <a:prstClr val="black"/>
                </a:solidFill>
              </a:rPr>
              <a:t>Народные</a:t>
            </a:r>
          </a:p>
        </p:txBody>
      </p:sp>
    </p:spTree>
    <p:extLst>
      <p:ext uri="{BB962C8B-B14F-4D97-AF65-F5344CB8AC3E}">
        <p14:creationId xmlns:p14="http://schemas.microsoft.com/office/powerpoint/2010/main" val="770440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25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5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5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/>
      <p:bldP spid="10" grpId="0"/>
      <p:bldP spid="6" grpId="0" animBg="1"/>
      <p:bldP spid="8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15616" y="2348880"/>
            <a:ext cx="597666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>
                <a:solidFill>
                  <a:srgbClr val="C00000"/>
                </a:solidFill>
              </a:rPr>
              <a:t>Ребята, нужно читать книги?</a:t>
            </a:r>
          </a:p>
        </p:txBody>
      </p:sp>
    </p:spTree>
    <p:extLst>
      <p:ext uri="{BB962C8B-B14F-4D97-AF65-F5344CB8AC3E}">
        <p14:creationId xmlns:p14="http://schemas.microsoft.com/office/powerpoint/2010/main" val="115923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84070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4862819" y="5445229"/>
            <a:ext cx="437010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3600" b="1" dirty="0">
                <a:solidFill>
                  <a:srgbClr val="993300"/>
                </a:solidFill>
                <a:latin typeface="Arial Black" pitchFamily="34" charset="0"/>
                <a:cs typeface="Arial" charset="0"/>
              </a:rPr>
              <a:t>3. Гуси - лебеди</a:t>
            </a:r>
          </a:p>
        </p:txBody>
      </p: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298939" y="300142"/>
            <a:ext cx="676018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3600" b="1" i="1" dirty="0">
                <a:solidFill>
                  <a:srgbClr val="C00000"/>
                </a:solidFill>
                <a:latin typeface="Arial Black" panose="020B0A04020102020204" pitchFamily="34" charset="0"/>
              </a:rPr>
              <a:t>Н а з о в и т е   с к а з к у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z="3600" b="1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4885592" y="3817946"/>
            <a:ext cx="416011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3600" dirty="0">
                <a:solidFill>
                  <a:srgbClr val="660066"/>
                </a:solidFill>
                <a:latin typeface="Arial Black" pitchFamily="34" charset="0"/>
              </a:rPr>
              <a:t>1.Утки - лебеди</a:t>
            </a:r>
          </a:p>
        </p:txBody>
      </p:sp>
      <p:sp>
        <p:nvSpPr>
          <p:cNvPr id="12295" name="Text Box 7"/>
          <p:cNvSpPr txBox="1">
            <a:spLocks noChangeArrowheads="1"/>
          </p:cNvSpPr>
          <p:nvPr/>
        </p:nvSpPr>
        <p:spPr bwMode="auto">
          <a:xfrm>
            <a:off x="5237340" y="4653067"/>
            <a:ext cx="373371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3600" dirty="0">
                <a:solidFill>
                  <a:srgbClr val="008080"/>
                </a:solidFill>
                <a:latin typeface="Arial Black" pitchFamily="34" charset="0"/>
              </a:rPr>
              <a:t>2. Дикие утки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470" y="1340767"/>
            <a:ext cx="4621014" cy="34657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2820" y="882687"/>
            <a:ext cx="4149554" cy="28528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60633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250"/>
                            </p:stCondLst>
                            <p:childTnLst>
                              <p:par>
                                <p:cTn id="2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125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50"/>
                            </p:stCondLst>
                            <p:childTnLst>
                              <p:par>
                                <p:cTn id="3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125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125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12293" grpId="0"/>
      <p:bldP spid="12294" grpId="0"/>
      <p:bldP spid="1229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3131840" y="5493209"/>
            <a:ext cx="464422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800" b="1" dirty="0">
                <a:solidFill>
                  <a:srgbClr val="006600"/>
                </a:solidFill>
                <a:latin typeface="Arial Black" pitchFamily="34" charset="0"/>
                <a:cs typeface="Arial" charset="0"/>
              </a:rPr>
              <a:t>3.Сестрица Аленушка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800" b="1" dirty="0">
                <a:solidFill>
                  <a:srgbClr val="006600"/>
                </a:solidFill>
                <a:latin typeface="Arial Black" pitchFamily="34" charset="0"/>
                <a:cs typeface="Arial" charset="0"/>
              </a:rPr>
              <a:t> и братец Иванушка</a:t>
            </a:r>
          </a:p>
        </p:txBody>
      </p:sp>
      <p:sp>
        <p:nvSpPr>
          <p:cNvPr id="14342" name="Text Box 6"/>
          <p:cNvSpPr txBox="1">
            <a:spLocks noChangeArrowheads="1"/>
          </p:cNvSpPr>
          <p:nvPr/>
        </p:nvSpPr>
        <p:spPr bwMode="auto">
          <a:xfrm>
            <a:off x="864763" y="3789040"/>
            <a:ext cx="17508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400" dirty="0">
                <a:solidFill>
                  <a:srgbClr val="990099"/>
                </a:solidFill>
                <a:latin typeface="Arial Black" pitchFamily="34" charset="0"/>
              </a:rPr>
              <a:t>1</a:t>
            </a:r>
            <a:r>
              <a:rPr lang="ru-RU" altLang="ru-RU" sz="2800" dirty="0">
                <a:solidFill>
                  <a:srgbClr val="990099"/>
                </a:solidFill>
                <a:latin typeface="Arial Black" pitchFamily="34" charset="0"/>
              </a:rPr>
              <a:t>. Кай 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800" dirty="0">
                <a:solidFill>
                  <a:srgbClr val="990099"/>
                </a:solidFill>
                <a:latin typeface="Arial Black" pitchFamily="34" charset="0"/>
              </a:rPr>
              <a:t>и Герда</a:t>
            </a:r>
          </a:p>
        </p:txBody>
      </p:sp>
      <p:sp>
        <p:nvSpPr>
          <p:cNvPr id="14343" name="Text Box 7"/>
          <p:cNvSpPr txBox="1">
            <a:spLocks noChangeArrowheads="1"/>
          </p:cNvSpPr>
          <p:nvPr/>
        </p:nvSpPr>
        <p:spPr bwMode="auto">
          <a:xfrm>
            <a:off x="2394349" y="4651880"/>
            <a:ext cx="229261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800" dirty="0">
                <a:solidFill>
                  <a:srgbClr val="FF0000"/>
                </a:solidFill>
                <a:latin typeface="Arial Black" pitchFamily="34" charset="0"/>
              </a:rPr>
              <a:t>2.Маша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800" dirty="0">
                <a:solidFill>
                  <a:srgbClr val="FF0000"/>
                </a:solidFill>
                <a:latin typeface="Arial Black" pitchFamily="34" charset="0"/>
              </a:rPr>
              <a:t>и Медведь</a:t>
            </a:r>
          </a:p>
        </p:txBody>
      </p:sp>
      <p:sp>
        <p:nvSpPr>
          <p:cNvPr id="14344" name="Text Box 8"/>
          <p:cNvSpPr txBox="1">
            <a:spLocks noChangeArrowheads="1"/>
          </p:cNvSpPr>
          <p:nvPr/>
        </p:nvSpPr>
        <p:spPr bwMode="auto">
          <a:xfrm>
            <a:off x="1629557" y="217488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4345" name="Text Box 9"/>
          <p:cNvSpPr txBox="1">
            <a:spLocks noChangeArrowheads="1"/>
          </p:cNvSpPr>
          <p:nvPr/>
        </p:nvSpPr>
        <p:spPr bwMode="auto">
          <a:xfrm>
            <a:off x="1721922" y="402154"/>
            <a:ext cx="661270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 dirty="0">
                <a:solidFill>
                  <a:srgbClr val="002060"/>
                </a:solidFill>
                <a:latin typeface="Arial Black" panose="020B0A04020102020204" pitchFamily="34" charset="0"/>
              </a:rPr>
              <a:t>Как зовут детей из сказки?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897866"/>
            <a:ext cx="3694337" cy="27707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1991890"/>
            <a:ext cx="4139952" cy="31049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34289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25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25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25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25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25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25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/>
      <p:bldP spid="14342" grpId="0"/>
      <p:bldP spid="14343" grpId="0"/>
      <p:bldP spid="1434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6" name="Text Box 16"/>
          <p:cNvSpPr txBox="1">
            <a:spLocks noChangeArrowheads="1"/>
          </p:cNvSpPr>
          <p:nvPr/>
        </p:nvSpPr>
        <p:spPr bwMode="auto">
          <a:xfrm>
            <a:off x="915866" y="481301"/>
            <a:ext cx="715292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3200" i="1" dirty="0">
                <a:solidFill>
                  <a:srgbClr val="002060"/>
                </a:solidFill>
                <a:latin typeface="Arial Black" pitchFamily="34" charset="0"/>
              </a:rPr>
              <a:t>Как зовут девочку из сказки?</a:t>
            </a:r>
          </a:p>
        </p:txBody>
      </p:sp>
      <p:sp>
        <p:nvSpPr>
          <p:cNvPr id="15367" name="Text Box 17"/>
          <p:cNvSpPr txBox="1">
            <a:spLocks noChangeArrowheads="1"/>
          </p:cNvSpPr>
          <p:nvPr/>
        </p:nvSpPr>
        <p:spPr bwMode="auto">
          <a:xfrm>
            <a:off x="683568" y="4666317"/>
            <a:ext cx="633617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800" dirty="0">
                <a:solidFill>
                  <a:srgbClr val="6600CC"/>
                </a:solidFill>
                <a:latin typeface="Arial Black" pitchFamily="34" charset="0"/>
              </a:rPr>
              <a:t>1.Красная шапочка</a:t>
            </a:r>
          </a:p>
        </p:txBody>
      </p:sp>
      <p:sp>
        <p:nvSpPr>
          <p:cNvPr id="15368" name="Text Box 18"/>
          <p:cNvSpPr txBox="1">
            <a:spLocks noChangeArrowheads="1"/>
          </p:cNvSpPr>
          <p:nvPr/>
        </p:nvSpPr>
        <p:spPr bwMode="auto">
          <a:xfrm>
            <a:off x="2856452" y="5732213"/>
            <a:ext cx="557984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3200" dirty="0">
                <a:solidFill>
                  <a:srgbClr val="00B050"/>
                </a:solidFill>
                <a:latin typeface="Arial Black" pitchFamily="34" charset="0"/>
              </a:rPr>
              <a:t>3.Синеглазка</a:t>
            </a:r>
          </a:p>
        </p:txBody>
      </p:sp>
      <p:sp>
        <p:nvSpPr>
          <p:cNvPr id="15369" name="Text Box 19"/>
          <p:cNvSpPr txBox="1">
            <a:spLocks noChangeArrowheads="1"/>
          </p:cNvSpPr>
          <p:nvPr/>
        </p:nvSpPr>
        <p:spPr bwMode="auto">
          <a:xfrm>
            <a:off x="2056932" y="5118411"/>
            <a:ext cx="358944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Baskerville Old Face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3200" dirty="0">
                <a:solidFill>
                  <a:srgbClr val="FF0000"/>
                </a:solidFill>
                <a:latin typeface="Arial Black" pitchFamily="34" charset="0"/>
              </a:rPr>
              <a:t>2.Дюймовочка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930627"/>
            <a:ext cx="5319920" cy="37570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16242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125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125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125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6" grpId="0"/>
      <p:bldP spid="15367" grpId="0"/>
      <p:bldP spid="15368" grpId="0"/>
      <p:bldP spid="1536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547120"/>
            <a:ext cx="8217877" cy="1425575"/>
          </a:xfrm>
        </p:spPr>
        <p:txBody>
          <a:bodyPr/>
          <a:lstStyle/>
          <a:p>
            <a:pPr eaLnBrk="1" hangingPunct="1"/>
            <a:r>
              <a:rPr lang="ru-RU" altLang="ru-RU" b="1" dirty="0">
                <a:solidFill>
                  <a:srgbClr val="000066"/>
                </a:solidFill>
                <a:latin typeface="Arial Black" pitchFamily="34" charset="0"/>
              </a:rPr>
              <a:t>СКОЛЬКО  ЯИЦ  СНЕСЛА КУРОЧКА  РЯБА ?</a:t>
            </a:r>
          </a:p>
        </p:txBody>
      </p:sp>
      <p:pic>
        <p:nvPicPr>
          <p:cNvPr id="19460" name="Picture 4" descr="photo_7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7149" y="1773238"/>
            <a:ext cx="4752243" cy="3454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1508" name="WordArt 5"/>
          <p:cNvSpPr>
            <a:spLocks noChangeArrowheads="1" noChangeShapeType="1" noTextEdit="1"/>
          </p:cNvSpPr>
          <p:nvPr/>
        </p:nvSpPr>
        <p:spPr bwMode="auto">
          <a:xfrm>
            <a:off x="5940669" y="3500438"/>
            <a:ext cx="2514603" cy="7921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90099"/>
                </a:solidFill>
                <a:cs typeface="Arial"/>
              </a:rPr>
              <a:t>ОДНО</a:t>
            </a:r>
          </a:p>
        </p:txBody>
      </p:sp>
      <p:sp>
        <p:nvSpPr>
          <p:cNvPr id="21509" name="WordArt 6"/>
          <p:cNvSpPr>
            <a:spLocks noChangeArrowheads="1" noChangeShapeType="1" noTextEdit="1"/>
          </p:cNvSpPr>
          <p:nvPr/>
        </p:nvSpPr>
        <p:spPr bwMode="auto">
          <a:xfrm>
            <a:off x="5725258" y="5084826"/>
            <a:ext cx="2086708" cy="1081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90099"/>
                </a:solidFill>
                <a:cs typeface="Arial"/>
              </a:rPr>
              <a:t>ДВА</a:t>
            </a:r>
          </a:p>
        </p:txBody>
      </p:sp>
      <p:sp>
        <p:nvSpPr>
          <p:cNvPr id="21510" name="WordArt 7"/>
          <p:cNvSpPr>
            <a:spLocks noChangeArrowheads="1" noChangeShapeType="1" noTextEdit="1"/>
          </p:cNvSpPr>
          <p:nvPr/>
        </p:nvSpPr>
        <p:spPr bwMode="auto">
          <a:xfrm>
            <a:off x="5940669" y="1989138"/>
            <a:ext cx="1655885" cy="6778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90099"/>
                </a:solidFill>
                <a:cs typeface="Arial"/>
              </a:rPr>
              <a:t>ТРИ</a:t>
            </a:r>
          </a:p>
        </p:txBody>
      </p:sp>
    </p:spTree>
    <p:extLst>
      <p:ext uri="{BB962C8B-B14F-4D97-AF65-F5344CB8AC3E}">
        <p14:creationId xmlns:p14="http://schemas.microsoft.com/office/powerpoint/2010/main" val="338636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125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25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25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25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25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25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25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21508" grpId="0"/>
      <p:bldP spid="21509" grpId="0"/>
      <p:bldP spid="21510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8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9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10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1_Тема Office">
  <a:themeElements>
    <a:clrScheme name="Другая 5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E36C09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2_Тема Office">
  <a:themeElements>
    <a:clrScheme name="Другая 5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E36C09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3_Тема Office">
  <a:themeElements>
    <a:clrScheme name="Другая 5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E36C09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4_Тема Office">
  <a:themeElements>
    <a:clrScheme name="Другая 5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E36C09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5_Тема Office">
  <a:themeElements>
    <a:clrScheme name="Другая 5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E36C09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8.xml><?xml version="1.0" encoding="utf-8"?>
<a:theme xmlns:a="http://schemas.openxmlformats.org/drawingml/2006/main" name="6_Тема Office">
  <a:themeElements>
    <a:clrScheme name="Другая 5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E36C09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9.xml><?xml version="1.0" encoding="utf-8"?>
<a:theme xmlns:a="http://schemas.openxmlformats.org/drawingml/2006/main" name="7_Тема Office">
  <a:themeElements>
    <a:clrScheme name="Другая 5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E36C09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0.xml><?xml version="1.0" encoding="utf-8"?>
<a:theme xmlns:a="http://schemas.openxmlformats.org/drawingml/2006/main" name="8_Тема Office">
  <a:themeElements>
    <a:clrScheme name="Другая 5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E36C09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1.xml><?xml version="1.0" encoding="utf-8"?>
<a:theme xmlns:a="http://schemas.openxmlformats.org/drawingml/2006/main" name="9_Тема Office">
  <a:themeElements>
    <a:clrScheme name="Другая 5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E36C09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2.xml><?xml version="1.0" encoding="utf-8"?>
<a:theme xmlns:a="http://schemas.openxmlformats.org/drawingml/2006/main" name="10_Тема Office">
  <a:themeElements>
    <a:clrScheme name="Другая 5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E36C09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3.xml><?xml version="1.0" encoding="utf-8"?>
<a:theme xmlns:a="http://schemas.openxmlformats.org/drawingml/2006/main" name="11_Тема Office">
  <a:themeElements>
    <a:clrScheme name="Другая 5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E36C09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4.xml><?xml version="1.0" encoding="utf-8"?>
<a:theme xmlns:a="http://schemas.openxmlformats.org/drawingml/2006/main" name="12_Тема Office">
  <a:themeElements>
    <a:clrScheme name="Другая 5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E36C09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5.xml><?xml version="1.0" encoding="utf-8"?>
<a:theme xmlns:a="http://schemas.openxmlformats.org/drawingml/2006/main" name="13_Тема Office">
  <a:themeElements>
    <a:clrScheme name="Другая 5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E36C09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6.xml><?xml version="1.0" encoding="utf-8"?>
<a:theme xmlns:a="http://schemas.openxmlformats.org/drawingml/2006/main" name="14_Тема Office">
  <a:themeElements>
    <a:clrScheme name="Другая 5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E36C09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7.xml><?xml version="1.0" encoding="utf-8"?>
<a:theme xmlns:a="http://schemas.openxmlformats.org/drawingml/2006/main" name="15_Тема Office">
  <a:themeElements>
    <a:clrScheme name="Другая 5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E36C09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8.xml><?xml version="1.0" encoding="utf-8"?>
<a:theme xmlns:a="http://schemas.openxmlformats.org/drawingml/2006/main" name="16_Тема Office">
  <a:themeElements>
    <a:clrScheme name="Другая 5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E36C09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9.xml><?xml version="1.0" encoding="utf-8"?>
<a:theme xmlns:a="http://schemas.openxmlformats.org/drawingml/2006/main" name="17_Тема Office">
  <a:themeElements>
    <a:clrScheme name="Другая 5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E36C09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0.xml><?xml version="1.0" encoding="utf-8"?>
<a:theme xmlns:a="http://schemas.openxmlformats.org/drawingml/2006/main" name="18_Тема Office">
  <a:themeElements>
    <a:clrScheme name="Другая 5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E36C09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1.xml><?xml version="1.0" encoding="utf-8"?>
<a:theme xmlns:a="http://schemas.openxmlformats.org/drawingml/2006/main" name="19_Тема Office">
  <a:themeElements>
    <a:clrScheme name="Другая 5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E36C09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2.xml><?xml version="1.0" encoding="utf-8"?>
<a:theme xmlns:a="http://schemas.openxmlformats.org/drawingml/2006/main" name="20_Тема Office">
  <a:themeElements>
    <a:clrScheme name="Другая 5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E36C09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3.xml><?xml version="1.0" encoding="utf-8"?>
<a:theme xmlns:a="http://schemas.openxmlformats.org/drawingml/2006/main" name="21_Тема Office">
  <a:themeElements>
    <a:clrScheme name="Другая 5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E36C09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4.xml><?xml version="1.0" encoding="utf-8"?>
<a:theme xmlns:a="http://schemas.openxmlformats.org/drawingml/2006/main" name="22_Тема Office">
  <a:themeElements>
    <a:clrScheme name="Другая 5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E36C09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5.xml><?xml version="1.0" encoding="utf-8"?>
<a:theme xmlns:a="http://schemas.openxmlformats.org/drawingml/2006/main" name="23_Тема Office">
  <a:themeElements>
    <a:clrScheme name="Другая 5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E36C09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6.xml><?xml version="1.0" encoding="utf-8"?>
<a:theme xmlns:a="http://schemas.openxmlformats.org/drawingml/2006/main" name="24_Тема Office">
  <a:themeElements>
    <a:clrScheme name="Другая 5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E36C09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7.xml><?xml version="1.0" encoding="utf-8"?>
<a:theme xmlns:a="http://schemas.openxmlformats.org/drawingml/2006/main" name="25_Тема Office">
  <a:themeElements>
    <a:clrScheme name="Другая 5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E36C09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8.xml><?xml version="1.0" encoding="utf-8"?>
<a:theme xmlns:a="http://schemas.openxmlformats.org/drawingml/2006/main" name="26_Тема Office">
  <a:themeElements>
    <a:clrScheme name="Другая 5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E36C09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9.xml><?xml version="1.0" encoding="utf-8"?>
<a:theme xmlns:a="http://schemas.openxmlformats.org/drawingml/2006/main" name="27_Тема Office">
  <a:themeElements>
    <a:clrScheme name="Другая 5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E36C09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0.xml><?xml version="1.0" encoding="utf-8"?>
<a:theme xmlns:a="http://schemas.openxmlformats.org/drawingml/2006/main" name="28_Тема Office">
  <a:themeElements>
    <a:clrScheme name="Другая 5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E36C09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1.xml><?xml version="1.0" encoding="utf-8"?>
<a:theme xmlns:a="http://schemas.openxmlformats.org/drawingml/2006/main" name="29_Тема Office">
  <a:themeElements>
    <a:clrScheme name="Другая 5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E36C09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2.xml><?xml version="1.0" encoding="utf-8"?>
<a:theme xmlns:a="http://schemas.openxmlformats.org/drawingml/2006/main" name="30_Тема Office">
  <a:themeElements>
    <a:clrScheme name="Другая 5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E36C09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3.xml><?xml version="1.0" encoding="utf-8"?>
<a:theme xmlns:a="http://schemas.openxmlformats.org/drawingml/2006/main" name="31_Тема Office">
  <a:themeElements>
    <a:clrScheme name="Другая 5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E36C09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4.xml><?xml version="1.0" encoding="utf-8"?>
<a:theme xmlns:a="http://schemas.openxmlformats.org/drawingml/2006/main" name="32_Тема Office">
  <a:themeElements>
    <a:clrScheme name="Другая 5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E36C09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5.xml><?xml version="1.0" encoding="utf-8"?>
<a:theme xmlns:a="http://schemas.openxmlformats.org/drawingml/2006/main" name="33_Тема Office">
  <a:themeElements>
    <a:clrScheme name="Другая 5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E36C09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6.xml><?xml version="1.0" encoding="utf-8"?>
<a:theme xmlns:a="http://schemas.openxmlformats.org/drawingml/2006/main" name="34_Тема Office">
  <a:themeElements>
    <a:clrScheme name="Другая 5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E36C09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7.xml><?xml version="1.0" encoding="utf-8"?>
<a:theme xmlns:a="http://schemas.openxmlformats.org/drawingml/2006/main" name="35_Тема Office">
  <a:themeElements>
    <a:clrScheme name="Другая 5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E36C09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8.xml><?xml version="1.0" encoding="utf-8"?>
<a:theme xmlns:a="http://schemas.openxmlformats.org/drawingml/2006/main" name="36_Тема Office">
  <a:themeElements>
    <a:clrScheme name="Другая 5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E36C09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9.xml><?xml version="1.0" encoding="utf-8"?>
<a:theme xmlns:a="http://schemas.openxmlformats.org/drawingml/2006/main" name="37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0.xml><?xml version="1.0" encoding="utf-8"?>
<a:theme xmlns:a="http://schemas.openxmlformats.org/drawingml/2006/main" name="38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1.xml><?xml version="1.0" encoding="utf-8"?>
<a:theme xmlns:a="http://schemas.openxmlformats.org/drawingml/2006/main" name="39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4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5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6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7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443</TotalTime>
  <Words>1290</Words>
  <Application>Microsoft Office PowerPoint</Application>
  <PresentationFormat>Экран (4:3)</PresentationFormat>
  <Paragraphs>202</Paragraphs>
  <Slides>56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51</vt:i4>
      </vt:variant>
      <vt:variant>
        <vt:lpstr>Заголовки слайдов</vt:lpstr>
      </vt:variant>
      <vt:variant>
        <vt:i4>56</vt:i4>
      </vt:variant>
    </vt:vector>
  </HeadingPairs>
  <TitlesOfParts>
    <vt:vector size="115" baseType="lpstr">
      <vt:lpstr>Arial</vt:lpstr>
      <vt:lpstr>Arial Black</vt:lpstr>
      <vt:lpstr>Baskerville Old Face</vt:lpstr>
      <vt:lpstr>Bodoni MT Black</vt:lpstr>
      <vt:lpstr>Calibri</vt:lpstr>
      <vt:lpstr>Century Schoolbook</vt:lpstr>
      <vt:lpstr>Impact</vt:lpstr>
      <vt:lpstr>Wingdings</vt:lpstr>
      <vt:lpstr>Тема Office</vt:lpstr>
      <vt:lpstr>Оформление по умолчанию</vt:lpstr>
      <vt:lpstr>1_Оформление по умолчанию</vt:lpstr>
      <vt:lpstr>2_Оформление по умолчанию</vt:lpstr>
      <vt:lpstr>3_Оформление по умолчанию</vt:lpstr>
      <vt:lpstr>4_Оформление по умолчанию</vt:lpstr>
      <vt:lpstr>5_Оформление по умолчанию</vt:lpstr>
      <vt:lpstr>6_Оформление по умолчанию</vt:lpstr>
      <vt:lpstr>7_Оформление по умолчанию</vt:lpstr>
      <vt:lpstr>8_Оформление по умолчанию</vt:lpstr>
      <vt:lpstr>9_Оформление по умолчанию</vt:lpstr>
      <vt:lpstr>10_Оформление по умолчанию</vt:lpstr>
      <vt:lpstr>1_Тема Office</vt:lpstr>
      <vt:lpstr>2_Тема Office</vt:lpstr>
      <vt:lpstr>3_Тема Office</vt:lpstr>
      <vt:lpstr>4_Тема Office</vt:lpstr>
      <vt:lpstr>5_Тема Office</vt:lpstr>
      <vt:lpstr>6_Тема Office</vt:lpstr>
      <vt:lpstr>7_Тема Office</vt:lpstr>
      <vt:lpstr>8_Тема Office</vt:lpstr>
      <vt:lpstr>9_Тема Office</vt:lpstr>
      <vt:lpstr>10_Тема Office</vt:lpstr>
      <vt:lpstr>11_Тема Office</vt:lpstr>
      <vt:lpstr>12_Тема Office</vt:lpstr>
      <vt:lpstr>13_Тема Office</vt:lpstr>
      <vt:lpstr>14_Тема Office</vt:lpstr>
      <vt:lpstr>15_Тема Office</vt:lpstr>
      <vt:lpstr>16_Тема Office</vt:lpstr>
      <vt:lpstr>17_Тема Office</vt:lpstr>
      <vt:lpstr>18_Тема Office</vt:lpstr>
      <vt:lpstr>19_Тема Office</vt:lpstr>
      <vt:lpstr>20_Тема Office</vt:lpstr>
      <vt:lpstr>21_Тема Office</vt:lpstr>
      <vt:lpstr>22_Тема Office</vt:lpstr>
      <vt:lpstr>23_Тема Office</vt:lpstr>
      <vt:lpstr>24_Тема Office</vt:lpstr>
      <vt:lpstr>25_Тема Office</vt:lpstr>
      <vt:lpstr>26_Тема Office</vt:lpstr>
      <vt:lpstr>27_Тема Office</vt:lpstr>
      <vt:lpstr>28_Тема Office</vt:lpstr>
      <vt:lpstr>29_Тема Office</vt:lpstr>
      <vt:lpstr>30_Тема Office</vt:lpstr>
      <vt:lpstr>31_Тема Office</vt:lpstr>
      <vt:lpstr>32_Тема Office</vt:lpstr>
      <vt:lpstr>33_Тема Office</vt:lpstr>
      <vt:lpstr>34_Тема Office</vt:lpstr>
      <vt:lpstr>35_Тема Office</vt:lpstr>
      <vt:lpstr>36_Тема Office</vt:lpstr>
      <vt:lpstr>37_Тема Office</vt:lpstr>
      <vt:lpstr>38_Тема Office</vt:lpstr>
      <vt:lpstr>39_Тема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СКОЛЬКО  ЯИЦ  СНЕСЛА КУРОЧКА  РЯБА 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Горюнова Татьяна Юрьевна</cp:lastModifiedBy>
  <cp:revision>37</cp:revision>
  <dcterms:created xsi:type="dcterms:W3CDTF">2016-10-25T08:39:51Z</dcterms:created>
  <dcterms:modified xsi:type="dcterms:W3CDTF">2022-11-18T06:31:03Z</dcterms:modified>
</cp:coreProperties>
</file>