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6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007E-51AD-4142-A208-32825460338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ED63-8A3F-45D5-B3A3-D18C0074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492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007E-51AD-4142-A208-32825460338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ED63-8A3F-45D5-B3A3-D18C0074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15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007E-51AD-4142-A208-32825460338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ED63-8A3F-45D5-B3A3-D18C0074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954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007E-51AD-4142-A208-32825460338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ED63-8A3F-45D5-B3A3-D18C0074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076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007E-51AD-4142-A208-32825460338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ED63-8A3F-45D5-B3A3-D18C0074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35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007E-51AD-4142-A208-32825460338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ED63-8A3F-45D5-B3A3-D18C0074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39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007E-51AD-4142-A208-32825460338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ED63-8A3F-45D5-B3A3-D18C0074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269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007E-51AD-4142-A208-32825460338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ED63-8A3F-45D5-B3A3-D18C0074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074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007E-51AD-4142-A208-32825460338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ED63-8A3F-45D5-B3A3-D18C0074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601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007E-51AD-4142-A208-32825460338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ED63-8A3F-45D5-B3A3-D18C0074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4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007E-51AD-4142-A208-32825460338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ED63-8A3F-45D5-B3A3-D18C0074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793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9007E-51AD-4142-A208-32825460338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9ED63-8A3F-45D5-B3A3-D18C0074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84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01636" y="2157013"/>
            <a:ext cx="78139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«Составление и решение арифметических задач на сложение и вычитание</a:t>
            </a:r>
            <a:endParaRPr lang="ru-RU" sz="3200" i="0" dirty="0"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8588" y="3743864"/>
            <a:ext cx="63059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Разработала </a:t>
            </a:r>
            <a:r>
              <a:rPr lang="ru-RU" dirty="0" err="1" smtClean="0"/>
              <a:t>воспитатель:Вышегородцева</a:t>
            </a:r>
            <a:r>
              <a:rPr lang="ru-RU" dirty="0" smtClean="0"/>
              <a:t> Ирина Владимировна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2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034145" y="1343891"/>
            <a:ext cx="4267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Подарил ежатам ёжик</a:t>
            </a:r>
          </a:p>
          <a:p>
            <a:endParaRPr lang="ru-RU" sz="2400" dirty="0" smtClean="0"/>
          </a:p>
          <a:p>
            <a:r>
              <a:rPr lang="ru-RU" sz="2400" dirty="0" smtClean="0"/>
              <a:t>Восемь новеньких сапожек.</a:t>
            </a:r>
          </a:p>
          <a:p>
            <a:endParaRPr lang="ru-RU" sz="2400" dirty="0" smtClean="0"/>
          </a:p>
          <a:p>
            <a:r>
              <a:rPr lang="ru-RU" sz="2400" dirty="0" smtClean="0"/>
              <a:t>От восторга ежата визжат.</a:t>
            </a:r>
          </a:p>
          <a:p>
            <a:endParaRPr lang="ru-RU" sz="2400" dirty="0" smtClean="0"/>
          </a:p>
          <a:p>
            <a:r>
              <a:rPr lang="ru-RU" sz="2400" dirty="0" smtClean="0"/>
              <a:t>Сколько было у папы ежат? (Двое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545" y="831272"/>
            <a:ext cx="3338945" cy="333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64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078181" y="1413063"/>
            <a:ext cx="501534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На полянке у реки</a:t>
            </a:r>
          </a:p>
          <a:p>
            <a:endParaRPr lang="ru-RU" sz="3200" dirty="0" smtClean="0"/>
          </a:p>
          <a:p>
            <a:r>
              <a:rPr lang="ru-RU" sz="3200" dirty="0" smtClean="0"/>
              <a:t>Жили майские жуки:</a:t>
            </a:r>
          </a:p>
          <a:p>
            <a:endParaRPr lang="ru-RU" sz="3200" dirty="0" smtClean="0"/>
          </a:p>
          <a:p>
            <a:r>
              <a:rPr lang="ru-RU" sz="3200" dirty="0" smtClean="0"/>
              <a:t>Дочка, сын, отец и мать.</a:t>
            </a:r>
          </a:p>
          <a:p>
            <a:endParaRPr lang="ru-RU" sz="3200" dirty="0" smtClean="0"/>
          </a:p>
          <a:p>
            <a:r>
              <a:rPr lang="ru-RU" sz="3200" dirty="0" smtClean="0"/>
              <a:t>Кто успел их сосчитать? (Четыре)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881" y="1233054"/>
            <a:ext cx="4069156" cy="406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7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7329054" y="813525"/>
            <a:ext cx="469669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На полянке у дубка</a:t>
            </a:r>
          </a:p>
          <a:p>
            <a:r>
              <a:rPr lang="ru-RU" sz="2800" dirty="0"/>
              <a:t>Крот увидел 2 грибка.</a:t>
            </a:r>
          </a:p>
          <a:p>
            <a:r>
              <a:rPr lang="ru-RU" sz="2800" dirty="0"/>
              <a:t>А подальше, у сосны,</a:t>
            </a:r>
          </a:p>
          <a:p>
            <a:r>
              <a:rPr lang="ru-RU" sz="2800" dirty="0"/>
              <a:t>Он нашёл ещё один.</a:t>
            </a:r>
          </a:p>
          <a:p>
            <a:r>
              <a:rPr lang="ru-RU" sz="2800" dirty="0"/>
              <a:t>Ну-ка</a:t>
            </a:r>
            <a:r>
              <a:rPr lang="ru-RU" sz="2800" dirty="0" smtClean="0"/>
              <a:t>, кто </a:t>
            </a:r>
            <a:r>
              <a:rPr lang="ru-RU" sz="2800" dirty="0"/>
              <a:t>сказать готов:</a:t>
            </a:r>
          </a:p>
          <a:p>
            <a:r>
              <a:rPr lang="ru-RU" sz="2800" dirty="0"/>
              <a:t>Сколько крот нашёл грибов? </a:t>
            </a:r>
            <a:r>
              <a:rPr lang="ru-RU" sz="2800" i="1" dirty="0"/>
              <a:t>(Три)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927" y="3587712"/>
            <a:ext cx="3158836" cy="315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0126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4634772" y="4398820"/>
            <a:ext cx="893619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92479" y="4398820"/>
            <a:ext cx="893619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035499" y="4398820"/>
            <a:ext cx="893619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93206" y="4398820"/>
            <a:ext cx="893619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350913" y="4398820"/>
            <a:ext cx="893619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752109" y="4516582"/>
            <a:ext cx="706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5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5888182" y="4516582"/>
            <a:ext cx="706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7162800" y="4516582"/>
            <a:ext cx="7663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2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8228270" y="4516582"/>
            <a:ext cx="8936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4</a:t>
            </a:r>
            <a:endParaRPr lang="ru-RU" sz="6000" dirty="0"/>
          </a:p>
        </p:txBody>
      </p:sp>
      <p:sp>
        <p:nvSpPr>
          <p:cNvPr id="14" name="TextBox 13"/>
          <p:cNvSpPr txBox="1"/>
          <p:nvPr/>
        </p:nvSpPr>
        <p:spPr>
          <a:xfrm>
            <a:off x="9490364" y="4449957"/>
            <a:ext cx="754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3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0187324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728" y="3011848"/>
            <a:ext cx="3366655" cy="25249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37363" y="2477673"/>
            <a:ext cx="3117273" cy="16644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4985" y="1417547"/>
            <a:ext cx="96289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Ребята, какие вы молодцы! Мы открыли шкатулку. Здесь лежат листочки и ручка, а еще какой-то план.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463948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47455" y="1177636"/>
            <a:ext cx="482138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Мальчик с Азбукой подмышкой</a:t>
            </a:r>
          </a:p>
          <a:p>
            <a:r>
              <a:rPr lang="ru-RU" sz="2800" dirty="0"/>
              <a:t>деревянный шалунишка.</a:t>
            </a:r>
          </a:p>
          <a:p>
            <a:r>
              <a:rPr lang="ru-RU" sz="2800" dirty="0"/>
              <a:t>Победил он Карабаса,</a:t>
            </a:r>
          </a:p>
          <a:p>
            <a:r>
              <a:rPr lang="ru-RU" sz="2800" dirty="0"/>
              <a:t>Не подвел друзей ни разу.</a:t>
            </a:r>
          </a:p>
          <a:p>
            <a:r>
              <a:rPr lang="ru-RU" sz="2800" dirty="0"/>
              <a:t>Кто не слушался Мальвину?</a:t>
            </a:r>
          </a:p>
          <a:p>
            <a:r>
              <a:rPr lang="ru-RU" sz="2800" dirty="0"/>
              <a:t>Глупый, добрый </a:t>
            </a:r>
            <a:r>
              <a:rPr lang="ru-RU" sz="2800" i="1" dirty="0"/>
              <a:t>(Буратино)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50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483" y="365126"/>
            <a:ext cx="4916481" cy="275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50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355273" y="1814945"/>
            <a:ext cx="96982" cy="748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48001" y="1962926"/>
            <a:ext cx="77862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«Дорогие ребята! Пожалуйста, помогите мне! </a:t>
            </a:r>
            <a:r>
              <a:rPr lang="ru-RU" sz="2000" b="0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Тортилла</a:t>
            </a:r>
            <a:r>
              <a:rPr lang="ru-RU" sz="20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сказала мне, что оставила в комнате ключ к знаниям. А я не могу его найти. Если я не найду ключ, то так и останусь не образованным неумехой. Ребята, поможете мне найти ключ!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1332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983672" y="1690688"/>
            <a:ext cx="562494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-</a:t>
            </a:r>
            <a:r>
              <a:rPr lang="ru-RU" sz="2000" dirty="0"/>
              <a:t>Посчитайте от 1 до 10 и обратно.</a:t>
            </a:r>
          </a:p>
          <a:p>
            <a:r>
              <a:rPr lang="ru-RU" sz="2000" dirty="0"/>
              <a:t>-Назови соседей числа 4 </a:t>
            </a:r>
            <a:r>
              <a:rPr lang="ru-RU" sz="2000" i="1" dirty="0"/>
              <a:t>(обращаясь к тому ребёнку, у которого цифра 4.)</a:t>
            </a:r>
            <a:endParaRPr lang="ru-RU" sz="2000" dirty="0"/>
          </a:p>
          <a:p>
            <a:r>
              <a:rPr lang="ru-RU" sz="2000" dirty="0"/>
              <a:t>-Назови соседей числа 6.</a:t>
            </a:r>
          </a:p>
          <a:p>
            <a:r>
              <a:rPr lang="ru-RU" sz="2000" dirty="0"/>
              <a:t>-Назови соседей числа 9.</a:t>
            </a:r>
          </a:p>
          <a:p>
            <a:r>
              <a:rPr lang="ru-RU" sz="2000" dirty="0"/>
              <a:t>-Я задумала число, оно меньше 3 на одну единицу. Какое это число?</a:t>
            </a:r>
          </a:p>
          <a:p>
            <a:r>
              <a:rPr lang="ru-RU" sz="2000" dirty="0"/>
              <a:t>-Я задумала число, оно больше 7 на единицу. Какое это число?</a:t>
            </a:r>
          </a:p>
          <a:p>
            <a:r>
              <a:rPr lang="ru-RU" sz="2000" dirty="0"/>
              <a:t>- Сколько дней в неделе?</a:t>
            </a:r>
          </a:p>
          <a:p>
            <a:r>
              <a:rPr lang="ru-RU" sz="2000" dirty="0"/>
              <a:t>- Про какие дни мы говорим </a:t>
            </a:r>
            <a:r>
              <a:rPr lang="ru-RU" sz="2000" i="1" dirty="0"/>
              <a:t>«будние дни»</a:t>
            </a:r>
            <a:r>
              <a:rPr lang="ru-RU" sz="2000" dirty="0"/>
              <a:t>?</a:t>
            </a:r>
          </a:p>
          <a:p>
            <a:r>
              <a:rPr lang="ru-RU" sz="2000" dirty="0"/>
              <a:t>- Про какие дни говорим </a:t>
            </a:r>
            <a:r>
              <a:rPr lang="ru-RU" sz="2000" i="1" dirty="0"/>
              <a:t>«выходные»</a:t>
            </a:r>
            <a:r>
              <a:rPr lang="ru-RU" sz="2000" dirty="0"/>
              <a:t>?</a:t>
            </a:r>
          </a:p>
          <a:p>
            <a:r>
              <a:rPr lang="ru-RU" sz="2000" dirty="0"/>
              <a:t>- Назови соседей среды</a:t>
            </a:r>
            <a:r>
              <a:rPr lang="ru-RU" sz="2000" dirty="0" smtClean="0"/>
              <a:t>?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608618" y="1027906"/>
            <a:ext cx="5181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>
                <a:solidFill>
                  <a:prstClr val="black"/>
                </a:solidFill>
              </a:rPr>
              <a:t>- Назовите соседей субботы?</a:t>
            </a:r>
          </a:p>
          <a:p>
            <a:pPr lvl="0"/>
            <a:r>
              <a:rPr lang="ru-RU" sz="2000" dirty="0">
                <a:solidFill>
                  <a:prstClr val="black"/>
                </a:solidFill>
              </a:rPr>
              <a:t>- Назовите части суток?</a:t>
            </a:r>
          </a:p>
          <a:p>
            <a:pPr lvl="0"/>
            <a:r>
              <a:rPr lang="ru-RU" sz="2000" dirty="0">
                <a:solidFill>
                  <a:prstClr val="black"/>
                </a:solidFill>
              </a:rPr>
              <a:t>- Сколько месяцев в году?</a:t>
            </a:r>
          </a:p>
          <a:p>
            <a:pPr lvl="0"/>
            <a:r>
              <a:rPr lang="ru-RU" sz="2000" dirty="0">
                <a:solidFill>
                  <a:prstClr val="black"/>
                </a:solidFill>
              </a:rPr>
              <a:t>- Сколько пальцев на одной руке?</a:t>
            </a:r>
          </a:p>
          <a:p>
            <a:pPr lvl="0"/>
            <a:r>
              <a:rPr lang="ru-RU" sz="2000" dirty="0">
                <a:solidFill>
                  <a:prstClr val="black"/>
                </a:solidFill>
              </a:rPr>
              <a:t>- Сколько ушей у двух кошек?</a:t>
            </a:r>
          </a:p>
          <a:p>
            <a:pPr lvl="0"/>
            <a:r>
              <a:rPr lang="ru-RU" sz="2000" dirty="0">
                <a:solidFill>
                  <a:prstClr val="black"/>
                </a:solidFill>
              </a:rPr>
              <a:t>- Какая цифра спряталась в слове семь-я?</a:t>
            </a:r>
          </a:p>
          <a:p>
            <a:pPr lvl="0"/>
            <a:r>
              <a:rPr lang="ru-RU" sz="2000" dirty="0">
                <a:solidFill>
                  <a:prstClr val="black"/>
                </a:solidFill>
              </a:rPr>
              <a:t>- Кто стоит справа от тебя?</a:t>
            </a:r>
          </a:p>
          <a:p>
            <a:pPr lvl="0"/>
            <a:r>
              <a:rPr lang="ru-RU" sz="2000" dirty="0">
                <a:solidFill>
                  <a:prstClr val="black"/>
                </a:solidFill>
              </a:rPr>
              <a:t>- Кто стоит слева от тебя?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0436" y="512618"/>
            <a:ext cx="5403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Смотрите, ребята, сколько много вопросов. Поможем Буратино ответить на них?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1011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418" y="0"/>
            <a:ext cx="12302836" cy="6858000"/>
          </a:xfrm>
        </p:spPr>
      </p:pic>
      <p:sp>
        <p:nvSpPr>
          <p:cNvPr id="5" name="TextBox 4"/>
          <p:cNvSpPr txBox="1"/>
          <p:nvPr/>
        </p:nvSpPr>
        <p:spPr>
          <a:xfrm>
            <a:off x="706582" y="3027848"/>
            <a:ext cx="665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0" y="3720299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3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706582" y="4489740"/>
            <a:ext cx="665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4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2840182" y="2383749"/>
            <a:ext cx="5818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3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3564082" y="3058625"/>
            <a:ext cx="637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6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3564081" y="3723968"/>
            <a:ext cx="637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1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2770909" y="4489740"/>
            <a:ext cx="5818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4</a:t>
            </a:r>
            <a:endParaRPr lang="ru-RU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0" y="1690688"/>
            <a:ext cx="637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9</a:t>
            </a:r>
            <a:endParaRPr lang="ru-RU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8257309" y="2320773"/>
            <a:ext cx="5957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6</a:t>
            </a:r>
            <a:endParaRPr lang="ru-RU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7602682" y="3058082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8</a:t>
            </a:r>
            <a:endParaRPr lang="ru-RU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8316192" y="3720298"/>
            <a:ext cx="5957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5</a:t>
            </a:r>
            <a:endParaRPr lang="ru-RU" sz="4400" dirty="0"/>
          </a:p>
        </p:txBody>
      </p:sp>
      <p:sp>
        <p:nvSpPr>
          <p:cNvPr id="16" name="TextBox 15"/>
          <p:cNvSpPr txBox="1"/>
          <p:nvPr/>
        </p:nvSpPr>
        <p:spPr>
          <a:xfrm>
            <a:off x="8257309" y="4489740"/>
            <a:ext cx="5957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2</a:t>
            </a:r>
            <a:endParaRPr lang="ru-RU" sz="4400" dirty="0"/>
          </a:p>
        </p:txBody>
      </p:sp>
      <p:sp>
        <p:nvSpPr>
          <p:cNvPr id="17" name="TextBox 16"/>
          <p:cNvSpPr txBox="1"/>
          <p:nvPr/>
        </p:nvSpPr>
        <p:spPr>
          <a:xfrm>
            <a:off x="10737272" y="3089404"/>
            <a:ext cx="6165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5</a:t>
            </a:r>
            <a:endParaRPr lang="ru-RU" sz="4400" dirty="0"/>
          </a:p>
        </p:txBody>
      </p:sp>
      <p:sp>
        <p:nvSpPr>
          <p:cNvPr id="18" name="TextBox 17"/>
          <p:cNvSpPr txBox="1"/>
          <p:nvPr/>
        </p:nvSpPr>
        <p:spPr>
          <a:xfrm>
            <a:off x="9989125" y="3765532"/>
            <a:ext cx="689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3</a:t>
            </a:r>
            <a:endParaRPr lang="ru-RU" sz="4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737272" y="4488120"/>
            <a:ext cx="6165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6</a:t>
            </a:r>
            <a:endParaRPr lang="ru-RU" sz="4400" dirty="0"/>
          </a:p>
        </p:txBody>
      </p:sp>
      <p:sp>
        <p:nvSpPr>
          <p:cNvPr id="20" name="TextBox 19"/>
          <p:cNvSpPr txBox="1"/>
          <p:nvPr/>
        </p:nvSpPr>
        <p:spPr>
          <a:xfrm>
            <a:off x="6068288" y="2387323"/>
            <a:ext cx="540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7</a:t>
            </a:r>
            <a:endParaRPr lang="ru-RU" sz="4400" dirty="0"/>
          </a:p>
        </p:txBody>
      </p:sp>
      <p:sp>
        <p:nvSpPr>
          <p:cNvPr id="21" name="TextBox 20"/>
          <p:cNvSpPr txBox="1"/>
          <p:nvPr/>
        </p:nvSpPr>
        <p:spPr>
          <a:xfrm>
            <a:off x="5365170" y="3089403"/>
            <a:ext cx="4468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2</a:t>
            </a:r>
            <a:endParaRPr lang="ru-RU" sz="4400" dirty="0"/>
          </a:p>
        </p:txBody>
      </p:sp>
      <p:sp>
        <p:nvSpPr>
          <p:cNvPr id="22" name="TextBox 21"/>
          <p:cNvSpPr txBox="1"/>
          <p:nvPr/>
        </p:nvSpPr>
        <p:spPr>
          <a:xfrm>
            <a:off x="6109854" y="3701449"/>
            <a:ext cx="5507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5</a:t>
            </a:r>
            <a:endParaRPr lang="ru-RU" sz="4400" dirty="0"/>
          </a:p>
        </p:txBody>
      </p:sp>
      <p:sp>
        <p:nvSpPr>
          <p:cNvPr id="23" name="TextBox 22"/>
          <p:cNvSpPr txBox="1"/>
          <p:nvPr/>
        </p:nvSpPr>
        <p:spPr>
          <a:xfrm>
            <a:off x="5337460" y="4470890"/>
            <a:ext cx="6303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4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935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TextBox 7"/>
          <p:cNvSpPr txBox="1"/>
          <p:nvPr/>
        </p:nvSpPr>
        <p:spPr>
          <a:xfrm>
            <a:off x="1690255" y="193964"/>
            <a:ext cx="96635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Ну что, ребята нужно искать ключ дальше. Смотрите шкатулка, а в ней кодовый замок. Может Буратино случайно положил ключ в нее. Давайте попробуем его открыть, но для этого нам нужно решить </a:t>
            </a:r>
            <a:r>
              <a:rPr lang="ru-RU" sz="28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задачи</a:t>
            </a:r>
            <a:r>
              <a:rPr lang="ru-RU" sz="28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 Ответы на них помогут нам открыть замок.</a:t>
            </a:r>
            <a:endParaRPr lang="ru-RU" sz="2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34772" y="4398820"/>
            <a:ext cx="893619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828861" y="4371111"/>
            <a:ext cx="893619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045899" y="4371110"/>
            <a:ext cx="893619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72897" y="4371110"/>
            <a:ext cx="893619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580419" y="4357255"/>
            <a:ext cx="893619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42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706582" y="365125"/>
            <a:ext cx="114854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 задача.</a:t>
            </a:r>
          </a:p>
          <a:p>
            <a:r>
              <a:rPr lang="ru-RU" sz="3200" dirty="0" smtClean="0"/>
              <a:t>«</a:t>
            </a:r>
            <a:r>
              <a:rPr lang="ru-RU" sz="3200" dirty="0"/>
              <a:t>На ветке сидели 3 воробья. Прилетели и сели рядом ещё 2 синицы. Сколько птиц сидит на ветке?» </a:t>
            </a:r>
            <a:r>
              <a:rPr lang="ru-RU" sz="3200" i="1" dirty="0"/>
              <a:t>(Пять)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06582" y="2161309"/>
            <a:ext cx="40039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Назовите, пожалуйста, условие задачи.</a:t>
            </a:r>
          </a:p>
          <a:p>
            <a:endParaRPr lang="ru-RU" sz="2400" dirty="0" smtClean="0"/>
          </a:p>
          <a:p>
            <a:r>
              <a:rPr lang="ru-RU" sz="2400" dirty="0" smtClean="0"/>
              <a:t>Назовите вопрос.</a:t>
            </a:r>
          </a:p>
          <a:p>
            <a:endParaRPr lang="ru-RU" sz="2400" dirty="0" smtClean="0"/>
          </a:p>
          <a:p>
            <a:r>
              <a:rPr lang="ru-RU" sz="2400" dirty="0" smtClean="0"/>
              <a:t>Решение задачи. Ответ.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909" y="1421330"/>
            <a:ext cx="3761509" cy="376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3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54982"/>
          </a:xfrm>
        </p:spPr>
      </p:pic>
      <p:sp>
        <p:nvSpPr>
          <p:cNvPr id="7" name="TextBox 6"/>
          <p:cNvSpPr txBox="1"/>
          <p:nvPr/>
        </p:nvSpPr>
        <p:spPr>
          <a:xfrm>
            <a:off x="838200" y="554182"/>
            <a:ext cx="103147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111111"/>
                </a:solidFill>
                <a:latin typeface="Arial" panose="020B0604020202020204" pitchFamily="34" charset="0"/>
              </a:rPr>
              <a:t>2 задача.</a:t>
            </a:r>
            <a:endParaRPr lang="ru-RU" sz="3200" b="0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«Мама купила 7 груш, Миша съел 4 груши. Сколько осталось груш на тарелке?» </a:t>
            </a:r>
            <a:r>
              <a:rPr lang="ru-RU" sz="32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(Три)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122218" y="2729345"/>
            <a:ext cx="33389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>
                <a:solidFill>
                  <a:prstClr val="black"/>
                </a:solidFill>
              </a:rPr>
              <a:t>Назовите, пожалуйста, условие задачи.</a:t>
            </a:r>
          </a:p>
          <a:p>
            <a:pPr lvl="0"/>
            <a:endParaRPr lang="ru-RU" sz="2400">
              <a:solidFill>
                <a:prstClr val="black"/>
              </a:solidFill>
            </a:endParaRPr>
          </a:p>
          <a:p>
            <a:pPr lvl="0"/>
            <a:r>
              <a:rPr lang="ru-RU" sz="2400">
                <a:solidFill>
                  <a:prstClr val="black"/>
                </a:solidFill>
              </a:rPr>
              <a:t>Назовите вопрос.</a:t>
            </a:r>
          </a:p>
          <a:p>
            <a:pPr lvl="0"/>
            <a:endParaRPr lang="ru-RU" sz="2400">
              <a:solidFill>
                <a:prstClr val="black"/>
              </a:solidFill>
            </a:endParaRPr>
          </a:p>
          <a:p>
            <a:pPr lvl="0"/>
            <a:r>
              <a:rPr lang="ru-RU" sz="2400">
                <a:solidFill>
                  <a:prstClr val="black"/>
                </a:solidFill>
              </a:rPr>
              <a:t>Решение задачи. Ответ.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164" y="2312899"/>
            <a:ext cx="3260725" cy="326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3050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402</Words>
  <Application>Microsoft Office PowerPoint</Application>
  <PresentationFormat>Произвольный</PresentationFormat>
  <Paragraphs>88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belka_7</cp:lastModifiedBy>
  <cp:revision>21</cp:revision>
  <dcterms:created xsi:type="dcterms:W3CDTF">2021-01-28T07:42:32Z</dcterms:created>
  <dcterms:modified xsi:type="dcterms:W3CDTF">2022-11-18T06:29:49Z</dcterms:modified>
</cp:coreProperties>
</file>