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google.com/url?q=http://childrens-songs.ru/slova-detskix-pesen/shumi-sosna.html&amp;sa=D&amp;ust=15395083377490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      «</a:t>
            </a:r>
            <a:r>
              <a:rPr lang="ru-RU" b="1" dirty="0"/>
              <a:t>Сказочный театр»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/>
              <a:t>Конспект занятия по развитию речи</a:t>
            </a:r>
            <a:endParaRPr lang="ru-RU" dirty="0"/>
          </a:p>
          <a:p>
            <a:pPr algn="ctr"/>
            <a:r>
              <a:rPr lang="ru-RU" b="1" dirty="0"/>
              <a:t>с элементами театрализованной деятельности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5" y="611180"/>
            <a:ext cx="4278924" cy="342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8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Приветствие гостей.</a:t>
            </a:r>
          </a:p>
          <a:p>
            <a:pPr marL="0" indent="0">
              <a:buNone/>
            </a:pPr>
            <a:r>
              <a:rPr lang="ru-RU" dirty="0"/>
              <a:t>Собрались все дети в круг,</a:t>
            </a:r>
          </a:p>
          <a:p>
            <a:pPr marL="0" indent="0">
              <a:buNone/>
            </a:pPr>
            <a:r>
              <a:rPr lang="ru-RU" dirty="0"/>
              <a:t>Ты мой друг и я твой друг</a:t>
            </a:r>
          </a:p>
          <a:p>
            <a:pPr marL="0" indent="0">
              <a:buNone/>
            </a:pPr>
            <a:r>
              <a:rPr lang="ru-RU" dirty="0"/>
              <a:t>Дружно за руки возьмемся</a:t>
            </a:r>
          </a:p>
          <a:p>
            <a:pPr marL="0" indent="0">
              <a:buNone/>
            </a:pPr>
            <a:r>
              <a:rPr lang="ru-RU" dirty="0"/>
              <a:t>И друг другу улыбнемся.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538" y="1850484"/>
            <a:ext cx="4543303" cy="457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66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1206824"/>
          </a:xfrm>
        </p:spPr>
        <p:txBody>
          <a:bodyPr/>
          <a:lstStyle/>
          <a:p>
            <a:r>
              <a:rPr lang="ru-RU" dirty="0"/>
              <a:t>«Театра загадок»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Косолапый </a:t>
            </a:r>
            <a:r>
              <a:rPr lang="ru-RU" dirty="0"/>
              <a:t>и большой спит в берлоге он зимой. Любит шишки, любит мёд. Ну-ка, кто же назовёт? (Медведь).</a:t>
            </a:r>
          </a:p>
          <a:p>
            <a:r>
              <a:rPr lang="ru-RU" dirty="0"/>
              <a:t>Хитрая плутовка, рыжая головка. Хвост пушистый, краса. А зовут её? (Лиса)</a:t>
            </a:r>
          </a:p>
          <a:p>
            <a:r>
              <a:rPr lang="ru-RU" dirty="0"/>
              <a:t>Шапка красная на нем, издали горит огнем. Он устроился на сук, барабанит «тук» да «тук». (Дятел)</a:t>
            </a:r>
          </a:p>
          <a:p>
            <a:r>
              <a:rPr lang="ru-RU" dirty="0"/>
              <a:t>( По мере того, как дети отгадывают загадки, из сундука достаются шапочки зверей и надеваются детям на голову)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188" y="4955344"/>
            <a:ext cx="2844179" cy="170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01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Раз морозною зимой,</a:t>
            </a:r>
            <a:br>
              <a:rPr lang="ru-RU" dirty="0"/>
            </a:br>
            <a:r>
              <a:rPr lang="ru-RU" dirty="0"/>
              <a:t>Вдоль опушки лесной,</a:t>
            </a:r>
            <a:br>
              <a:rPr lang="ru-RU" dirty="0"/>
            </a:br>
            <a:r>
              <a:rPr lang="ru-RU" dirty="0"/>
              <a:t>Шёл медведь к себе домой</a:t>
            </a:r>
            <a:br>
              <a:rPr lang="ru-RU" dirty="0"/>
            </a:br>
            <a:r>
              <a:rPr lang="ru-RU" dirty="0"/>
              <a:t>В теплой шубе меховой.</a:t>
            </a:r>
          </a:p>
          <a:p>
            <a:pPr marL="0" indent="0">
              <a:buNone/>
            </a:pPr>
            <a:r>
              <a:rPr lang="ru-RU" dirty="0"/>
              <a:t>Шёл он, шёл к своей берлоге</a:t>
            </a:r>
            <a:br>
              <a:rPr lang="ru-RU" dirty="0"/>
            </a:br>
            <a:r>
              <a:rPr lang="ru-RU" dirty="0"/>
              <a:t>По просёлочной дороге</a:t>
            </a:r>
            <a:br>
              <a:rPr lang="ru-RU" dirty="0"/>
            </a:br>
            <a:r>
              <a:rPr lang="ru-RU" dirty="0"/>
              <a:t>И, шагая через мост,</a:t>
            </a:r>
            <a:br>
              <a:rPr lang="ru-RU" dirty="0"/>
            </a:br>
            <a:r>
              <a:rPr lang="ru-RU" dirty="0"/>
              <a:t>Наступил лисе на хвост.</a:t>
            </a:r>
          </a:p>
          <a:p>
            <a:pPr marL="0" indent="0">
              <a:buNone/>
            </a:pPr>
            <a:r>
              <a:rPr lang="ru-RU" dirty="0"/>
              <a:t>Подняла лисица крик,</a:t>
            </a:r>
            <a:br>
              <a:rPr lang="ru-RU" dirty="0"/>
            </a:br>
            <a:r>
              <a:rPr lang="ru-RU" dirty="0"/>
              <a:t>Зашумел тёмный лес,</a:t>
            </a:r>
            <a:br>
              <a:rPr lang="ru-RU" dirty="0"/>
            </a:br>
            <a:r>
              <a:rPr lang="ru-RU" dirty="0"/>
              <a:t>И медведь с испугу вмиг</a:t>
            </a:r>
            <a:br>
              <a:rPr lang="ru-RU" dirty="0"/>
            </a:br>
            <a:r>
              <a:rPr lang="ru-RU" dirty="0"/>
              <a:t>На сосну большую влез.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849977"/>
            <a:ext cx="4365259" cy="349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21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>
                <a:hlinkClick r:id="rId2"/>
              </a:rPr>
              <a:t>На сосне</a:t>
            </a:r>
            <a:r>
              <a:rPr lang="ru-RU" dirty="0"/>
              <a:t> весёлый дятел</a:t>
            </a:r>
            <a:br>
              <a:rPr lang="ru-RU" dirty="0"/>
            </a:br>
            <a:r>
              <a:rPr lang="ru-RU" dirty="0"/>
              <a:t>Белке домик конопатил</a:t>
            </a:r>
            <a:br>
              <a:rPr lang="ru-RU" dirty="0"/>
            </a:br>
            <a:r>
              <a:rPr lang="ru-RU" dirty="0"/>
              <a:t>И промолвил: «Ты, медведь,</a:t>
            </a:r>
            <a:br>
              <a:rPr lang="ru-RU" dirty="0"/>
            </a:br>
            <a:r>
              <a:rPr lang="ru-RU" dirty="0"/>
              <a:t>Должен под ноги смотреть!»</a:t>
            </a:r>
          </a:p>
          <a:p>
            <a:pPr marL="0" indent="0">
              <a:buNone/>
            </a:pPr>
            <a:r>
              <a:rPr lang="ru-RU" dirty="0"/>
              <a:t>С той поры медведь решил,</a:t>
            </a:r>
            <a:br>
              <a:rPr lang="ru-RU" dirty="0"/>
            </a:br>
            <a:r>
              <a:rPr lang="ru-RU" dirty="0"/>
              <a:t>Что зимой нужно спать,</a:t>
            </a:r>
            <a:br>
              <a:rPr lang="ru-RU" dirty="0"/>
            </a:br>
            <a:r>
              <a:rPr lang="ru-RU" dirty="0"/>
              <a:t>По тропинкам не гулять,</a:t>
            </a:r>
            <a:br>
              <a:rPr lang="ru-RU" dirty="0"/>
            </a:br>
            <a:r>
              <a:rPr lang="ru-RU" dirty="0"/>
              <a:t>На хвосты не наступать.</a:t>
            </a:r>
          </a:p>
          <a:p>
            <a:pPr marL="0" indent="0">
              <a:buNone/>
            </a:pPr>
            <a:r>
              <a:rPr lang="ru-RU" dirty="0"/>
              <a:t>Он в берлоге безмятежно</a:t>
            </a:r>
            <a:br>
              <a:rPr lang="ru-RU" dirty="0"/>
            </a:br>
            <a:r>
              <a:rPr lang="ru-RU" dirty="0"/>
              <a:t>Спит зимой под крышей снежной,</a:t>
            </a:r>
            <a:br>
              <a:rPr lang="ru-RU" dirty="0"/>
            </a:br>
            <a:r>
              <a:rPr lang="ru-RU" dirty="0"/>
              <a:t>И доволен неспроста,</a:t>
            </a:r>
            <a:br>
              <a:rPr lang="ru-RU" dirty="0"/>
            </a:br>
            <a:r>
              <a:rPr lang="ru-RU" dirty="0"/>
              <a:t>Что родился без хвоста.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523" y="2603500"/>
            <a:ext cx="3833446" cy="306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13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169" y="2603500"/>
            <a:ext cx="6977974" cy="3416300"/>
          </a:xfrm>
        </p:spPr>
      </p:pic>
    </p:spTree>
    <p:extLst>
      <p:ext uri="{BB962C8B-B14F-4D97-AF65-F5344CB8AC3E}">
        <p14:creationId xmlns:p14="http://schemas.microsoft.com/office/powerpoint/2010/main" val="3846894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 (конференц-зал)</Template>
  <TotalTime>21</TotalTime>
  <Words>140</Words>
  <Application>Microsoft Office PowerPoint</Application>
  <PresentationFormat>Широкоэкранный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 (конференц-зал)</vt:lpstr>
      <vt:lpstr>      «Сказочный театр»</vt:lpstr>
      <vt:lpstr>Презентация PowerPoint</vt:lpstr>
      <vt:lpstr>«Театра загадок» 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«Сказочный театр»</dc:title>
  <dc:creator>Asus</dc:creator>
  <cp:lastModifiedBy>Asus</cp:lastModifiedBy>
  <cp:revision>4</cp:revision>
  <dcterms:created xsi:type="dcterms:W3CDTF">2022-11-18T04:50:44Z</dcterms:created>
  <dcterms:modified xsi:type="dcterms:W3CDTF">2022-11-18T05:15:37Z</dcterms:modified>
</cp:coreProperties>
</file>