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82" r:id="rId4"/>
    <p:sldId id="280" r:id="rId5"/>
    <p:sldId id="258" r:id="rId6"/>
    <p:sldId id="262" r:id="rId7"/>
    <p:sldId id="271" r:id="rId8"/>
    <p:sldId id="259" r:id="rId9"/>
    <p:sldId id="264" r:id="rId10"/>
    <p:sldId id="265" r:id="rId11"/>
    <p:sldId id="266" r:id="rId12"/>
    <p:sldId id="267" r:id="rId13"/>
    <p:sldId id="269" r:id="rId14"/>
    <p:sldId id="270" r:id="rId15"/>
    <p:sldId id="272" r:id="rId16"/>
    <p:sldId id="274" r:id="rId17"/>
    <p:sldId id="277" r:id="rId18"/>
    <p:sldId id="276" r:id="rId19"/>
    <p:sldId id="278" r:id="rId20"/>
    <p:sldId id="283" r:id="rId21"/>
    <p:sldId id="285" r:id="rId22"/>
    <p:sldId id="286" r:id="rId23"/>
    <p:sldId id="288" r:id="rId24"/>
    <p:sldId id="289" r:id="rId25"/>
    <p:sldId id="290" r:id="rId26"/>
    <p:sldId id="291" r:id="rId27"/>
    <p:sldId id="292" r:id="rId28"/>
    <p:sldId id="293" r:id="rId29"/>
    <p:sldId id="29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BFB556-0E5A-43A6-B944-C5CD8354EDA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</dgm:pt>
    <dgm:pt modelId="{BA436317-A7F8-483C-B6B9-DD7E9E8639A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Модели</a:t>
          </a:r>
        </a:p>
      </dgm:t>
    </dgm:pt>
    <dgm:pt modelId="{AFCD6A54-D1B6-4103-A128-BABADAFB89CC}" type="parTrans" cxnId="{0157D70D-364D-48A1-B5A9-920CAF6387DA}">
      <dgm:prSet/>
      <dgm:spPr/>
    </dgm:pt>
    <dgm:pt modelId="{A868633E-EB75-4A1E-B9F3-C098EAE894FA}" type="sibTrans" cxnId="{0157D70D-364D-48A1-B5A9-920CAF6387DA}">
      <dgm:prSet/>
      <dgm:spPr/>
    </dgm:pt>
    <dgm:pt modelId="{9B0980A4-8E8A-4740-95C2-A10FB822475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Учебные</a:t>
          </a:r>
        </a:p>
      </dgm:t>
    </dgm:pt>
    <dgm:pt modelId="{5986C170-6231-49C7-98F9-71E1DFBDAA69}" type="parTrans" cxnId="{9C6894E7-4517-4F52-89B9-CD277F351C1D}">
      <dgm:prSet/>
      <dgm:spPr/>
    </dgm:pt>
    <dgm:pt modelId="{EB807613-E2BE-428F-A59C-2C1C4A956C27}" type="sibTrans" cxnId="{9C6894E7-4517-4F52-89B9-CD277F351C1D}">
      <dgm:prSet/>
      <dgm:spPr/>
    </dgm:pt>
    <dgm:pt modelId="{AD721188-9F4C-4B15-9E88-1ACB24074B5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Опытные</a:t>
          </a:r>
        </a:p>
      </dgm:t>
    </dgm:pt>
    <dgm:pt modelId="{EBBCF62C-D26A-48CB-BF27-568ABC8C67B6}" type="parTrans" cxnId="{AD505D54-DD2E-4FE6-8313-B4D4BEB6E639}">
      <dgm:prSet/>
      <dgm:spPr/>
    </dgm:pt>
    <dgm:pt modelId="{DCE32138-641F-42C4-8526-AB5BB13A7A3B}" type="sibTrans" cxnId="{AD505D54-DD2E-4FE6-8313-B4D4BEB6E639}">
      <dgm:prSet/>
      <dgm:spPr/>
    </dgm:pt>
    <dgm:pt modelId="{D82DAA01-4EA1-42A1-82A3-938BCC256F0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Научно-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технические</a:t>
          </a:r>
        </a:p>
      </dgm:t>
    </dgm:pt>
    <dgm:pt modelId="{12F89538-82FD-4B74-B966-30B878CF6D10}" type="parTrans" cxnId="{02823989-3507-4D7C-86E4-3F06E2D01445}">
      <dgm:prSet/>
      <dgm:spPr/>
    </dgm:pt>
    <dgm:pt modelId="{4B4B810A-12D4-498C-A0B2-441ACD0A7590}" type="sibTrans" cxnId="{02823989-3507-4D7C-86E4-3F06E2D01445}">
      <dgm:prSet/>
      <dgm:spPr/>
    </dgm:pt>
    <dgm:pt modelId="{B85B0C4F-3915-48B2-9DF4-7D88191C550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Игровые</a:t>
          </a:r>
        </a:p>
      </dgm:t>
    </dgm:pt>
    <dgm:pt modelId="{B0B01C08-792B-4427-B760-F90EF4F6C67B}" type="parTrans" cxnId="{A93E2F11-7DD1-4164-96F9-FFA88D3CFFD6}">
      <dgm:prSet/>
      <dgm:spPr/>
    </dgm:pt>
    <dgm:pt modelId="{A2427184-8302-456A-8091-1AC057014EF5}" type="sibTrans" cxnId="{A93E2F11-7DD1-4164-96F9-FFA88D3CFFD6}">
      <dgm:prSet/>
      <dgm:spPr/>
    </dgm:pt>
    <dgm:pt modelId="{58C97A45-96EB-4A05-84A3-A0DD7B0CC4C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Имитационные</a:t>
          </a:r>
        </a:p>
      </dgm:t>
    </dgm:pt>
    <dgm:pt modelId="{80F2E5C6-4D70-41F3-B359-85CC6F5707E1}" type="parTrans" cxnId="{98B0CEC1-187D-4E08-93AC-82854ADB76B7}">
      <dgm:prSet/>
      <dgm:spPr/>
    </dgm:pt>
    <dgm:pt modelId="{2FC5B6CB-D799-47D7-BC9E-532B70189470}" type="sibTrans" cxnId="{98B0CEC1-187D-4E08-93AC-82854ADB76B7}">
      <dgm:prSet/>
      <dgm:spPr/>
    </dgm:pt>
    <dgm:pt modelId="{0BB12D89-7E75-4445-AEC7-683EBC1294D5}" type="pres">
      <dgm:prSet presAssocID="{24BFB556-0E5A-43A6-B944-C5CD8354EDA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2B7BF90-AADE-42FB-8578-2B8FD1614930}" type="pres">
      <dgm:prSet presAssocID="{BA436317-A7F8-483C-B6B9-DD7E9E8639A4}" presName="hierRoot1" presStyleCnt="0"/>
      <dgm:spPr/>
    </dgm:pt>
    <dgm:pt modelId="{161A1D73-7DCC-409C-BAEF-8AA2D7034858}" type="pres">
      <dgm:prSet presAssocID="{BA436317-A7F8-483C-B6B9-DD7E9E8639A4}" presName="composite" presStyleCnt="0"/>
      <dgm:spPr/>
    </dgm:pt>
    <dgm:pt modelId="{34D1C5D4-5ADC-47A1-AA18-36F59EEF887B}" type="pres">
      <dgm:prSet presAssocID="{BA436317-A7F8-483C-B6B9-DD7E9E8639A4}" presName="background" presStyleLbl="node0" presStyleIdx="0" presStyleCnt="1"/>
      <dgm:spPr/>
    </dgm:pt>
    <dgm:pt modelId="{9741D2D6-17C3-42F1-B281-8B2736C786F8}" type="pres">
      <dgm:prSet presAssocID="{BA436317-A7F8-483C-B6B9-DD7E9E8639A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DE5B02-6484-477E-AD8F-47465EFEDBFC}" type="pres">
      <dgm:prSet presAssocID="{BA436317-A7F8-483C-B6B9-DD7E9E8639A4}" presName="hierChild2" presStyleCnt="0"/>
      <dgm:spPr/>
    </dgm:pt>
    <dgm:pt modelId="{522657C4-2267-4342-8C53-09A76A42C0AB}" type="pres">
      <dgm:prSet presAssocID="{5986C170-6231-49C7-98F9-71E1DFBDAA69}" presName="Name10" presStyleLbl="parChTrans1D2" presStyleIdx="0" presStyleCnt="5"/>
      <dgm:spPr/>
    </dgm:pt>
    <dgm:pt modelId="{210FB7FE-7894-4F9F-87F6-AB2E807AF053}" type="pres">
      <dgm:prSet presAssocID="{9B0980A4-8E8A-4740-95C2-A10FB822475E}" presName="hierRoot2" presStyleCnt="0"/>
      <dgm:spPr/>
    </dgm:pt>
    <dgm:pt modelId="{D1AB65E3-E3FB-4BD1-8487-1DB66ABDB43D}" type="pres">
      <dgm:prSet presAssocID="{9B0980A4-8E8A-4740-95C2-A10FB822475E}" presName="composite2" presStyleCnt="0"/>
      <dgm:spPr/>
    </dgm:pt>
    <dgm:pt modelId="{EB7FD54F-56B4-4E08-99F2-2A80F4997FD1}" type="pres">
      <dgm:prSet presAssocID="{9B0980A4-8E8A-4740-95C2-A10FB822475E}" presName="background2" presStyleLbl="node2" presStyleIdx="0" presStyleCnt="5"/>
      <dgm:spPr/>
    </dgm:pt>
    <dgm:pt modelId="{B5B232B5-373F-4A32-8606-E1D351C8229A}" type="pres">
      <dgm:prSet presAssocID="{9B0980A4-8E8A-4740-95C2-A10FB822475E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D148B7-6D29-4935-A482-8C2C34DF652C}" type="pres">
      <dgm:prSet presAssocID="{9B0980A4-8E8A-4740-95C2-A10FB822475E}" presName="hierChild3" presStyleCnt="0"/>
      <dgm:spPr/>
    </dgm:pt>
    <dgm:pt modelId="{8F9F7EB4-0DB2-44C1-8336-D07F9F5949A9}" type="pres">
      <dgm:prSet presAssocID="{EBBCF62C-D26A-48CB-BF27-568ABC8C67B6}" presName="Name10" presStyleLbl="parChTrans1D2" presStyleIdx="1" presStyleCnt="5"/>
      <dgm:spPr/>
    </dgm:pt>
    <dgm:pt modelId="{30BA9B1D-029E-47F7-98FE-DCD8A1C43383}" type="pres">
      <dgm:prSet presAssocID="{AD721188-9F4C-4B15-9E88-1ACB24074B58}" presName="hierRoot2" presStyleCnt="0"/>
      <dgm:spPr/>
    </dgm:pt>
    <dgm:pt modelId="{14955E9A-E74E-49E9-944F-2863D462CE00}" type="pres">
      <dgm:prSet presAssocID="{AD721188-9F4C-4B15-9E88-1ACB24074B58}" presName="composite2" presStyleCnt="0"/>
      <dgm:spPr/>
    </dgm:pt>
    <dgm:pt modelId="{3898250E-5050-4F5A-92A8-27E6664BA993}" type="pres">
      <dgm:prSet presAssocID="{AD721188-9F4C-4B15-9E88-1ACB24074B58}" presName="background2" presStyleLbl="node2" presStyleIdx="1" presStyleCnt="5"/>
      <dgm:spPr/>
    </dgm:pt>
    <dgm:pt modelId="{C2B9B494-3D05-435A-8957-4E3DDBF2C246}" type="pres">
      <dgm:prSet presAssocID="{AD721188-9F4C-4B15-9E88-1ACB24074B58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509915-3FC6-4E93-9172-EE3A58A04BB8}" type="pres">
      <dgm:prSet presAssocID="{AD721188-9F4C-4B15-9E88-1ACB24074B58}" presName="hierChild3" presStyleCnt="0"/>
      <dgm:spPr/>
    </dgm:pt>
    <dgm:pt modelId="{EB941241-2FFD-48A9-9684-E0CAA8CBFA6B}" type="pres">
      <dgm:prSet presAssocID="{12F89538-82FD-4B74-B966-30B878CF6D10}" presName="Name10" presStyleLbl="parChTrans1D2" presStyleIdx="2" presStyleCnt="5"/>
      <dgm:spPr/>
    </dgm:pt>
    <dgm:pt modelId="{CDF6798E-A86B-44A9-A48C-35A3BEAB6C51}" type="pres">
      <dgm:prSet presAssocID="{D82DAA01-4EA1-42A1-82A3-938BCC256F06}" presName="hierRoot2" presStyleCnt="0"/>
      <dgm:spPr/>
    </dgm:pt>
    <dgm:pt modelId="{F157D2A0-72F1-4FEB-B86E-04254565CB68}" type="pres">
      <dgm:prSet presAssocID="{D82DAA01-4EA1-42A1-82A3-938BCC256F06}" presName="composite2" presStyleCnt="0"/>
      <dgm:spPr/>
    </dgm:pt>
    <dgm:pt modelId="{2634EDDF-1E79-4745-B528-86DBCF0C9428}" type="pres">
      <dgm:prSet presAssocID="{D82DAA01-4EA1-42A1-82A3-938BCC256F06}" presName="background2" presStyleLbl="node2" presStyleIdx="2" presStyleCnt="5"/>
      <dgm:spPr/>
    </dgm:pt>
    <dgm:pt modelId="{B6F95155-54E2-4D97-9244-49FC0552B739}" type="pres">
      <dgm:prSet presAssocID="{D82DAA01-4EA1-42A1-82A3-938BCC256F06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162F48-A03E-43AB-98C3-63E72B7A1B6C}" type="pres">
      <dgm:prSet presAssocID="{D82DAA01-4EA1-42A1-82A3-938BCC256F06}" presName="hierChild3" presStyleCnt="0"/>
      <dgm:spPr/>
    </dgm:pt>
    <dgm:pt modelId="{C58B885B-15C7-4E94-B0EE-1F928BCED3C0}" type="pres">
      <dgm:prSet presAssocID="{B0B01C08-792B-4427-B760-F90EF4F6C67B}" presName="Name10" presStyleLbl="parChTrans1D2" presStyleIdx="3" presStyleCnt="5"/>
      <dgm:spPr/>
    </dgm:pt>
    <dgm:pt modelId="{2D11CC1F-2555-4AD7-82B0-BE4755421303}" type="pres">
      <dgm:prSet presAssocID="{B85B0C4F-3915-48B2-9DF4-7D88191C5509}" presName="hierRoot2" presStyleCnt="0"/>
      <dgm:spPr/>
    </dgm:pt>
    <dgm:pt modelId="{A07894EA-6CEB-463D-A489-7FB41DBD131D}" type="pres">
      <dgm:prSet presAssocID="{B85B0C4F-3915-48B2-9DF4-7D88191C5509}" presName="composite2" presStyleCnt="0"/>
      <dgm:spPr/>
    </dgm:pt>
    <dgm:pt modelId="{153E98B4-93C1-41C6-9561-01D10FEBD795}" type="pres">
      <dgm:prSet presAssocID="{B85B0C4F-3915-48B2-9DF4-7D88191C5509}" presName="background2" presStyleLbl="node2" presStyleIdx="3" presStyleCnt="5"/>
      <dgm:spPr/>
    </dgm:pt>
    <dgm:pt modelId="{BA2B6B4F-1AEF-4080-A840-12E983BF0B71}" type="pres">
      <dgm:prSet presAssocID="{B85B0C4F-3915-48B2-9DF4-7D88191C5509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15C07F-5267-4D28-AEFD-8B9971670598}" type="pres">
      <dgm:prSet presAssocID="{B85B0C4F-3915-48B2-9DF4-7D88191C5509}" presName="hierChild3" presStyleCnt="0"/>
      <dgm:spPr/>
    </dgm:pt>
    <dgm:pt modelId="{40D52D04-67A7-4AC2-81D7-C9D2B61B92D8}" type="pres">
      <dgm:prSet presAssocID="{80F2E5C6-4D70-41F3-B359-85CC6F5707E1}" presName="Name10" presStyleLbl="parChTrans1D2" presStyleIdx="4" presStyleCnt="5"/>
      <dgm:spPr/>
    </dgm:pt>
    <dgm:pt modelId="{0AABF7BE-9448-49DF-9EB0-9FF5F3976276}" type="pres">
      <dgm:prSet presAssocID="{58C97A45-96EB-4A05-84A3-A0DD7B0CC4C2}" presName="hierRoot2" presStyleCnt="0"/>
      <dgm:spPr/>
    </dgm:pt>
    <dgm:pt modelId="{AAEAF999-3C9D-4C00-9002-4A977B7335B9}" type="pres">
      <dgm:prSet presAssocID="{58C97A45-96EB-4A05-84A3-A0DD7B0CC4C2}" presName="composite2" presStyleCnt="0"/>
      <dgm:spPr/>
    </dgm:pt>
    <dgm:pt modelId="{6361FDD0-0250-45C3-8931-FECC94D3F667}" type="pres">
      <dgm:prSet presAssocID="{58C97A45-96EB-4A05-84A3-A0DD7B0CC4C2}" presName="background2" presStyleLbl="node2" presStyleIdx="4" presStyleCnt="5"/>
      <dgm:spPr/>
    </dgm:pt>
    <dgm:pt modelId="{42F2AFFE-4D22-432D-9E34-813A93389F13}" type="pres">
      <dgm:prSet presAssocID="{58C97A45-96EB-4A05-84A3-A0DD7B0CC4C2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6CF3C4-DEE3-4244-AE74-D570AB06FD02}" type="pres">
      <dgm:prSet presAssocID="{58C97A45-96EB-4A05-84A3-A0DD7B0CC4C2}" presName="hierChild3" presStyleCnt="0"/>
      <dgm:spPr/>
    </dgm:pt>
  </dgm:ptLst>
  <dgm:cxnLst>
    <dgm:cxn modelId="{27E69A59-AB94-4085-92DF-D4F1BB9B375F}" type="presOf" srcId="{58C97A45-96EB-4A05-84A3-A0DD7B0CC4C2}" destId="{42F2AFFE-4D22-432D-9E34-813A93389F13}" srcOrd="0" destOrd="0" presId="urn:microsoft.com/office/officeart/2005/8/layout/hierarchy1"/>
    <dgm:cxn modelId="{02823989-3507-4D7C-86E4-3F06E2D01445}" srcId="{BA436317-A7F8-483C-B6B9-DD7E9E8639A4}" destId="{D82DAA01-4EA1-42A1-82A3-938BCC256F06}" srcOrd="2" destOrd="0" parTransId="{12F89538-82FD-4B74-B966-30B878CF6D10}" sibTransId="{4B4B810A-12D4-498C-A0B2-441ACD0A7590}"/>
    <dgm:cxn modelId="{3948EAAF-58D0-45CF-917E-41390D5D7892}" type="presOf" srcId="{EBBCF62C-D26A-48CB-BF27-568ABC8C67B6}" destId="{8F9F7EB4-0DB2-44C1-8336-D07F9F5949A9}" srcOrd="0" destOrd="0" presId="urn:microsoft.com/office/officeart/2005/8/layout/hierarchy1"/>
    <dgm:cxn modelId="{83E19102-93AB-4D3B-8127-C103B7B2E4CA}" type="presOf" srcId="{BA436317-A7F8-483C-B6B9-DD7E9E8639A4}" destId="{9741D2D6-17C3-42F1-B281-8B2736C786F8}" srcOrd="0" destOrd="0" presId="urn:microsoft.com/office/officeart/2005/8/layout/hierarchy1"/>
    <dgm:cxn modelId="{34EF588A-E705-40BD-A1D2-559F726D3EC6}" type="presOf" srcId="{9B0980A4-8E8A-4740-95C2-A10FB822475E}" destId="{B5B232B5-373F-4A32-8606-E1D351C8229A}" srcOrd="0" destOrd="0" presId="urn:microsoft.com/office/officeart/2005/8/layout/hierarchy1"/>
    <dgm:cxn modelId="{98B0CEC1-187D-4E08-93AC-82854ADB76B7}" srcId="{BA436317-A7F8-483C-B6B9-DD7E9E8639A4}" destId="{58C97A45-96EB-4A05-84A3-A0DD7B0CC4C2}" srcOrd="4" destOrd="0" parTransId="{80F2E5C6-4D70-41F3-B359-85CC6F5707E1}" sibTransId="{2FC5B6CB-D799-47D7-BC9E-532B70189470}"/>
    <dgm:cxn modelId="{0157D70D-364D-48A1-B5A9-920CAF6387DA}" srcId="{24BFB556-0E5A-43A6-B944-C5CD8354EDA4}" destId="{BA436317-A7F8-483C-B6B9-DD7E9E8639A4}" srcOrd="0" destOrd="0" parTransId="{AFCD6A54-D1B6-4103-A128-BABADAFB89CC}" sibTransId="{A868633E-EB75-4A1E-B9F3-C098EAE894FA}"/>
    <dgm:cxn modelId="{185CCF52-9355-4886-8382-26512523B11F}" type="presOf" srcId="{B85B0C4F-3915-48B2-9DF4-7D88191C5509}" destId="{BA2B6B4F-1AEF-4080-A840-12E983BF0B71}" srcOrd="0" destOrd="0" presId="urn:microsoft.com/office/officeart/2005/8/layout/hierarchy1"/>
    <dgm:cxn modelId="{DAC12072-CF38-4E93-A29D-63B51A05A5DD}" type="presOf" srcId="{B0B01C08-792B-4427-B760-F90EF4F6C67B}" destId="{C58B885B-15C7-4E94-B0EE-1F928BCED3C0}" srcOrd="0" destOrd="0" presId="urn:microsoft.com/office/officeart/2005/8/layout/hierarchy1"/>
    <dgm:cxn modelId="{2C2A8D72-BD47-4367-9252-BEDD503E3CA7}" type="presOf" srcId="{D82DAA01-4EA1-42A1-82A3-938BCC256F06}" destId="{B6F95155-54E2-4D97-9244-49FC0552B739}" srcOrd="0" destOrd="0" presId="urn:microsoft.com/office/officeart/2005/8/layout/hierarchy1"/>
    <dgm:cxn modelId="{60E98E72-2B56-4E3C-8DA2-BE9EBE91E73B}" type="presOf" srcId="{80F2E5C6-4D70-41F3-B359-85CC6F5707E1}" destId="{40D52D04-67A7-4AC2-81D7-C9D2B61B92D8}" srcOrd="0" destOrd="0" presId="urn:microsoft.com/office/officeart/2005/8/layout/hierarchy1"/>
    <dgm:cxn modelId="{9C6894E7-4517-4F52-89B9-CD277F351C1D}" srcId="{BA436317-A7F8-483C-B6B9-DD7E9E8639A4}" destId="{9B0980A4-8E8A-4740-95C2-A10FB822475E}" srcOrd="0" destOrd="0" parTransId="{5986C170-6231-49C7-98F9-71E1DFBDAA69}" sibTransId="{EB807613-E2BE-428F-A59C-2C1C4A956C27}"/>
    <dgm:cxn modelId="{F15A74C1-3E4E-483F-9E5B-367A528560E1}" type="presOf" srcId="{5986C170-6231-49C7-98F9-71E1DFBDAA69}" destId="{522657C4-2267-4342-8C53-09A76A42C0AB}" srcOrd="0" destOrd="0" presId="urn:microsoft.com/office/officeart/2005/8/layout/hierarchy1"/>
    <dgm:cxn modelId="{156B7C6E-4A8B-42B3-8625-B1A6464F8582}" type="presOf" srcId="{AD721188-9F4C-4B15-9E88-1ACB24074B58}" destId="{C2B9B494-3D05-435A-8957-4E3DDBF2C246}" srcOrd="0" destOrd="0" presId="urn:microsoft.com/office/officeart/2005/8/layout/hierarchy1"/>
    <dgm:cxn modelId="{E288F313-E638-46CA-87C1-0639FEA1E9A0}" type="presOf" srcId="{12F89538-82FD-4B74-B966-30B878CF6D10}" destId="{EB941241-2FFD-48A9-9684-E0CAA8CBFA6B}" srcOrd="0" destOrd="0" presId="urn:microsoft.com/office/officeart/2005/8/layout/hierarchy1"/>
    <dgm:cxn modelId="{A93E2F11-7DD1-4164-96F9-FFA88D3CFFD6}" srcId="{BA436317-A7F8-483C-B6B9-DD7E9E8639A4}" destId="{B85B0C4F-3915-48B2-9DF4-7D88191C5509}" srcOrd="3" destOrd="0" parTransId="{B0B01C08-792B-4427-B760-F90EF4F6C67B}" sibTransId="{A2427184-8302-456A-8091-1AC057014EF5}"/>
    <dgm:cxn modelId="{AD505D54-DD2E-4FE6-8313-B4D4BEB6E639}" srcId="{BA436317-A7F8-483C-B6B9-DD7E9E8639A4}" destId="{AD721188-9F4C-4B15-9E88-1ACB24074B58}" srcOrd="1" destOrd="0" parTransId="{EBBCF62C-D26A-48CB-BF27-568ABC8C67B6}" sibTransId="{DCE32138-641F-42C4-8526-AB5BB13A7A3B}"/>
    <dgm:cxn modelId="{C2B00925-17AF-4F46-9F71-72572227570E}" type="presOf" srcId="{24BFB556-0E5A-43A6-B944-C5CD8354EDA4}" destId="{0BB12D89-7E75-4445-AEC7-683EBC1294D5}" srcOrd="0" destOrd="0" presId="urn:microsoft.com/office/officeart/2005/8/layout/hierarchy1"/>
    <dgm:cxn modelId="{E9533FBE-1299-4FE0-A400-291E79585545}" type="presParOf" srcId="{0BB12D89-7E75-4445-AEC7-683EBC1294D5}" destId="{D2B7BF90-AADE-42FB-8578-2B8FD1614930}" srcOrd="0" destOrd="0" presId="urn:microsoft.com/office/officeart/2005/8/layout/hierarchy1"/>
    <dgm:cxn modelId="{46482B99-F71B-4AF7-921C-307732D61400}" type="presParOf" srcId="{D2B7BF90-AADE-42FB-8578-2B8FD1614930}" destId="{161A1D73-7DCC-409C-BAEF-8AA2D7034858}" srcOrd="0" destOrd="0" presId="urn:microsoft.com/office/officeart/2005/8/layout/hierarchy1"/>
    <dgm:cxn modelId="{4F05C56F-88B1-44CE-A2CD-2EB6F44C4A5E}" type="presParOf" srcId="{161A1D73-7DCC-409C-BAEF-8AA2D7034858}" destId="{34D1C5D4-5ADC-47A1-AA18-36F59EEF887B}" srcOrd="0" destOrd="0" presId="urn:microsoft.com/office/officeart/2005/8/layout/hierarchy1"/>
    <dgm:cxn modelId="{0E364908-02E4-4EFB-BD89-9571370064C0}" type="presParOf" srcId="{161A1D73-7DCC-409C-BAEF-8AA2D7034858}" destId="{9741D2D6-17C3-42F1-B281-8B2736C786F8}" srcOrd="1" destOrd="0" presId="urn:microsoft.com/office/officeart/2005/8/layout/hierarchy1"/>
    <dgm:cxn modelId="{AC007395-F36C-4679-B3C0-AEA26FEFFBE7}" type="presParOf" srcId="{D2B7BF90-AADE-42FB-8578-2B8FD1614930}" destId="{1CDE5B02-6484-477E-AD8F-47465EFEDBFC}" srcOrd="1" destOrd="0" presId="urn:microsoft.com/office/officeart/2005/8/layout/hierarchy1"/>
    <dgm:cxn modelId="{127C308B-36C1-4328-B83A-32B1A1936514}" type="presParOf" srcId="{1CDE5B02-6484-477E-AD8F-47465EFEDBFC}" destId="{522657C4-2267-4342-8C53-09A76A42C0AB}" srcOrd="0" destOrd="0" presId="urn:microsoft.com/office/officeart/2005/8/layout/hierarchy1"/>
    <dgm:cxn modelId="{73F1B703-E264-491C-9460-257C0973CC32}" type="presParOf" srcId="{1CDE5B02-6484-477E-AD8F-47465EFEDBFC}" destId="{210FB7FE-7894-4F9F-87F6-AB2E807AF053}" srcOrd="1" destOrd="0" presId="urn:microsoft.com/office/officeart/2005/8/layout/hierarchy1"/>
    <dgm:cxn modelId="{BCA096B4-440E-4127-91AE-5915C9BF0746}" type="presParOf" srcId="{210FB7FE-7894-4F9F-87F6-AB2E807AF053}" destId="{D1AB65E3-E3FB-4BD1-8487-1DB66ABDB43D}" srcOrd="0" destOrd="0" presId="urn:microsoft.com/office/officeart/2005/8/layout/hierarchy1"/>
    <dgm:cxn modelId="{1421CEA0-13A0-4CBB-9A31-022BCA08FBA0}" type="presParOf" srcId="{D1AB65E3-E3FB-4BD1-8487-1DB66ABDB43D}" destId="{EB7FD54F-56B4-4E08-99F2-2A80F4997FD1}" srcOrd="0" destOrd="0" presId="urn:microsoft.com/office/officeart/2005/8/layout/hierarchy1"/>
    <dgm:cxn modelId="{49AD24FF-F520-4204-99D7-62557446A8CC}" type="presParOf" srcId="{D1AB65E3-E3FB-4BD1-8487-1DB66ABDB43D}" destId="{B5B232B5-373F-4A32-8606-E1D351C8229A}" srcOrd="1" destOrd="0" presId="urn:microsoft.com/office/officeart/2005/8/layout/hierarchy1"/>
    <dgm:cxn modelId="{6973A263-D270-4FAE-8DFB-125DA40B0A82}" type="presParOf" srcId="{210FB7FE-7894-4F9F-87F6-AB2E807AF053}" destId="{91D148B7-6D29-4935-A482-8C2C34DF652C}" srcOrd="1" destOrd="0" presId="urn:microsoft.com/office/officeart/2005/8/layout/hierarchy1"/>
    <dgm:cxn modelId="{5BEDD5B5-4799-499D-83B8-3CD3EC5EA02A}" type="presParOf" srcId="{1CDE5B02-6484-477E-AD8F-47465EFEDBFC}" destId="{8F9F7EB4-0DB2-44C1-8336-D07F9F5949A9}" srcOrd="2" destOrd="0" presId="urn:microsoft.com/office/officeart/2005/8/layout/hierarchy1"/>
    <dgm:cxn modelId="{4658D0E9-E123-4304-8E29-7F627FC85F73}" type="presParOf" srcId="{1CDE5B02-6484-477E-AD8F-47465EFEDBFC}" destId="{30BA9B1D-029E-47F7-98FE-DCD8A1C43383}" srcOrd="3" destOrd="0" presId="urn:microsoft.com/office/officeart/2005/8/layout/hierarchy1"/>
    <dgm:cxn modelId="{771B7E87-0F62-4302-953E-7BF7F5A0A6A6}" type="presParOf" srcId="{30BA9B1D-029E-47F7-98FE-DCD8A1C43383}" destId="{14955E9A-E74E-49E9-944F-2863D462CE00}" srcOrd="0" destOrd="0" presId="urn:microsoft.com/office/officeart/2005/8/layout/hierarchy1"/>
    <dgm:cxn modelId="{151CF2C2-5F71-45E8-B148-D3DEA9E15D61}" type="presParOf" srcId="{14955E9A-E74E-49E9-944F-2863D462CE00}" destId="{3898250E-5050-4F5A-92A8-27E6664BA993}" srcOrd="0" destOrd="0" presId="urn:microsoft.com/office/officeart/2005/8/layout/hierarchy1"/>
    <dgm:cxn modelId="{8679E53F-471F-42BB-8262-FF35900CCFA7}" type="presParOf" srcId="{14955E9A-E74E-49E9-944F-2863D462CE00}" destId="{C2B9B494-3D05-435A-8957-4E3DDBF2C246}" srcOrd="1" destOrd="0" presId="urn:microsoft.com/office/officeart/2005/8/layout/hierarchy1"/>
    <dgm:cxn modelId="{6F4A88AE-D96E-46B9-80B6-D84CF8BD8681}" type="presParOf" srcId="{30BA9B1D-029E-47F7-98FE-DCD8A1C43383}" destId="{5F509915-3FC6-4E93-9172-EE3A58A04BB8}" srcOrd="1" destOrd="0" presId="urn:microsoft.com/office/officeart/2005/8/layout/hierarchy1"/>
    <dgm:cxn modelId="{C707BA3B-026B-4550-B2BD-9A2466C89A7B}" type="presParOf" srcId="{1CDE5B02-6484-477E-AD8F-47465EFEDBFC}" destId="{EB941241-2FFD-48A9-9684-E0CAA8CBFA6B}" srcOrd="4" destOrd="0" presId="urn:microsoft.com/office/officeart/2005/8/layout/hierarchy1"/>
    <dgm:cxn modelId="{3853207D-BA7B-4236-8D64-95584A3B39AB}" type="presParOf" srcId="{1CDE5B02-6484-477E-AD8F-47465EFEDBFC}" destId="{CDF6798E-A86B-44A9-A48C-35A3BEAB6C51}" srcOrd="5" destOrd="0" presId="urn:microsoft.com/office/officeart/2005/8/layout/hierarchy1"/>
    <dgm:cxn modelId="{35587111-00AA-4939-B459-CF280C4FDE4F}" type="presParOf" srcId="{CDF6798E-A86B-44A9-A48C-35A3BEAB6C51}" destId="{F157D2A0-72F1-4FEB-B86E-04254565CB68}" srcOrd="0" destOrd="0" presId="urn:microsoft.com/office/officeart/2005/8/layout/hierarchy1"/>
    <dgm:cxn modelId="{336614A4-E8AB-4999-876E-26C1EC9253CD}" type="presParOf" srcId="{F157D2A0-72F1-4FEB-B86E-04254565CB68}" destId="{2634EDDF-1E79-4745-B528-86DBCF0C9428}" srcOrd="0" destOrd="0" presId="urn:microsoft.com/office/officeart/2005/8/layout/hierarchy1"/>
    <dgm:cxn modelId="{2E71A697-3BA9-4502-B867-322E6B33786E}" type="presParOf" srcId="{F157D2A0-72F1-4FEB-B86E-04254565CB68}" destId="{B6F95155-54E2-4D97-9244-49FC0552B739}" srcOrd="1" destOrd="0" presId="urn:microsoft.com/office/officeart/2005/8/layout/hierarchy1"/>
    <dgm:cxn modelId="{901025D9-6FC2-4BD0-88FE-C3ABA776E4CD}" type="presParOf" srcId="{CDF6798E-A86B-44A9-A48C-35A3BEAB6C51}" destId="{15162F48-A03E-43AB-98C3-63E72B7A1B6C}" srcOrd="1" destOrd="0" presId="urn:microsoft.com/office/officeart/2005/8/layout/hierarchy1"/>
    <dgm:cxn modelId="{B1DAFA4A-26AE-49EC-88F8-6D705A53CFDA}" type="presParOf" srcId="{1CDE5B02-6484-477E-AD8F-47465EFEDBFC}" destId="{C58B885B-15C7-4E94-B0EE-1F928BCED3C0}" srcOrd="6" destOrd="0" presId="urn:microsoft.com/office/officeart/2005/8/layout/hierarchy1"/>
    <dgm:cxn modelId="{D63EEF6F-9D4B-4BF7-B086-7325D362AFEB}" type="presParOf" srcId="{1CDE5B02-6484-477E-AD8F-47465EFEDBFC}" destId="{2D11CC1F-2555-4AD7-82B0-BE4755421303}" srcOrd="7" destOrd="0" presId="urn:microsoft.com/office/officeart/2005/8/layout/hierarchy1"/>
    <dgm:cxn modelId="{DDE67E62-CD1E-44D2-BB68-E34893B66840}" type="presParOf" srcId="{2D11CC1F-2555-4AD7-82B0-BE4755421303}" destId="{A07894EA-6CEB-463D-A489-7FB41DBD131D}" srcOrd="0" destOrd="0" presId="urn:microsoft.com/office/officeart/2005/8/layout/hierarchy1"/>
    <dgm:cxn modelId="{B0F6BA9A-3AC3-4489-B7FA-D772C793AEE1}" type="presParOf" srcId="{A07894EA-6CEB-463D-A489-7FB41DBD131D}" destId="{153E98B4-93C1-41C6-9561-01D10FEBD795}" srcOrd="0" destOrd="0" presId="urn:microsoft.com/office/officeart/2005/8/layout/hierarchy1"/>
    <dgm:cxn modelId="{9DB68F54-23EE-4435-B47B-9E9F9855CEFA}" type="presParOf" srcId="{A07894EA-6CEB-463D-A489-7FB41DBD131D}" destId="{BA2B6B4F-1AEF-4080-A840-12E983BF0B71}" srcOrd="1" destOrd="0" presId="urn:microsoft.com/office/officeart/2005/8/layout/hierarchy1"/>
    <dgm:cxn modelId="{D6357902-4591-41AE-B25D-88F290FC70F2}" type="presParOf" srcId="{2D11CC1F-2555-4AD7-82B0-BE4755421303}" destId="{C215C07F-5267-4D28-AEFD-8B9971670598}" srcOrd="1" destOrd="0" presId="urn:microsoft.com/office/officeart/2005/8/layout/hierarchy1"/>
    <dgm:cxn modelId="{B5E02831-AE71-48DE-97AE-1A6F920EDFC2}" type="presParOf" srcId="{1CDE5B02-6484-477E-AD8F-47465EFEDBFC}" destId="{40D52D04-67A7-4AC2-81D7-C9D2B61B92D8}" srcOrd="8" destOrd="0" presId="urn:microsoft.com/office/officeart/2005/8/layout/hierarchy1"/>
    <dgm:cxn modelId="{77306CB0-9316-4AD4-8B7D-1B00BA6E0340}" type="presParOf" srcId="{1CDE5B02-6484-477E-AD8F-47465EFEDBFC}" destId="{0AABF7BE-9448-49DF-9EB0-9FF5F3976276}" srcOrd="9" destOrd="0" presId="urn:microsoft.com/office/officeart/2005/8/layout/hierarchy1"/>
    <dgm:cxn modelId="{84BD5FD6-3FE6-4B24-B299-1CCBC568E9E6}" type="presParOf" srcId="{0AABF7BE-9448-49DF-9EB0-9FF5F3976276}" destId="{AAEAF999-3C9D-4C00-9002-4A977B7335B9}" srcOrd="0" destOrd="0" presId="urn:microsoft.com/office/officeart/2005/8/layout/hierarchy1"/>
    <dgm:cxn modelId="{DF58E0F3-956E-4129-AE42-FF8CACA441DC}" type="presParOf" srcId="{AAEAF999-3C9D-4C00-9002-4A977B7335B9}" destId="{6361FDD0-0250-45C3-8931-FECC94D3F667}" srcOrd="0" destOrd="0" presId="urn:microsoft.com/office/officeart/2005/8/layout/hierarchy1"/>
    <dgm:cxn modelId="{8E8860E0-9C6C-47B3-AFED-8B2AA4595E9E}" type="presParOf" srcId="{AAEAF999-3C9D-4C00-9002-4A977B7335B9}" destId="{42F2AFFE-4D22-432D-9E34-813A93389F13}" srcOrd="1" destOrd="0" presId="urn:microsoft.com/office/officeart/2005/8/layout/hierarchy1"/>
    <dgm:cxn modelId="{AFCE6E3B-C96D-4101-A516-B637322E8AB1}" type="presParOf" srcId="{0AABF7BE-9448-49DF-9EB0-9FF5F3976276}" destId="{C96CF3C4-DEE3-4244-AE74-D570AB06FD0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13D4EE-6111-42F5-82E3-40326AD81F0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</dgm:pt>
    <dgm:pt modelId="{D68FA63D-7BCF-42A5-BB7F-A97E23B7C3D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Модели</a:t>
          </a:r>
        </a:p>
      </dgm:t>
    </dgm:pt>
    <dgm:pt modelId="{C2E624A9-E4A7-4A7A-9475-4A9C232B1400}" type="parTrans" cxnId="{E8789FDD-5C7A-4E3B-8B24-E5319EA347B8}">
      <dgm:prSet/>
      <dgm:spPr/>
    </dgm:pt>
    <dgm:pt modelId="{3BC109A3-BC8D-4030-9576-3D27E2354EAB}" type="sibTrans" cxnId="{E8789FDD-5C7A-4E3B-8B24-E5319EA347B8}">
      <dgm:prSet/>
      <dgm:spPr/>
    </dgm:pt>
    <dgm:pt modelId="{FF177218-8EF6-422F-B2B4-DFD75447B5C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Статические</a:t>
          </a:r>
        </a:p>
      </dgm:t>
    </dgm:pt>
    <dgm:pt modelId="{8F7BF1F6-D7C3-4AA5-A561-F18AA000B88D}" type="parTrans" cxnId="{A654F33B-36ED-4617-9FA2-7E8F383C8005}">
      <dgm:prSet/>
      <dgm:spPr/>
    </dgm:pt>
    <dgm:pt modelId="{93F30E64-178A-4C79-A8D7-B9AF4317DECC}" type="sibTrans" cxnId="{A654F33B-36ED-4617-9FA2-7E8F383C8005}">
      <dgm:prSet/>
      <dgm:spPr/>
    </dgm:pt>
    <dgm:pt modelId="{B586601B-EEA9-41D5-B738-219B57F1324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Динамические</a:t>
          </a:r>
        </a:p>
      </dgm:t>
    </dgm:pt>
    <dgm:pt modelId="{7E94F156-43F2-4872-A4D5-5F4E9704E68E}" type="parTrans" cxnId="{17DA38B5-0AD1-4BE2-83F8-877F866527F4}">
      <dgm:prSet/>
      <dgm:spPr/>
    </dgm:pt>
    <dgm:pt modelId="{388FE51F-3943-4F55-93D4-A0CB4AAEB805}" type="sibTrans" cxnId="{17DA38B5-0AD1-4BE2-83F8-877F866527F4}">
      <dgm:prSet/>
      <dgm:spPr/>
    </dgm:pt>
    <dgm:pt modelId="{178FFBCC-8CAE-415A-9326-19C845B86D37}" type="pres">
      <dgm:prSet presAssocID="{8913D4EE-6111-42F5-82E3-40326AD81F0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AA92DF4-2447-4423-9C5D-87D48D1FBECE}" type="pres">
      <dgm:prSet presAssocID="{D68FA63D-7BCF-42A5-BB7F-A97E23B7C3D7}" presName="hierRoot1" presStyleCnt="0"/>
      <dgm:spPr/>
    </dgm:pt>
    <dgm:pt modelId="{B6E9B907-C8AE-4952-B677-D47C551AC8DF}" type="pres">
      <dgm:prSet presAssocID="{D68FA63D-7BCF-42A5-BB7F-A97E23B7C3D7}" presName="composite" presStyleCnt="0"/>
      <dgm:spPr/>
    </dgm:pt>
    <dgm:pt modelId="{39DB9DD8-F7BF-4585-B698-302F24402374}" type="pres">
      <dgm:prSet presAssocID="{D68FA63D-7BCF-42A5-BB7F-A97E23B7C3D7}" presName="background" presStyleLbl="node0" presStyleIdx="0" presStyleCnt="1"/>
      <dgm:spPr/>
    </dgm:pt>
    <dgm:pt modelId="{160B3406-193F-4355-A158-61E42A128CDE}" type="pres">
      <dgm:prSet presAssocID="{D68FA63D-7BCF-42A5-BB7F-A97E23B7C3D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0F47C9-3A45-4DBA-9DBA-A88BB918845C}" type="pres">
      <dgm:prSet presAssocID="{D68FA63D-7BCF-42A5-BB7F-A97E23B7C3D7}" presName="hierChild2" presStyleCnt="0"/>
      <dgm:spPr/>
    </dgm:pt>
    <dgm:pt modelId="{44CEE87A-E854-4CE5-B515-446B7A809360}" type="pres">
      <dgm:prSet presAssocID="{8F7BF1F6-D7C3-4AA5-A561-F18AA000B88D}" presName="Name10" presStyleLbl="parChTrans1D2" presStyleIdx="0" presStyleCnt="2"/>
      <dgm:spPr/>
    </dgm:pt>
    <dgm:pt modelId="{CE8ECD7F-6320-4548-A580-16BC43EB6CD7}" type="pres">
      <dgm:prSet presAssocID="{FF177218-8EF6-422F-B2B4-DFD75447B5C5}" presName="hierRoot2" presStyleCnt="0"/>
      <dgm:spPr/>
    </dgm:pt>
    <dgm:pt modelId="{1132CEE8-6A6B-4F18-B87D-59D991896E05}" type="pres">
      <dgm:prSet presAssocID="{FF177218-8EF6-422F-B2B4-DFD75447B5C5}" presName="composite2" presStyleCnt="0"/>
      <dgm:spPr/>
    </dgm:pt>
    <dgm:pt modelId="{BA3F918E-36AE-4982-B465-37F2058C1320}" type="pres">
      <dgm:prSet presAssocID="{FF177218-8EF6-422F-B2B4-DFD75447B5C5}" presName="background2" presStyleLbl="node2" presStyleIdx="0" presStyleCnt="2"/>
      <dgm:spPr/>
    </dgm:pt>
    <dgm:pt modelId="{A5A6F6CC-E19C-4F16-9369-23D6061CDA4C}" type="pres">
      <dgm:prSet presAssocID="{FF177218-8EF6-422F-B2B4-DFD75447B5C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F920CB-DBCE-46D6-ACAD-0ED8776E9FF8}" type="pres">
      <dgm:prSet presAssocID="{FF177218-8EF6-422F-B2B4-DFD75447B5C5}" presName="hierChild3" presStyleCnt="0"/>
      <dgm:spPr/>
    </dgm:pt>
    <dgm:pt modelId="{9B5AAE65-08C4-4464-92CB-4DB84125DDAB}" type="pres">
      <dgm:prSet presAssocID="{7E94F156-43F2-4872-A4D5-5F4E9704E68E}" presName="Name10" presStyleLbl="parChTrans1D2" presStyleIdx="1" presStyleCnt="2"/>
      <dgm:spPr/>
    </dgm:pt>
    <dgm:pt modelId="{35FFBA48-2867-483D-B401-6781E5AEF5FC}" type="pres">
      <dgm:prSet presAssocID="{B586601B-EEA9-41D5-B738-219B57F1324D}" presName="hierRoot2" presStyleCnt="0"/>
      <dgm:spPr/>
    </dgm:pt>
    <dgm:pt modelId="{034C0017-B491-47DD-ADBA-348BCAE62358}" type="pres">
      <dgm:prSet presAssocID="{B586601B-EEA9-41D5-B738-219B57F1324D}" presName="composite2" presStyleCnt="0"/>
      <dgm:spPr/>
    </dgm:pt>
    <dgm:pt modelId="{DF0E484B-761E-499C-972F-578ADC3075A6}" type="pres">
      <dgm:prSet presAssocID="{B586601B-EEA9-41D5-B738-219B57F1324D}" presName="background2" presStyleLbl="node2" presStyleIdx="1" presStyleCnt="2"/>
      <dgm:spPr/>
    </dgm:pt>
    <dgm:pt modelId="{F4977998-07B7-4F18-8170-8B7BD91F2E2F}" type="pres">
      <dgm:prSet presAssocID="{B586601B-EEA9-41D5-B738-219B57F1324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1CBD2A-D66A-4AFD-B295-F5727B3A1F3F}" type="pres">
      <dgm:prSet presAssocID="{B586601B-EEA9-41D5-B738-219B57F1324D}" presName="hierChild3" presStyleCnt="0"/>
      <dgm:spPr/>
    </dgm:pt>
  </dgm:ptLst>
  <dgm:cxnLst>
    <dgm:cxn modelId="{0E57700C-95AD-4E55-B6A3-6AF34E0E903B}" type="presOf" srcId="{FF177218-8EF6-422F-B2B4-DFD75447B5C5}" destId="{A5A6F6CC-E19C-4F16-9369-23D6061CDA4C}" srcOrd="0" destOrd="0" presId="urn:microsoft.com/office/officeart/2005/8/layout/hierarchy1"/>
    <dgm:cxn modelId="{2F898AAB-77EC-4160-92F5-DBE43E1D7A12}" type="presOf" srcId="{D68FA63D-7BCF-42A5-BB7F-A97E23B7C3D7}" destId="{160B3406-193F-4355-A158-61E42A128CDE}" srcOrd="0" destOrd="0" presId="urn:microsoft.com/office/officeart/2005/8/layout/hierarchy1"/>
    <dgm:cxn modelId="{A654F33B-36ED-4617-9FA2-7E8F383C8005}" srcId="{D68FA63D-7BCF-42A5-BB7F-A97E23B7C3D7}" destId="{FF177218-8EF6-422F-B2B4-DFD75447B5C5}" srcOrd="0" destOrd="0" parTransId="{8F7BF1F6-D7C3-4AA5-A561-F18AA000B88D}" sibTransId="{93F30E64-178A-4C79-A8D7-B9AF4317DECC}"/>
    <dgm:cxn modelId="{E8789FDD-5C7A-4E3B-8B24-E5319EA347B8}" srcId="{8913D4EE-6111-42F5-82E3-40326AD81F03}" destId="{D68FA63D-7BCF-42A5-BB7F-A97E23B7C3D7}" srcOrd="0" destOrd="0" parTransId="{C2E624A9-E4A7-4A7A-9475-4A9C232B1400}" sibTransId="{3BC109A3-BC8D-4030-9576-3D27E2354EAB}"/>
    <dgm:cxn modelId="{3A80B3F5-700E-480C-B603-DF64EE6DCF22}" type="presOf" srcId="{B586601B-EEA9-41D5-B738-219B57F1324D}" destId="{F4977998-07B7-4F18-8170-8B7BD91F2E2F}" srcOrd="0" destOrd="0" presId="urn:microsoft.com/office/officeart/2005/8/layout/hierarchy1"/>
    <dgm:cxn modelId="{3431D457-918D-4DF1-97D4-FC2126748DD1}" type="presOf" srcId="{8F7BF1F6-D7C3-4AA5-A561-F18AA000B88D}" destId="{44CEE87A-E854-4CE5-B515-446B7A809360}" srcOrd="0" destOrd="0" presId="urn:microsoft.com/office/officeart/2005/8/layout/hierarchy1"/>
    <dgm:cxn modelId="{17DA38B5-0AD1-4BE2-83F8-877F866527F4}" srcId="{D68FA63D-7BCF-42A5-BB7F-A97E23B7C3D7}" destId="{B586601B-EEA9-41D5-B738-219B57F1324D}" srcOrd="1" destOrd="0" parTransId="{7E94F156-43F2-4872-A4D5-5F4E9704E68E}" sibTransId="{388FE51F-3943-4F55-93D4-A0CB4AAEB805}"/>
    <dgm:cxn modelId="{877263CB-A712-43D5-B01B-50715D266EF7}" type="presOf" srcId="{7E94F156-43F2-4872-A4D5-5F4E9704E68E}" destId="{9B5AAE65-08C4-4464-92CB-4DB84125DDAB}" srcOrd="0" destOrd="0" presId="urn:microsoft.com/office/officeart/2005/8/layout/hierarchy1"/>
    <dgm:cxn modelId="{CEECE3E1-FCFB-4FED-8D03-9EE81EA81C87}" type="presOf" srcId="{8913D4EE-6111-42F5-82E3-40326AD81F03}" destId="{178FFBCC-8CAE-415A-9326-19C845B86D37}" srcOrd="0" destOrd="0" presId="urn:microsoft.com/office/officeart/2005/8/layout/hierarchy1"/>
    <dgm:cxn modelId="{B7DFD14D-FD3F-4D84-ABA6-E4D7E6F5DE09}" type="presParOf" srcId="{178FFBCC-8CAE-415A-9326-19C845B86D37}" destId="{9AA92DF4-2447-4423-9C5D-87D48D1FBECE}" srcOrd="0" destOrd="0" presId="urn:microsoft.com/office/officeart/2005/8/layout/hierarchy1"/>
    <dgm:cxn modelId="{018F1511-EDCE-4508-BCCD-D87D585A9937}" type="presParOf" srcId="{9AA92DF4-2447-4423-9C5D-87D48D1FBECE}" destId="{B6E9B907-C8AE-4952-B677-D47C551AC8DF}" srcOrd="0" destOrd="0" presId="urn:microsoft.com/office/officeart/2005/8/layout/hierarchy1"/>
    <dgm:cxn modelId="{BA6E8A0C-DC83-4143-BD8E-174472A87F4E}" type="presParOf" srcId="{B6E9B907-C8AE-4952-B677-D47C551AC8DF}" destId="{39DB9DD8-F7BF-4585-B698-302F24402374}" srcOrd="0" destOrd="0" presId="urn:microsoft.com/office/officeart/2005/8/layout/hierarchy1"/>
    <dgm:cxn modelId="{B20BF22B-1C41-4B4D-A9C8-F39A0DBD08F4}" type="presParOf" srcId="{B6E9B907-C8AE-4952-B677-D47C551AC8DF}" destId="{160B3406-193F-4355-A158-61E42A128CDE}" srcOrd="1" destOrd="0" presId="urn:microsoft.com/office/officeart/2005/8/layout/hierarchy1"/>
    <dgm:cxn modelId="{4CD42CAC-D567-4167-A8EB-AFDCE46E2394}" type="presParOf" srcId="{9AA92DF4-2447-4423-9C5D-87D48D1FBECE}" destId="{440F47C9-3A45-4DBA-9DBA-A88BB918845C}" srcOrd="1" destOrd="0" presId="urn:microsoft.com/office/officeart/2005/8/layout/hierarchy1"/>
    <dgm:cxn modelId="{591AB009-4F37-49D5-AE10-67CFCCF0A2DF}" type="presParOf" srcId="{440F47C9-3A45-4DBA-9DBA-A88BB918845C}" destId="{44CEE87A-E854-4CE5-B515-446B7A809360}" srcOrd="0" destOrd="0" presId="urn:microsoft.com/office/officeart/2005/8/layout/hierarchy1"/>
    <dgm:cxn modelId="{9D97851E-9B1B-4C64-9B18-A1A2EAFB9C41}" type="presParOf" srcId="{440F47C9-3A45-4DBA-9DBA-A88BB918845C}" destId="{CE8ECD7F-6320-4548-A580-16BC43EB6CD7}" srcOrd="1" destOrd="0" presId="urn:microsoft.com/office/officeart/2005/8/layout/hierarchy1"/>
    <dgm:cxn modelId="{15344A30-782A-4CF4-8F29-E8CD6A71C481}" type="presParOf" srcId="{CE8ECD7F-6320-4548-A580-16BC43EB6CD7}" destId="{1132CEE8-6A6B-4F18-B87D-59D991896E05}" srcOrd="0" destOrd="0" presId="urn:microsoft.com/office/officeart/2005/8/layout/hierarchy1"/>
    <dgm:cxn modelId="{842C68FD-6597-48E8-924E-504F62E3A170}" type="presParOf" srcId="{1132CEE8-6A6B-4F18-B87D-59D991896E05}" destId="{BA3F918E-36AE-4982-B465-37F2058C1320}" srcOrd="0" destOrd="0" presId="urn:microsoft.com/office/officeart/2005/8/layout/hierarchy1"/>
    <dgm:cxn modelId="{4753EAA8-D502-4752-A3FA-8DBBC802D0BB}" type="presParOf" srcId="{1132CEE8-6A6B-4F18-B87D-59D991896E05}" destId="{A5A6F6CC-E19C-4F16-9369-23D6061CDA4C}" srcOrd="1" destOrd="0" presId="urn:microsoft.com/office/officeart/2005/8/layout/hierarchy1"/>
    <dgm:cxn modelId="{586931F3-FA0F-4FDA-A941-8BC134D95D1F}" type="presParOf" srcId="{CE8ECD7F-6320-4548-A580-16BC43EB6CD7}" destId="{CDF920CB-DBCE-46D6-ACAD-0ED8776E9FF8}" srcOrd="1" destOrd="0" presId="urn:microsoft.com/office/officeart/2005/8/layout/hierarchy1"/>
    <dgm:cxn modelId="{DA13DD6C-B4EF-4510-96FC-724B2F308FE0}" type="presParOf" srcId="{440F47C9-3A45-4DBA-9DBA-A88BB918845C}" destId="{9B5AAE65-08C4-4464-92CB-4DB84125DDAB}" srcOrd="2" destOrd="0" presId="urn:microsoft.com/office/officeart/2005/8/layout/hierarchy1"/>
    <dgm:cxn modelId="{B9A7B261-73E8-49D5-A245-2187A0DDE979}" type="presParOf" srcId="{440F47C9-3A45-4DBA-9DBA-A88BB918845C}" destId="{35FFBA48-2867-483D-B401-6781E5AEF5FC}" srcOrd="3" destOrd="0" presId="urn:microsoft.com/office/officeart/2005/8/layout/hierarchy1"/>
    <dgm:cxn modelId="{2EA8AFC0-E48F-4173-B2DD-5756DAB0E714}" type="presParOf" srcId="{35FFBA48-2867-483D-B401-6781E5AEF5FC}" destId="{034C0017-B491-47DD-ADBA-348BCAE62358}" srcOrd="0" destOrd="0" presId="urn:microsoft.com/office/officeart/2005/8/layout/hierarchy1"/>
    <dgm:cxn modelId="{4BD0321C-CDDC-4060-9627-36A99C77ACAC}" type="presParOf" srcId="{034C0017-B491-47DD-ADBA-348BCAE62358}" destId="{DF0E484B-761E-499C-972F-578ADC3075A6}" srcOrd="0" destOrd="0" presId="urn:microsoft.com/office/officeart/2005/8/layout/hierarchy1"/>
    <dgm:cxn modelId="{B3B2F49E-2701-419B-9B29-736EBA17CD30}" type="presParOf" srcId="{034C0017-B491-47DD-ADBA-348BCAE62358}" destId="{F4977998-07B7-4F18-8170-8B7BD91F2E2F}" srcOrd="1" destOrd="0" presId="urn:microsoft.com/office/officeart/2005/8/layout/hierarchy1"/>
    <dgm:cxn modelId="{0CE47DFE-115D-4386-BB8B-7CE8895B4DFF}" type="presParOf" srcId="{35FFBA48-2867-483D-B401-6781E5AEF5FC}" destId="{BA1CBD2A-D66A-4AFD-B295-F5727B3A1F3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85306E-4918-4E21-82F4-524796A4FFB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</dgm:pt>
    <dgm:pt modelId="{FF895F6D-AC30-481D-A770-F3BE8613A34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Модель</a:t>
          </a:r>
        </a:p>
      </dgm:t>
    </dgm:pt>
    <dgm:pt modelId="{FE2CC331-81C1-4996-B1FE-24B714311811}" type="parTrans" cxnId="{104CE56A-CDEE-4F63-9441-3DA98F61821C}">
      <dgm:prSet/>
      <dgm:spPr/>
    </dgm:pt>
    <dgm:pt modelId="{B5806F2B-A301-412A-95EE-4421E199E11A}" type="sibTrans" cxnId="{104CE56A-CDEE-4F63-9441-3DA98F61821C}">
      <dgm:prSet/>
      <dgm:spPr/>
    </dgm:pt>
    <dgm:pt modelId="{191B154D-5188-42C3-B003-78577CC23D9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познавательные</a:t>
          </a:r>
        </a:p>
      </dgm:t>
    </dgm:pt>
    <dgm:pt modelId="{A31C153D-76AC-4A31-B33A-32C2B18CAE72}" type="parTrans" cxnId="{ABE844B1-7723-4109-B5F9-4C17B1F5C674}">
      <dgm:prSet/>
      <dgm:spPr/>
    </dgm:pt>
    <dgm:pt modelId="{7A907900-4F42-4173-BAEB-53CAAE1F98BE}" type="sibTrans" cxnId="{ABE844B1-7723-4109-B5F9-4C17B1F5C674}">
      <dgm:prSet/>
      <dgm:spPr/>
    </dgm:pt>
    <dgm:pt modelId="{56F41643-811F-4E71-BAC1-F4D19ADC036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прагматические</a:t>
          </a:r>
        </a:p>
      </dgm:t>
    </dgm:pt>
    <dgm:pt modelId="{BFF1706A-0CCD-48D7-A859-F8C381ACFEC2}" type="parTrans" cxnId="{5BA2D7DA-86F1-4F72-A272-E9E21A16D185}">
      <dgm:prSet/>
      <dgm:spPr/>
    </dgm:pt>
    <dgm:pt modelId="{0B1161C3-5722-4F10-AA05-33AAA6EAD44A}" type="sibTrans" cxnId="{5BA2D7DA-86F1-4F72-A272-E9E21A16D185}">
      <dgm:prSet/>
      <dgm:spPr/>
    </dgm:pt>
    <dgm:pt modelId="{44BE5FB4-AE70-455C-BD7D-51E0E6866E05}" type="pres">
      <dgm:prSet presAssocID="{1785306E-4918-4E21-82F4-524796A4FFB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568E204-D455-4320-961D-55F6AA410F15}" type="pres">
      <dgm:prSet presAssocID="{FF895F6D-AC30-481D-A770-F3BE8613A344}" presName="hierRoot1" presStyleCnt="0"/>
      <dgm:spPr/>
    </dgm:pt>
    <dgm:pt modelId="{48FFE805-83F2-4299-86B4-5EA31FF9C32A}" type="pres">
      <dgm:prSet presAssocID="{FF895F6D-AC30-481D-A770-F3BE8613A344}" presName="composite" presStyleCnt="0"/>
      <dgm:spPr/>
    </dgm:pt>
    <dgm:pt modelId="{FF8BCE35-CAEA-4A36-95C2-6E632F2A7ABD}" type="pres">
      <dgm:prSet presAssocID="{FF895F6D-AC30-481D-A770-F3BE8613A344}" presName="background" presStyleLbl="node0" presStyleIdx="0" presStyleCnt="1"/>
      <dgm:spPr/>
    </dgm:pt>
    <dgm:pt modelId="{DECDB0DD-77DF-41E8-93DB-441AD7EBEDD1}" type="pres">
      <dgm:prSet presAssocID="{FF895F6D-AC30-481D-A770-F3BE8613A34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51FD24-26D7-4134-9932-210D1678769E}" type="pres">
      <dgm:prSet presAssocID="{FF895F6D-AC30-481D-A770-F3BE8613A344}" presName="hierChild2" presStyleCnt="0"/>
      <dgm:spPr/>
    </dgm:pt>
    <dgm:pt modelId="{BA606D78-ECAD-42EF-AA93-30FC26B876FD}" type="pres">
      <dgm:prSet presAssocID="{A31C153D-76AC-4A31-B33A-32C2B18CAE72}" presName="Name10" presStyleLbl="parChTrans1D2" presStyleIdx="0" presStyleCnt="2"/>
      <dgm:spPr/>
    </dgm:pt>
    <dgm:pt modelId="{AD04F30A-FCCD-4AC2-8790-68711330AF48}" type="pres">
      <dgm:prSet presAssocID="{191B154D-5188-42C3-B003-78577CC23D92}" presName="hierRoot2" presStyleCnt="0"/>
      <dgm:spPr/>
    </dgm:pt>
    <dgm:pt modelId="{1428077E-87E6-448B-B72A-83059EFF2D18}" type="pres">
      <dgm:prSet presAssocID="{191B154D-5188-42C3-B003-78577CC23D92}" presName="composite2" presStyleCnt="0"/>
      <dgm:spPr/>
    </dgm:pt>
    <dgm:pt modelId="{83B52114-1108-4185-B0E8-FA50989BDD31}" type="pres">
      <dgm:prSet presAssocID="{191B154D-5188-42C3-B003-78577CC23D92}" presName="background2" presStyleLbl="node2" presStyleIdx="0" presStyleCnt="2"/>
      <dgm:spPr/>
    </dgm:pt>
    <dgm:pt modelId="{090F93CC-F273-4333-848D-4D50DD08E452}" type="pres">
      <dgm:prSet presAssocID="{191B154D-5188-42C3-B003-78577CC23D9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A66D8D-44E8-4EF3-ADBB-379B93229D8B}" type="pres">
      <dgm:prSet presAssocID="{191B154D-5188-42C3-B003-78577CC23D92}" presName="hierChild3" presStyleCnt="0"/>
      <dgm:spPr/>
    </dgm:pt>
    <dgm:pt modelId="{82D4B114-B4D5-4820-AC14-CF902F43B9EA}" type="pres">
      <dgm:prSet presAssocID="{BFF1706A-0CCD-48D7-A859-F8C381ACFEC2}" presName="Name10" presStyleLbl="parChTrans1D2" presStyleIdx="1" presStyleCnt="2"/>
      <dgm:spPr/>
    </dgm:pt>
    <dgm:pt modelId="{BF8022F8-7933-4125-AD22-447162A7FF1C}" type="pres">
      <dgm:prSet presAssocID="{56F41643-811F-4E71-BAC1-F4D19ADC036C}" presName="hierRoot2" presStyleCnt="0"/>
      <dgm:spPr/>
    </dgm:pt>
    <dgm:pt modelId="{EE8FD967-1968-4134-90F9-80425A9BE969}" type="pres">
      <dgm:prSet presAssocID="{56F41643-811F-4E71-BAC1-F4D19ADC036C}" presName="composite2" presStyleCnt="0"/>
      <dgm:spPr/>
    </dgm:pt>
    <dgm:pt modelId="{592F05FB-CF7A-4EE9-AF54-A3319A371CFE}" type="pres">
      <dgm:prSet presAssocID="{56F41643-811F-4E71-BAC1-F4D19ADC036C}" presName="background2" presStyleLbl="node2" presStyleIdx="1" presStyleCnt="2"/>
      <dgm:spPr/>
    </dgm:pt>
    <dgm:pt modelId="{088D90C1-5E04-4C4B-A69C-F4F4F73A5913}" type="pres">
      <dgm:prSet presAssocID="{56F41643-811F-4E71-BAC1-F4D19ADC036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45CA1B-1015-43DC-88D7-6D5AB97979BE}" type="pres">
      <dgm:prSet presAssocID="{56F41643-811F-4E71-BAC1-F4D19ADC036C}" presName="hierChild3" presStyleCnt="0"/>
      <dgm:spPr/>
    </dgm:pt>
  </dgm:ptLst>
  <dgm:cxnLst>
    <dgm:cxn modelId="{104CE56A-CDEE-4F63-9441-3DA98F61821C}" srcId="{1785306E-4918-4E21-82F4-524796A4FFB7}" destId="{FF895F6D-AC30-481D-A770-F3BE8613A344}" srcOrd="0" destOrd="0" parTransId="{FE2CC331-81C1-4996-B1FE-24B714311811}" sibTransId="{B5806F2B-A301-412A-95EE-4421E199E11A}"/>
    <dgm:cxn modelId="{1580B6E2-92AA-4602-B55D-0759ED7A1986}" type="presOf" srcId="{56F41643-811F-4E71-BAC1-F4D19ADC036C}" destId="{088D90C1-5E04-4C4B-A69C-F4F4F73A5913}" srcOrd="0" destOrd="0" presId="urn:microsoft.com/office/officeart/2005/8/layout/hierarchy1"/>
    <dgm:cxn modelId="{5BA2D7DA-86F1-4F72-A272-E9E21A16D185}" srcId="{FF895F6D-AC30-481D-A770-F3BE8613A344}" destId="{56F41643-811F-4E71-BAC1-F4D19ADC036C}" srcOrd="1" destOrd="0" parTransId="{BFF1706A-0CCD-48D7-A859-F8C381ACFEC2}" sibTransId="{0B1161C3-5722-4F10-AA05-33AAA6EAD44A}"/>
    <dgm:cxn modelId="{1D924DAE-5851-4F6E-9D0C-D3194E0E342A}" type="presOf" srcId="{191B154D-5188-42C3-B003-78577CC23D92}" destId="{090F93CC-F273-4333-848D-4D50DD08E452}" srcOrd="0" destOrd="0" presId="urn:microsoft.com/office/officeart/2005/8/layout/hierarchy1"/>
    <dgm:cxn modelId="{907A2AE0-4482-42F2-90FC-6DCFF207DFEA}" type="presOf" srcId="{1785306E-4918-4E21-82F4-524796A4FFB7}" destId="{44BE5FB4-AE70-455C-BD7D-51E0E6866E05}" srcOrd="0" destOrd="0" presId="urn:microsoft.com/office/officeart/2005/8/layout/hierarchy1"/>
    <dgm:cxn modelId="{ABE844B1-7723-4109-B5F9-4C17B1F5C674}" srcId="{FF895F6D-AC30-481D-A770-F3BE8613A344}" destId="{191B154D-5188-42C3-B003-78577CC23D92}" srcOrd="0" destOrd="0" parTransId="{A31C153D-76AC-4A31-B33A-32C2B18CAE72}" sibTransId="{7A907900-4F42-4173-BAEB-53CAAE1F98BE}"/>
    <dgm:cxn modelId="{BC4385B2-910D-4AA5-91E6-E25CB1DC1898}" type="presOf" srcId="{A31C153D-76AC-4A31-B33A-32C2B18CAE72}" destId="{BA606D78-ECAD-42EF-AA93-30FC26B876FD}" srcOrd="0" destOrd="0" presId="urn:microsoft.com/office/officeart/2005/8/layout/hierarchy1"/>
    <dgm:cxn modelId="{B6B97F90-0844-4391-90C6-0E7041BBDEE1}" type="presOf" srcId="{BFF1706A-0CCD-48D7-A859-F8C381ACFEC2}" destId="{82D4B114-B4D5-4820-AC14-CF902F43B9EA}" srcOrd="0" destOrd="0" presId="urn:microsoft.com/office/officeart/2005/8/layout/hierarchy1"/>
    <dgm:cxn modelId="{89B3A44A-B304-4A93-AEA0-4D6F4D7F2DBF}" type="presOf" srcId="{FF895F6D-AC30-481D-A770-F3BE8613A344}" destId="{DECDB0DD-77DF-41E8-93DB-441AD7EBEDD1}" srcOrd="0" destOrd="0" presId="urn:microsoft.com/office/officeart/2005/8/layout/hierarchy1"/>
    <dgm:cxn modelId="{B01FBFD2-FC3F-4145-80A1-630FFB77793B}" type="presParOf" srcId="{44BE5FB4-AE70-455C-BD7D-51E0E6866E05}" destId="{F568E204-D455-4320-961D-55F6AA410F15}" srcOrd="0" destOrd="0" presId="urn:microsoft.com/office/officeart/2005/8/layout/hierarchy1"/>
    <dgm:cxn modelId="{7F64BB99-38BB-4EAF-8D3B-75FFCB04FBB6}" type="presParOf" srcId="{F568E204-D455-4320-961D-55F6AA410F15}" destId="{48FFE805-83F2-4299-86B4-5EA31FF9C32A}" srcOrd="0" destOrd="0" presId="urn:microsoft.com/office/officeart/2005/8/layout/hierarchy1"/>
    <dgm:cxn modelId="{11427D2C-F36D-48EE-9CDD-BF0D06976322}" type="presParOf" srcId="{48FFE805-83F2-4299-86B4-5EA31FF9C32A}" destId="{FF8BCE35-CAEA-4A36-95C2-6E632F2A7ABD}" srcOrd="0" destOrd="0" presId="urn:microsoft.com/office/officeart/2005/8/layout/hierarchy1"/>
    <dgm:cxn modelId="{D4166D2D-7546-4862-AD8E-EE6F5B753A43}" type="presParOf" srcId="{48FFE805-83F2-4299-86B4-5EA31FF9C32A}" destId="{DECDB0DD-77DF-41E8-93DB-441AD7EBEDD1}" srcOrd="1" destOrd="0" presId="urn:microsoft.com/office/officeart/2005/8/layout/hierarchy1"/>
    <dgm:cxn modelId="{C0F7E0D9-0341-42BE-82C2-2B2943F1155B}" type="presParOf" srcId="{F568E204-D455-4320-961D-55F6AA410F15}" destId="{0751FD24-26D7-4134-9932-210D1678769E}" srcOrd="1" destOrd="0" presId="urn:microsoft.com/office/officeart/2005/8/layout/hierarchy1"/>
    <dgm:cxn modelId="{BF9A6CFA-84AF-49BA-AC30-4E101CA574F9}" type="presParOf" srcId="{0751FD24-26D7-4134-9932-210D1678769E}" destId="{BA606D78-ECAD-42EF-AA93-30FC26B876FD}" srcOrd="0" destOrd="0" presId="urn:microsoft.com/office/officeart/2005/8/layout/hierarchy1"/>
    <dgm:cxn modelId="{107AB321-1BC2-46EB-A632-F46C0BED2856}" type="presParOf" srcId="{0751FD24-26D7-4134-9932-210D1678769E}" destId="{AD04F30A-FCCD-4AC2-8790-68711330AF48}" srcOrd="1" destOrd="0" presId="urn:microsoft.com/office/officeart/2005/8/layout/hierarchy1"/>
    <dgm:cxn modelId="{65B26AF9-1216-4556-AB61-08C44AB0715F}" type="presParOf" srcId="{AD04F30A-FCCD-4AC2-8790-68711330AF48}" destId="{1428077E-87E6-448B-B72A-83059EFF2D18}" srcOrd="0" destOrd="0" presId="urn:microsoft.com/office/officeart/2005/8/layout/hierarchy1"/>
    <dgm:cxn modelId="{016BFCA3-B531-40A0-B059-D0EC90314B80}" type="presParOf" srcId="{1428077E-87E6-448B-B72A-83059EFF2D18}" destId="{83B52114-1108-4185-B0E8-FA50989BDD31}" srcOrd="0" destOrd="0" presId="urn:microsoft.com/office/officeart/2005/8/layout/hierarchy1"/>
    <dgm:cxn modelId="{289D100E-D57C-40EB-9C25-88FE3264E720}" type="presParOf" srcId="{1428077E-87E6-448B-B72A-83059EFF2D18}" destId="{090F93CC-F273-4333-848D-4D50DD08E452}" srcOrd="1" destOrd="0" presId="urn:microsoft.com/office/officeart/2005/8/layout/hierarchy1"/>
    <dgm:cxn modelId="{E5E8EF4C-CB67-4EF6-826C-B3E28EF499BD}" type="presParOf" srcId="{AD04F30A-FCCD-4AC2-8790-68711330AF48}" destId="{BAA66D8D-44E8-4EF3-ADBB-379B93229D8B}" srcOrd="1" destOrd="0" presId="urn:microsoft.com/office/officeart/2005/8/layout/hierarchy1"/>
    <dgm:cxn modelId="{93F12F1D-0BB2-4D6F-A80A-BAAE836AE383}" type="presParOf" srcId="{0751FD24-26D7-4134-9932-210D1678769E}" destId="{82D4B114-B4D5-4820-AC14-CF902F43B9EA}" srcOrd="2" destOrd="0" presId="urn:microsoft.com/office/officeart/2005/8/layout/hierarchy1"/>
    <dgm:cxn modelId="{7E71B3B0-1D31-4B97-B86C-E5557D593C8C}" type="presParOf" srcId="{0751FD24-26D7-4134-9932-210D1678769E}" destId="{BF8022F8-7933-4125-AD22-447162A7FF1C}" srcOrd="3" destOrd="0" presId="urn:microsoft.com/office/officeart/2005/8/layout/hierarchy1"/>
    <dgm:cxn modelId="{E21359F0-1D4B-4DB5-B716-DE6B91074EE2}" type="presParOf" srcId="{BF8022F8-7933-4125-AD22-447162A7FF1C}" destId="{EE8FD967-1968-4134-90F9-80425A9BE969}" srcOrd="0" destOrd="0" presId="urn:microsoft.com/office/officeart/2005/8/layout/hierarchy1"/>
    <dgm:cxn modelId="{2F6DE560-5536-44DF-9C11-5D91F65069E5}" type="presParOf" srcId="{EE8FD967-1968-4134-90F9-80425A9BE969}" destId="{592F05FB-CF7A-4EE9-AF54-A3319A371CFE}" srcOrd="0" destOrd="0" presId="urn:microsoft.com/office/officeart/2005/8/layout/hierarchy1"/>
    <dgm:cxn modelId="{A753A13E-0401-464F-BCB0-7BF8F882FB88}" type="presParOf" srcId="{EE8FD967-1968-4134-90F9-80425A9BE969}" destId="{088D90C1-5E04-4C4B-A69C-F4F4F73A5913}" srcOrd="1" destOrd="0" presId="urn:microsoft.com/office/officeart/2005/8/layout/hierarchy1"/>
    <dgm:cxn modelId="{ACBD3CBE-04CC-42FC-8699-6BBEDF6F85A9}" type="presParOf" srcId="{BF8022F8-7933-4125-AD22-447162A7FF1C}" destId="{3945CA1B-1015-43DC-88D7-6D5AB97979B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F7B4D6-7B66-4C67-98EB-2E659C49AD0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</dgm:pt>
    <dgm:pt modelId="{301D37AC-6042-4622-8747-E5889FC045F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Лев</a:t>
          </a:r>
        </a:p>
      </dgm:t>
    </dgm:pt>
    <dgm:pt modelId="{B4B8CEAE-313A-4C59-9134-6E36925909D6}" type="parTrans" cxnId="{ECD05CBC-9745-4FFC-9667-16489715A04B}">
      <dgm:prSet/>
      <dgm:spPr/>
      <dgm:t>
        <a:bodyPr/>
        <a:lstStyle/>
        <a:p>
          <a:endParaRPr lang="ru-RU"/>
        </a:p>
      </dgm:t>
    </dgm:pt>
    <dgm:pt modelId="{CC4599CD-4F20-43F9-9588-062F41A0D386}" type="sibTrans" cxnId="{ECD05CBC-9745-4FFC-9667-16489715A04B}">
      <dgm:prSet/>
      <dgm:spPr/>
      <dgm:t>
        <a:bodyPr/>
        <a:lstStyle/>
        <a:p>
          <a:endParaRPr lang="ru-RU"/>
        </a:p>
      </dgm:t>
    </dgm:pt>
    <dgm:pt modelId="{2D0AB8E3-48EB-4AD2-9F20-377693A36FD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Андрей</a:t>
          </a:r>
        </a:p>
      </dgm:t>
    </dgm:pt>
    <dgm:pt modelId="{B512C96D-68A1-4312-9D77-F08F2D6EC3A8}" type="parTrans" cxnId="{6959D884-CE59-4E40-A3D8-D183D8DD9AA1}">
      <dgm:prSet/>
      <dgm:spPr/>
      <dgm:t>
        <a:bodyPr/>
        <a:lstStyle/>
        <a:p>
          <a:endParaRPr lang="ru-RU"/>
        </a:p>
      </dgm:t>
    </dgm:pt>
    <dgm:pt modelId="{84ED486C-18BA-4526-8437-3D51ED9FB1B5}" type="sibTrans" cxnId="{6959D884-CE59-4E40-A3D8-D183D8DD9AA1}">
      <dgm:prSet/>
      <dgm:spPr/>
      <dgm:t>
        <a:bodyPr/>
        <a:lstStyle/>
        <a:p>
          <a:endParaRPr lang="ru-RU"/>
        </a:p>
      </dgm:t>
    </dgm:pt>
    <dgm:pt modelId="{8A493C9F-BD20-4B0F-906A-E50027B8FDF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Алексей</a:t>
          </a:r>
        </a:p>
      </dgm:t>
    </dgm:pt>
    <dgm:pt modelId="{732E6B46-719D-4F7C-9044-17AABC5BB4D8}" type="parTrans" cxnId="{ECD9378C-64DA-4918-A37A-E34889BD4589}">
      <dgm:prSet/>
      <dgm:spPr/>
      <dgm:t>
        <a:bodyPr/>
        <a:lstStyle/>
        <a:p>
          <a:endParaRPr lang="ru-RU"/>
        </a:p>
      </dgm:t>
    </dgm:pt>
    <dgm:pt modelId="{7BB9E303-C1CE-4157-B866-51AAF9AA713C}" type="sibTrans" cxnId="{ECD9378C-64DA-4918-A37A-E34889BD4589}">
      <dgm:prSet/>
      <dgm:spPr/>
      <dgm:t>
        <a:bodyPr/>
        <a:lstStyle/>
        <a:p>
          <a:endParaRPr lang="ru-RU"/>
        </a:p>
      </dgm:t>
    </dgm:pt>
    <dgm:pt modelId="{52AE7220-0A90-4ABF-8C7B-A410A8110AB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Петр</a:t>
          </a:r>
        </a:p>
      </dgm:t>
    </dgm:pt>
    <dgm:pt modelId="{5D0E1520-6BA1-4397-AF38-E88B4276A8A4}" type="parTrans" cxnId="{BCF63B21-15D5-47E7-B697-E38E4F018C6D}">
      <dgm:prSet/>
      <dgm:spPr/>
      <dgm:t>
        <a:bodyPr/>
        <a:lstStyle/>
        <a:p>
          <a:endParaRPr lang="ru-RU"/>
        </a:p>
      </dgm:t>
    </dgm:pt>
    <dgm:pt modelId="{222DD372-D184-4B99-BBF0-E111E60213FA}" type="sibTrans" cxnId="{BCF63B21-15D5-47E7-B697-E38E4F018C6D}">
      <dgm:prSet/>
      <dgm:spPr/>
      <dgm:t>
        <a:bodyPr/>
        <a:lstStyle/>
        <a:p>
          <a:endParaRPr lang="ru-RU"/>
        </a:p>
      </dgm:t>
    </dgm:pt>
    <dgm:pt modelId="{55E13A6D-DFBE-4B48-BED5-7CD3D4B0D0F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Михаил</a:t>
          </a:r>
        </a:p>
      </dgm:t>
    </dgm:pt>
    <dgm:pt modelId="{FF35A53D-4278-4315-8C0B-EF10B1A5EF14}" type="parTrans" cxnId="{59BFEBBE-BB0A-4862-86E6-EA32A79A98FC}">
      <dgm:prSet/>
      <dgm:spPr/>
      <dgm:t>
        <a:bodyPr/>
        <a:lstStyle/>
        <a:p>
          <a:endParaRPr lang="ru-RU"/>
        </a:p>
      </dgm:t>
    </dgm:pt>
    <dgm:pt modelId="{6BCD76CD-3C89-430E-9C93-A89F54857A33}" type="sibTrans" cxnId="{59BFEBBE-BB0A-4862-86E6-EA32A79A98FC}">
      <dgm:prSet/>
      <dgm:spPr/>
      <dgm:t>
        <a:bodyPr/>
        <a:lstStyle/>
        <a:p>
          <a:endParaRPr lang="ru-RU"/>
        </a:p>
      </dgm:t>
    </dgm:pt>
    <dgm:pt modelId="{7F4B5CD2-E185-42D6-B45A-A75E92F0CD4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Олег</a:t>
          </a:r>
        </a:p>
      </dgm:t>
    </dgm:pt>
    <dgm:pt modelId="{4367EB28-DE70-4B13-8FC5-EC910CFD3C25}" type="parTrans" cxnId="{62BD9C06-14F0-4B9F-9413-FB20EF800CA0}">
      <dgm:prSet/>
      <dgm:spPr/>
      <dgm:t>
        <a:bodyPr/>
        <a:lstStyle/>
        <a:p>
          <a:endParaRPr lang="ru-RU"/>
        </a:p>
      </dgm:t>
    </dgm:pt>
    <dgm:pt modelId="{0DAF4ED9-CD8B-481B-9910-26DA1CD35801}" type="sibTrans" cxnId="{62BD9C06-14F0-4B9F-9413-FB20EF800CA0}">
      <dgm:prSet/>
      <dgm:spPr/>
      <dgm:t>
        <a:bodyPr/>
        <a:lstStyle/>
        <a:p>
          <a:endParaRPr lang="ru-RU"/>
        </a:p>
      </dgm:t>
    </dgm:pt>
    <dgm:pt modelId="{FBC684BC-4BEA-4E1C-A394-5A5AC494619F}" type="pres">
      <dgm:prSet presAssocID="{CDF7B4D6-7B66-4C67-98EB-2E659C49AD0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F7286A4-9DB5-484E-B229-DE3EBFA45B23}" type="pres">
      <dgm:prSet presAssocID="{301D37AC-6042-4622-8747-E5889FC045FA}" presName="hierRoot1" presStyleCnt="0"/>
      <dgm:spPr/>
    </dgm:pt>
    <dgm:pt modelId="{09FF1FF5-8D3E-45A8-BAB4-1120276D444F}" type="pres">
      <dgm:prSet presAssocID="{301D37AC-6042-4622-8747-E5889FC045FA}" presName="composite" presStyleCnt="0"/>
      <dgm:spPr/>
    </dgm:pt>
    <dgm:pt modelId="{462164A8-F6EC-4621-9E43-3E31ADD28BCD}" type="pres">
      <dgm:prSet presAssocID="{301D37AC-6042-4622-8747-E5889FC045FA}" presName="background" presStyleLbl="node0" presStyleIdx="0" presStyleCnt="1"/>
      <dgm:spPr/>
    </dgm:pt>
    <dgm:pt modelId="{AEB3A484-E6E0-48E2-912E-7FFBA628C06C}" type="pres">
      <dgm:prSet presAssocID="{301D37AC-6042-4622-8747-E5889FC045F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8F1F78-CC30-4B51-8F6E-420C9026ADC8}" type="pres">
      <dgm:prSet presAssocID="{301D37AC-6042-4622-8747-E5889FC045FA}" presName="hierChild2" presStyleCnt="0"/>
      <dgm:spPr/>
    </dgm:pt>
    <dgm:pt modelId="{83E4D084-DF34-4413-BDFA-37959533E17B}" type="pres">
      <dgm:prSet presAssocID="{B512C96D-68A1-4312-9D77-F08F2D6EC3A8}" presName="Name10" presStyleLbl="parChTrans1D2" presStyleIdx="0" presStyleCnt="2"/>
      <dgm:spPr/>
      <dgm:t>
        <a:bodyPr/>
        <a:lstStyle/>
        <a:p>
          <a:endParaRPr lang="ru-RU"/>
        </a:p>
      </dgm:t>
    </dgm:pt>
    <dgm:pt modelId="{16F96A5D-933B-493E-85BF-22308F2E2ED5}" type="pres">
      <dgm:prSet presAssocID="{2D0AB8E3-48EB-4AD2-9F20-377693A36FDE}" presName="hierRoot2" presStyleCnt="0"/>
      <dgm:spPr/>
    </dgm:pt>
    <dgm:pt modelId="{9EF7231E-DEDA-43DF-B714-E8ABD3652044}" type="pres">
      <dgm:prSet presAssocID="{2D0AB8E3-48EB-4AD2-9F20-377693A36FDE}" presName="composite2" presStyleCnt="0"/>
      <dgm:spPr/>
    </dgm:pt>
    <dgm:pt modelId="{B0E66A39-32EE-4231-A969-C31AC6A6F3D0}" type="pres">
      <dgm:prSet presAssocID="{2D0AB8E3-48EB-4AD2-9F20-377693A36FDE}" presName="background2" presStyleLbl="node2" presStyleIdx="0" presStyleCnt="2"/>
      <dgm:spPr/>
    </dgm:pt>
    <dgm:pt modelId="{4F7CA386-253A-4535-AB90-7667EE375BEC}" type="pres">
      <dgm:prSet presAssocID="{2D0AB8E3-48EB-4AD2-9F20-377693A36FD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C3D9C1-2AB8-4ADF-80C6-A6834B42AD9D}" type="pres">
      <dgm:prSet presAssocID="{2D0AB8E3-48EB-4AD2-9F20-377693A36FDE}" presName="hierChild3" presStyleCnt="0"/>
      <dgm:spPr/>
    </dgm:pt>
    <dgm:pt modelId="{37CBFDDB-A3B1-4A90-8A17-1798BFC12B3A}" type="pres">
      <dgm:prSet presAssocID="{732E6B46-719D-4F7C-9044-17AABC5BB4D8}" presName="Name17" presStyleLbl="parChTrans1D3" presStyleIdx="0" presStyleCnt="3"/>
      <dgm:spPr/>
      <dgm:t>
        <a:bodyPr/>
        <a:lstStyle/>
        <a:p>
          <a:endParaRPr lang="ru-RU"/>
        </a:p>
      </dgm:t>
    </dgm:pt>
    <dgm:pt modelId="{DE9431D9-8E15-4952-97E2-572E6846B92B}" type="pres">
      <dgm:prSet presAssocID="{8A493C9F-BD20-4B0F-906A-E50027B8FDF4}" presName="hierRoot3" presStyleCnt="0"/>
      <dgm:spPr/>
    </dgm:pt>
    <dgm:pt modelId="{55799E9B-BA30-4A5D-B48A-82509A8C35CB}" type="pres">
      <dgm:prSet presAssocID="{8A493C9F-BD20-4B0F-906A-E50027B8FDF4}" presName="composite3" presStyleCnt="0"/>
      <dgm:spPr/>
    </dgm:pt>
    <dgm:pt modelId="{670BD4CE-E16A-4428-97ED-9C905EF635C3}" type="pres">
      <dgm:prSet presAssocID="{8A493C9F-BD20-4B0F-906A-E50027B8FDF4}" presName="background3" presStyleLbl="node3" presStyleIdx="0" presStyleCnt="3"/>
      <dgm:spPr/>
    </dgm:pt>
    <dgm:pt modelId="{FC643EF0-853B-4A34-9607-F4F9E360A512}" type="pres">
      <dgm:prSet presAssocID="{8A493C9F-BD20-4B0F-906A-E50027B8FDF4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DA1D3F-7E64-48FC-B8BB-2E3A7E0C678E}" type="pres">
      <dgm:prSet presAssocID="{8A493C9F-BD20-4B0F-906A-E50027B8FDF4}" presName="hierChild4" presStyleCnt="0"/>
      <dgm:spPr/>
    </dgm:pt>
    <dgm:pt modelId="{344D1A26-0EF0-4CEF-B705-F26A932C5EEF}" type="pres">
      <dgm:prSet presAssocID="{5D0E1520-6BA1-4397-AF38-E88B4276A8A4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773E36D-3000-48BF-8F76-3701F10F6CCA}" type="pres">
      <dgm:prSet presAssocID="{52AE7220-0A90-4ABF-8C7B-A410A8110AB5}" presName="hierRoot2" presStyleCnt="0"/>
      <dgm:spPr/>
    </dgm:pt>
    <dgm:pt modelId="{623334A8-0C9F-4B6D-A0D0-9308C8C68DA3}" type="pres">
      <dgm:prSet presAssocID="{52AE7220-0A90-4ABF-8C7B-A410A8110AB5}" presName="composite2" presStyleCnt="0"/>
      <dgm:spPr/>
    </dgm:pt>
    <dgm:pt modelId="{523D9DB0-7905-47C3-92CF-949BB499A4AE}" type="pres">
      <dgm:prSet presAssocID="{52AE7220-0A90-4ABF-8C7B-A410A8110AB5}" presName="background2" presStyleLbl="node2" presStyleIdx="1" presStyleCnt="2"/>
      <dgm:spPr/>
    </dgm:pt>
    <dgm:pt modelId="{5A4903A2-9EB0-40B2-9F67-BF148385755D}" type="pres">
      <dgm:prSet presAssocID="{52AE7220-0A90-4ABF-8C7B-A410A8110AB5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686B54-2B3B-4D18-9701-04D50D7A60EA}" type="pres">
      <dgm:prSet presAssocID="{52AE7220-0A90-4ABF-8C7B-A410A8110AB5}" presName="hierChild3" presStyleCnt="0"/>
      <dgm:spPr/>
    </dgm:pt>
    <dgm:pt modelId="{8087FB8F-839E-4F60-8270-7F7395D1A03A}" type="pres">
      <dgm:prSet presAssocID="{FF35A53D-4278-4315-8C0B-EF10B1A5EF14}" presName="Name17" presStyleLbl="parChTrans1D3" presStyleIdx="1" presStyleCnt="3"/>
      <dgm:spPr/>
      <dgm:t>
        <a:bodyPr/>
        <a:lstStyle/>
        <a:p>
          <a:endParaRPr lang="ru-RU"/>
        </a:p>
      </dgm:t>
    </dgm:pt>
    <dgm:pt modelId="{8D959BBD-88D6-4E52-AEDF-878ED9EDA6B7}" type="pres">
      <dgm:prSet presAssocID="{55E13A6D-DFBE-4B48-BED5-7CD3D4B0D0F1}" presName="hierRoot3" presStyleCnt="0"/>
      <dgm:spPr/>
    </dgm:pt>
    <dgm:pt modelId="{7CA839C0-0DAA-4B36-A73E-D5F94525291E}" type="pres">
      <dgm:prSet presAssocID="{55E13A6D-DFBE-4B48-BED5-7CD3D4B0D0F1}" presName="composite3" presStyleCnt="0"/>
      <dgm:spPr/>
    </dgm:pt>
    <dgm:pt modelId="{F2E58446-5140-490A-92E0-01EA2E9C02F5}" type="pres">
      <dgm:prSet presAssocID="{55E13A6D-DFBE-4B48-BED5-7CD3D4B0D0F1}" presName="background3" presStyleLbl="node3" presStyleIdx="1" presStyleCnt="3"/>
      <dgm:spPr/>
    </dgm:pt>
    <dgm:pt modelId="{69979CC1-1F85-40FC-8B9B-B4E52C95DAAC}" type="pres">
      <dgm:prSet presAssocID="{55E13A6D-DFBE-4B48-BED5-7CD3D4B0D0F1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38FF93-FB11-4DA4-8117-D739818BD025}" type="pres">
      <dgm:prSet presAssocID="{55E13A6D-DFBE-4B48-BED5-7CD3D4B0D0F1}" presName="hierChild4" presStyleCnt="0"/>
      <dgm:spPr/>
    </dgm:pt>
    <dgm:pt modelId="{359902C2-AD11-45AC-ADDF-666153349C39}" type="pres">
      <dgm:prSet presAssocID="{4367EB28-DE70-4B13-8FC5-EC910CFD3C25}" presName="Name17" presStyleLbl="parChTrans1D3" presStyleIdx="2" presStyleCnt="3"/>
      <dgm:spPr/>
      <dgm:t>
        <a:bodyPr/>
        <a:lstStyle/>
        <a:p>
          <a:endParaRPr lang="ru-RU"/>
        </a:p>
      </dgm:t>
    </dgm:pt>
    <dgm:pt modelId="{C285CEED-6FD4-4F81-9CA8-DF0FA2C1EA62}" type="pres">
      <dgm:prSet presAssocID="{7F4B5CD2-E185-42D6-B45A-A75E92F0CD46}" presName="hierRoot3" presStyleCnt="0"/>
      <dgm:spPr/>
    </dgm:pt>
    <dgm:pt modelId="{8C1E889A-3D0C-4B23-B1F8-1AE8732E54D3}" type="pres">
      <dgm:prSet presAssocID="{7F4B5CD2-E185-42D6-B45A-A75E92F0CD46}" presName="composite3" presStyleCnt="0"/>
      <dgm:spPr/>
    </dgm:pt>
    <dgm:pt modelId="{600FCF8D-4B1B-4375-8F50-B8CD7A03B980}" type="pres">
      <dgm:prSet presAssocID="{7F4B5CD2-E185-42D6-B45A-A75E92F0CD46}" presName="background3" presStyleLbl="node3" presStyleIdx="2" presStyleCnt="3"/>
      <dgm:spPr/>
    </dgm:pt>
    <dgm:pt modelId="{8680C892-E2A2-482C-A1F5-A15B7898786B}" type="pres">
      <dgm:prSet presAssocID="{7F4B5CD2-E185-42D6-B45A-A75E92F0CD46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580472-B51B-4460-BA29-B741A78D012F}" type="pres">
      <dgm:prSet presAssocID="{7F4B5CD2-E185-42D6-B45A-A75E92F0CD46}" presName="hierChild4" presStyleCnt="0"/>
      <dgm:spPr/>
    </dgm:pt>
  </dgm:ptLst>
  <dgm:cxnLst>
    <dgm:cxn modelId="{014D9710-8458-4F5A-93CB-1049EE425FDD}" type="presOf" srcId="{732E6B46-719D-4F7C-9044-17AABC5BB4D8}" destId="{37CBFDDB-A3B1-4A90-8A17-1798BFC12B3A}" srcOrd="0" destOrd="0" presId="urn:microsoft.com/office/officeart/2005/8/layout/hierarchy1"/>
    <dgm:cxn modelId="{6959D884-CE59-4E40-A3D8-D183D8DD9AA1}" srcId="{301D37AC-6042-4622-8747-E5889FC045FA}" destId="{2D0AB8E3-48EB-4AD2-9F20-377693A36FDE}" srcOrd="0" destOrd="0" parTransId="{B512C96D-68A1-4312-9D77-F08F2D6EC3A8}" sibTransId="{84ED486C-18BA-4526-8437-3D51ED9FB1B5}"/>
    <dgm:cxn modelId="{3612E642-7B5D-4070-9C6D-4798EB44698A}" type="presOf" srcId="{CDF7B4D6-7B66-4C67-98EB-2E659C49AD0C}" destId="{FBC684BC-4BEA-4E1C-A394-5A5AC494619F}" srcOrd="0" destOrd="0" presId="urn:microsoft.com/office/officeart/2005/8/layout/hierarchy1"/>
    <dgm:cxn modelId="{ECD9378C-64DA-4918-A37A-E34889BD4589}" srcId="{2D0AB8E3-48EB-4AD2-9F20-377693A36FDE}" destId="{8A493C9F-BD20-4B0F-906A-E50027B8FDF4}" srcOrd="0" destOrd="0" parTransId="{732E6B46-719D-4F7C-9044-17AABC5BB4D8}" sibTransId="{7BB9E303-C1CE-4157-B866-51AAF9AA713C}"/>
    <dgm:cxn modelId="{B17860F6-597A-480A-AB68-359871B3F07C}" type="presOf" srcId="{52AE7220-0A90-4ABF-8C7B-A410A8110AB5}" destId="{5A4903A2-9EB0-40B2-9F67-BF148385755D}" srcOrd="0" destOrd="0" presId="urn:microsoft.com/office/officeart/2005/8/layout/hierarchy1"/>
    <dgm:cxn modelId="{099A55B6-61FB-428A-B527-2E4F287939E2}" type="presOf" srcId="{55E13A6D-DFBE-4B48-BED5-7CD3D4B0D0F1}" destId="{69979CC1-1F85-40FC-8B9B-B4E52C95DAAC}" srcOrd="0" destOrd="0" presId="urn:microsoft.com/office/officeart/2005/8/layout/hierarchy1"/>
    <dgm:cxn modelId="{51B22E72-43DE-411B-B93B-DE3E52768CFE}" type="presOf" srcId="{4367EB28-DE70-4B13-8FC5-EC910CFD3C25}" destId="{359902C2-AD11-45AC-ADDF-666153349C39}" srcOrd="0" destOrd="0" presId="urn:microsoft.com/office/officeart/2005/8/layout/hierarchy1"/>
    <dgm:cxn modelId="{A3A07C71-150A-420A-8C1A-88565ACEFD2B}" type="presOf" srcId="{301D37AC-6042-4622-8747-E5889FC045FA}" destId="{AEB3A484-E6E0-48E2-912E-7FFBA628C06C}" srcOrd="0" destOrd="0" presId="urn:microsoft.com/office/officeart/2005/8/layout/hierarchy1"/>
    <dgm:cxn modelId="{23192689-B37C-4C46-9C18-80057C41C39E}" type="presOf" srcId="{2D0AB8E3-48EB-4AD2-9F20-377693A36FDE}" destId="{4F7CA386-253A-4535-AB90-7667EE375BEC}" srcOrd="0" destOrd="0" presId="urn:microsoft.com/office/officeart/2005/8/layout/hierarchy1"/>
    <dgm:cxn modelId="{62BD9C06-14F0-4B9F-9413-FB20EF800CA0}" srcId="{52AE7220-0A90-4ABF-8C7B-A410A8110AB5}" destId="{7F4B5CD2-E185-42D6-B45A-A75E92F0CD46}" srcOrd="1" destOrd="0" parTransId="{4367EB28-DE70-4B13-8FC5-EC910CFD3C25}" sibTransId="{0DAF4ED9-CD8B-481B-9910-26DA1CD35801}"/>
    <dgm:cxn modelId="{ECD05CBC-9745-4FFC-9667-16489715A04B}" srcId="{CDF7B4D6-7B66-4C67-98EB-2E659C49AD0C}" destId="{301D37AC-6042-4622-8747-E5889FC045FA}" srcOrd="0" destOrd="0" parTransId="{B4B8CEAE-313A-4C59-9134-6E36925909D6}" sibTransId="{CC4599CD-4F20-43F9-9588-062F41A0D386}"/>
    <dgm:cxn modelId="{16584647-94F2-4BE6-8151-AC9777F06B54}" type="presOf" srcId="{B512C96D-68A1-4312-9D77-F08F2D6EC3A8}" destId="{83E4D084-DF34-4413-BDFA-37959533E17B}" srcOrd="0" destOrd="0" presId="urn:microsoft.com/office/officeart/2005/8/layout/hierarchy1"/>
    <dgm:cxn modelId="{59BFEBBE-BB0A-4862-86E6-EA32A79A98FC}" srcId="{52AE7220-0A90-4ABF-8C7B-A410A8110AB5}" destId="{55E13A6D-DFBE-4B48-BED5-7CD3D4B0D0F1}" srcOrd="0" destOrd="0" parTransId="{FF35A53D-4278-4315-8C0B-EF10B1A5EF14}" sibTransId="{6BCD76CD-3C89-430E-9C93-A89F54857A33}"/>
    <dgm:cxn modelId="{31D631BE-D1F1-451D-8680-A1C34DE9A15A}" type="presOf" srcId="{FF35A53D-4278-4315-8C0B-EF10B1A5EF14}" destId="{8087FB8F-839E-4F60-8270-7F7395D1A03A}" srcOrd="0" destOrd="0" presId="urn:microsoft.com/office/officeart/2005/8/layout/hierarchy1"/>
    <dgm:cxn modelId="{86B2B1D0-A667-45B0-B686-33D5C1BE6E4D}" type="presOf" srcId="{5D0E1520-6BA1-4397-AF38-E88B4276A8A4}" destId="{344D1A26-0EF0-4CEF-B705-F26A932C5EEF}" srcOrd="0" destOrd="0" presId="urn:microsoft.com/office/officeart/2005/8/layout/hierarchy1"/>
    <dgm:cxn modelId="{96258BE3-43A8-4F3F-8F59-50E032323909}" type="presOf" srcId="{7F4B5CD2-E185-42D6-B45A-A75E92F0CD46}" destId="{8680C892-E2A2-482C-A1F5-A15B7898786B}" srcOrd="0" destOrd="0" presId="urn:microsoft.com/office/officeart/2005/8/layout/hierarchy1"/>
    <dgm:cxn modelId="{E76726D6-868E-4A93-B45D-6EAEAC966F3D}" type="presOf" srcId="{8A493C9F-BD20-4B0F-906A-E50027B8FDF4}" destId="{FC643EF0-853B-4A34-9607-F4F9E360A512}" srcOrd="0" destOrd="0" presId="urn:microsoft.com/office/officeart/2005/8/layout/hierarchy1"/>
    <dgm:cxn modelId="{BCF63B21-15D5-47E7-B697-E38E4F018C6D}" srcId="{301D37AC-6042-4622-8747-E5889FC045FA}" destId="{52AE7220-0A90-4ABF-8C7B-A410A8110AB5}" srcOrd="1" destOrd="0" parTransId="{5D0E1520-6BA1-4397-AF38-E88B4276A8A4}" sibTransId="{222DD372-D184-4B99-BBF0-E111E60213FA}"/>
    <dgm:cxn modelId="{ABB56639-6C98-41CD-A6EC-0B89A24B7159}" type="presParOf" srcId="{FBC684BC-4BEA-4E1C-A394-5A5AC494619F}" destId="{FF7286A4-9DB5-484E-B229-DE3EBFA45B23}" srcOrd="0" destOrd="0" presId="urn:microsoft.com/office/officeart/2005/8/layout/hierarchy1"/>
    <dgm:cxn modelId="{98B21555-747E-4EF2-B9A2-D5215BC228BE}" type="presParOf" srcId="{FF7286A4-9DB5-484E-B229-DE3EBFA45B23}" destId="{09FF1FF5-8D3E-45A8-BAB4-1120276D444F}" srcOrd="0" destOrd="0" presId="urn:microsoft.com/office/officeart/2005/8/layout/hierarchy1"/>
    <dgm:cxn modelId="{4CB14124-191D-4A36-92EF-5212942958B4}" type="presParOf" srcId="{09FF1FF5-8D3E-45A8-BAB4-1120276D444F}" destId="{462164A8-F6EC-4621-9E43-3E31ADD28BCD}" srcOrd="0" destOrd="0" presId="urn:microsoft.com/office/officeart/2005/8/layout/hierarchy1"/>
    <dgm:cxn modelId="{561762DE-8DDE-4C14-B640-3B0F3D165B5C}" type="presParOf" srcId="{09FF1FF5-8D3E-45A8-BAB4-1120276D444F}" destId="{AEB3A484-E6E0-48E2-912E-7FFBA628C06C}" srcOrd="1" destOrd="0" presId="urn:microsoft.com/office/officeart/2005/8/layout/hierarchy1"/>
    <dgm:cxn modelId="{6C5D59A6-F51A-4923-A923-84D7167AC05B}" type="presParOf" srcId="{FF7286A4-9DB5-484E-B229-DE3EBFA45B23}" destId="{A08F1F78-CC30-4B51-8F6E-420C9026ADC8}" srcOrd="1" destOrd="0" presId="urn:microsoft.com/office/officeart/2005/8/layout/hierarchy1"/>
    <dgm:cxn modelId="{687E874D-61AE-4198-8A49-5000EBE91FD5}" type="presParOf" srcId="{A08F1F78-CC30-4B51-8F6E-420C9026ADC8}" destId="{83E4D084-DF34-4413-BDFA-37959533E17B}" srcOrd="0" destOrd="0" presId="urn:microsoft.com/office/officeart/2005/8/layout/hierarchy1"/>
    <dgm:cxn modelId="{CCCEBFA0-9942-454A-B994-7310B2CE1025}" type="presParOf" srcId="{A08F1F78-CC30-4B51-8F6E-420C9026ADC8}" destId="{16F96A5D-933B-493E-85BF-22308F2E2ED5}" srcOrd="1" destOrd="0" presId="urn:microsoft.com/office/officeart/2005/8/layout/hierarchy1"/>
    <dgm:cxn modelId="{853DE62A-060E-4910-A2F2-F4867FBF710D}" type="presParOf" srcId="{16F96A5D-933B-493E-85BF-22308F2E2ED5}" destId="{9EF7231E-DEDA-43DF-B714-E8ABD3652044}" srcOrd="0" destOrd="0" presId="urn:microsoft.com/office/officeart/2005/8/layout/hierarchy1"/>
    <dgm:cxn modelId="{D9AFB921-DAB1-4A4E-A8D9-FA20890B00D7}" type="presParOf" srcId="{9EF7231E-DEDA-43DF-B714-E8ABD3652044}" destId="{B0E66A39-32EE-4231-A969-C31AC6A6F3D0}" srcOrd="0" destOrd="0" presId="urn:microsoft.com/office/officeart/2005/8/layout/hierarchy1"/>
    <dgm:cxn modelId="{6ABB9A0D-B256-4A88-B683-7BD0E707C2B3}" type="presParOf" srcId="{9EF7231E-DEDA-43DF-B714-E8ABD3652044}" destId="{4F7CA386-253A-4535-AB90-7667EE375BEC}" srcOrd="1" destOrd="0" presId="urn:microsoft.com/office/officeart/2005/8/layout/hierarchy1"/>
    <dgm:cxn modelId="{5ED6F873-6E86-4DF9-A24B-60DEB3DA5CD4}" type="presParOf" srcId="{16F96A5D-933B-493E-85BF-22308F2E2ED5}" destId="{2FC3D9C1-2AB8-4ADF-80C6-A6834B42AD9D}" srcOrd="1" destOrd="0" presId="urn:microsoft.com/office/officeart/2005/8/layout/hierarchy1"/>
    <dgm:cxn modelId="{E0174A7E-1615-440D-8718-908B09DFB27E}" type="presParOf" srcId="{2FC3D9C1-2AB8-4ADF-80C6-A6834B42AD9D}" destId="{37CBFDDB-A3B1-4A90-8A17-1798BFC12B3A}" srcOrd="0" destOrd="0" presId="urn:microsoft.com/office/officeart/2005/8/layout/hierarchy1"/>
    <dgm:cxn modelId="{F94314C2-39BC-4CE6-9798-EFEF5C9447D6}" type="presParOf" srcId="{2FC3D9C1-2AB8-4ADF-80C6-A6834B42AD9D}" destId="{DE9431D9-8E15-4952-97E2-572E6846B92B}" srcOrd="1" destOrd="0" presId="urn:microsoft.com/office/officeart/2005/8/layout/hierarchy1"/>
    <dgm:cxn modelId="{3C5F5B17-C035-4139-816E-C71E3F50D0DF}" type="presParOf" srcId="{DE9431D9-8E15-4952-97E2-572E6846B92B}" destId="{55799E9B-BA30-4A5D-B48A-82509A8C35CB}" srcOrd="0" destOrd="0" presId="urn:microsoft.com/office/officeart/2005/8/layout/hierarchy1"/>
    <dgm:cxn modelId="{1EB512F2-2329-486C-B924-4A5C965EE6CC}" type="presParOf" srcId="{55799E9B-BA30-4A5D-B48A-82509A8C35CB}" destId="{670BD4CE-E16A-4428-97ED-9C905EF635C3}" srcOrd="0" destOrd="0" presId="urn:microsoft.com/office/officeart/2005/8/layout/hierarchy1"/>
    <dgm:cxn modelId="{232EE057-F2E1-4AF1-926B-D648C5D8AE33}" type="presParOf" srcId="{55799E9B-BA30-4A5D-B48A-82509A8C35CB}" destId="{FC643EF0-853B-4A34-9607-F4F9E360A512}" srcOrd="1" destOrd="0" presId="urn:microsoft.com/office/officeart/2005/8/layout/hierarchy1"/>
    <dgm:cxn modelId="{0A8CEE3E-57C4-47E9-9B6A-B0C368EB8ED3}" type="presParOf" srcId="{DE9431D9-8E15-4952-97E2-572E6846B92B}" destId="{ADDA1D3F-7E64-48FC-B8BB-2E3A7E0C678E}" srcOrd="1" destOrd="0" presId="urn:microsoft.com/office/officeart/2005/8/layout/hierarchy1"/>
    <dgm:cxn modelId="{BA18CC10-0E2F-43F4-8081-5C0DBE33EE5F}" type="presParOf" srcId="{A08F1F78-CC30-4B51-8F6E-420C9026ADC8}" destId="{344D1A26-0EF0-4CEF-B705-F26A932C5EEF}" srcOrd="2" destOrd="0" presId="urn:microsoft.com/office/officeart/2005/8/layout/hierarchy1"/>
    <dgm:cxn modelId="{8AC6508A-B281-40FD-9BFF-8BF1BBAD10DA}" type="presParOf" srcId="{A08F1F78-CC30-4B51-8F6E-420C9026ADC8}" destId="{B773E36D-3000-48BF-8F76-3701F10F6CCA}" srcOrd="3" destOrd="0" presId="urn:microsoft.com/office/officeart/2005/8/layout/hierarchy1"/>
    <dgm:cxn modelId="{C6DF7BD9-B41C-4254-AB8B-F64A81920E22}" type="presParOf" srcId="{B773E36D-3000-48BF-8F76-3701F10F6CCA}" destId="{623334A8-0C9F-4B6D-A0D0-9308C8C68DA3}" srcOrd="0" destOrd="0" presId="urn:microsoft.com/office/officeart/2005/8/layout/hierarchy1"/>
    <dgm:cxn modelId="{D0858C6C-6B7A-40BD-9F28-CD86CB80CC7E}" type="presParOf" srcId="{623334A8-0C9F-4B6D-A0D0-9308C8C68DA3}" destId="{523D9DB0-7905-47C3-92CF-949BB499A4AE}" srcOrd="0" destOrd="0" presId="urn:microsoft.com/office/officeart/2005/8/layout/hierarchy1"/>
    <dgm:cxn modelId="{7440BEBA-4499-4DA4-9777-3F261AF4D2B4}" type="presParOf" srcId="{623334A8-0C9F-4B6D-A0D0-9308C8C68DA3}" destId="{5A4903A2-9EB0-40B2-9F67-BF148385755D}" srcOrd="1" destOrd="0" presId="urn:microsoft.com/office/officeart/2005/8/layout/hierarchy1"/>
    <dgm:cxn modelId="{3FC9C65D-DF7B-4B8B-AC7A-64B5C2579F64}" type="presParOf" srcId="{B773E36D-3000-48BF-8F76-3701F10F6CCA}" destId="{C6686B54-2B3B-4D18-9701-04D50D7A60EA}" srcOrd="1" destOrd="0" presId="urn:microsoft.com/office/officeart/2005/8/layout/hierarchy1"/>
    <dgm:cxn modelId="{345C1E9C-A95C-437E-95DB-E961DCF06B73}" type="presParOf" srcId="{C6686B54-2B3B-4D18-9701-04D50D7A60EA}" destId="{8087FB8F-839E-4F60-8270-7F7395D1A03A}" srcOrd="0" destOrd="0" presId="urn:microsoft.com/office/officeart/2005/8/layout/hierarchy1"/>
    <dgm:cxn modelId="{35F14D81-FE60-4EC3-A5D5-DD201148CBC1}" type="presParOf" srcId="{C6686B54-2B3B-4D18-9701-04D50D7A60EA}" destId="{8D959BBD-88D6-4E52-AEDF-878ED9EDA6B7}" srcOrd="1" destOrd="0" presId="urn:microsoft.com/office/officeart/2005/8/layout/hierarchy1"/>
    <dgm:cxn modelId="{997F0A8E-2CDA-4664-BB05-C7C6D13B401C}" type="presParOf" srcId="{8D959BBD-88D6-4E52-AEDF-878ED9EDA6B7}" destId="{7CA839C0-0DAA-4B36-A73E-D5F94525291E}" srcOrd="0" destOrd="0" presId="urn:microsoft.com/office/officeart/2005/8/layout/hierarchy1"/>
    <dgm:cxn modelId="{C3120065-9640-4A45-9DCB-D5925D4F0D69}" type="presParOf" srcId="{7CA839C0-0DAA-4B36-A73E-D5F94525291E}" destId="{F2E58446-5140-490A-92E0-01EA2E9C02F5}" srcOrd="0" destOrd="0" presId="urn:microsoft.com/office/officeart/2005/8/layout/hierarchy1"/>
    <dgm:cxn modelId="{0D156E07-3BC8-4D68-9C1D-AA3B95B14C5D}" type="presParOf" srcId="{7CA839C0-0DAA-4B36-A73E-D5F94525291E}" destId="{69979CC1-1F85-40FC-8B9B-B4E52C95DAAC}" srcOrd="1" destOrd="0" presId="urn:microsoft.com/office/officeart/2005/8/layout/hierarchy1"/>
    <dgm:cxn modelId="{AC9EFACE-DA5A-4CC8-BA71-D2ED2EB25CD6}" type="presParOf" srcId="{8D959BBD-88D6-4E52-AEDF-878ED9EDA6B7}" destId="{7F38FF93-FB11-4DA4-8117-D739818BD025}" srcOrd="1" destOrd="0" presId="urn:microsoft.com/office/officeart/2005/8/layout/hierarchy1"/>
    <dgm:cxn modelId="{7F1E341C-78D7-4834-8292-566D0757DC55}" type="presParOf" srcId="{C6686B54-2B3B-4D18-9701-04D50D7A60EA}" destId="{359902C2-AD11-45AC-ADDF-666153349C39}" srcOrd="2" destOrd="0" presId="urn:microsoft.com/office/officeart/2005/8/layout/hierarchy1"/>
    <dgm:cxn modelId="{CF8B9440-D54E-470E-84EF-42C92C3B2149}" type="presParOf" srcId="{C6686B54-2B3B-4D18-9701-04D50D7A60EA}" destId="{C285CEED-6FD4-4F81-9CA8-DF0FA2C1EA62}" srcOrd="3" destOrd="0" presId="urn:microsoft.com/office/officeart/2005/8/layout/hierarchy1"/>
    <dgm:cxn modelId="{770C5FA5-FE48-4BED-AF3D-9EFBEE3B7C99}" type="presParOf" srcId="{C285CEED-6FD4-4F81-9CA8-DF0FA2C1EA62}" destId="{8C1E889A-3D0C-4B23-B1F8-1AE8732E54D3}" srcOrd="0" destOrd="0" presId="urn:microsoft.com/office/officeart/2005/8/layout/hierarchy1"/>
    <dgm:cxn modelId="{90F3E50E-7D8A-4C90-A817-FAE91C4238B3}" type="presParOf" srcId="{8C1E889A-3D0C-4B23-B1F8-1AE8732E54D3}" destId="{600FCF8D-4B1B-4375-8F50-B8CD7A03B980}" srcOrd="0" destOrd="0" presId="urn:microsoft.com/office/officeart/2005/8/layout/hierarchy1"/>
    <dgm:cxn modelId="{F5E2E539-DC38-4A4E-895D-0F5CFDD20FB9}" type="presParOf" srcId="{8C1E889A-3D0C-4B23-B1F8-1AE8732E54D3}" destId="{8680C892-E2A2-482C-A1F5-A15B7898786B}" srcOrd="1" destOrd="0" presId="urn:microsoft.com/office/officeart/2005/8/layout/hierarchy1"/>
    <dgm:cxn modelId="{ADE73EA0-02DC-4B2F-B1D1-845F9D2057FF}" type="presParOf" srcId="{C285CEED-6FD4-4F81-9CA8-DF0FA2C1EA62}" destId="{70580472-B51B-4460-BA29-B741A78D012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D52D04-67A7-4AC2-81D7-C9D2B61B92D8}">
      <dsp:nvSpPr>
        <dsp:cNvPr id="0" name=""/>
        <dsp:cNvSpPr/>
      </dsp:nvSpPr>
      <dsp:spPr>
        <a:xfrm>
          <a:off x="3887992" y="823338"/>
          <a:ext cx="3169175" cy="377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955"/>
              </a:lnTo>
              <a:lnTo>
                <a:pt x="3169175" y="256955"/>
              </a:lnTo>
              <a:lnTo>
                <a:pt x="3169175" y="3770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8B885B-15C7-4E94-B0EE-1F928BCED3C0}">
      <dsp:nvSpPr>
        <dsp:cNvPr id="0" name=""/>
        <dsp:cNvSpPr/>
      </dsp:nvSpPr>
      <dsp:spPr>
        <a:xfrm>
          <a:off x="3887992" y="823338"/>
          <a:ext cx="1584587" cy="377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955"/>
              </a:lnTo>
              <a:lnTo>
                <a:pt x="1584587" y="256955"/>
              </a:lnTo>
              <a:lnTo>
                <a:pt x="1584587" y="3770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41241-2FFD-48A9-9684-E0CAA8CBFA6B}">
      <dsp:nvSpPr>
        <dsp:cNvPr id="0" name=""/>
        <dsp:cNvSpPr/>
      </dsp:nvSpPr>
      <dsp:spPr>
        <a:xfrm>
          <a:off x="3842272" y="823338"/>
          <a:ext cx="91440" cy="3770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70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9F7EB4-0DB2-44C1-8336-D07F9F5949A9}">
      <dsp:nvSpPr>
        <dsp:cNvPr id="0" name=""/>
        <dsp:cNvSpPr/>
      </dsp:nvSpPr>
      <dsp:spPr>
        <a:xfrm>
          <a:off x="2303404" y="823338"/>
          <a:ext cx="1584587" cy="377059"/>
        </a:xfrm>
        <a:custGeom>
          <a:avLst/>
          <a:gdLst/>
          <a:ahLst/>
          <a:cxnLst/>
          <a:rect l="0" t="0" r="0" b="0"/>
          <a:pathLst>
            <a:path>
              <a:moveTo>
                <a:pt x="1584587" y="0"/>
              </a:moveTo>
              <a:lnTo>
                <a:pt x="1584587" y="256955"/>
              </a:lnTo>
              <a:lnTo>
                <a:pt x="0" y="256955"/>
              </a:lnTo>
              <a:lnTo>
                <a:pt x="0" y="3770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657C4-2267-4342-8C53-09A76A42C0AB}">
      <dsp:nvSpPr>
        <dsp:cNvPr id="0" name=""/>
        <dsp:cNvSpPr/>
      </dsp:nvSpPr>
      <dsp:spPr>
        <a:xfrm>
          <a:off x="718816" y="823338"/>
          <a:ext cx="3169175" cy="377059"/>
        </a:xfrm>
        <a:custGeom>
          <a:avLst/>
          <a:gdLst/>
          <a:ahLst/>
          <a:cxnLst/>
          <a:rect l="0" t="0" r="0" b="0"/>
          <a:pathLst>
            <a:path>
              <a:moveTo>
                <a:pt x="3169175" y="0"/>
              </a:moveTo>
              <a:lnTo>
                <a:pt x="3169175" y="256955"/>
              </a:lnTo>
              <a:lnTo>
                <a:pt x="0" y="256955"/>
              </a:lnTo>
              <a:lnTo>
                <a:pt x="0" y="3770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D1C5D4-5ADC-47A1-AA18-36F59EEF887B}">
      <dsp:nvSpPr>
        <dsp:cNvPr id="0" name=""/>
        <dsp:cNvSpPr/>
      </dsp:nvSpPr>
      <dsp:spPr>
        <a:xfrm>
          <a:off x="3239751" y="73"/>
          <a:ext cx="1296480" cy="8232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41D2D6-17C3-42F1-B281-8B2736C786F8}">
      <dsp:nvSpPr>
        <dsp:cNvPr id="0" name=""/>
        <dsp:cNvSpPr/>
      </dsp:nvSpPr>
      <dsp:spPr>
        <a:xfrm>
          <a:off x="3383805" y="136924"/>
          <a:ext cx="1296480" cy="8232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Модели</a:t>
          </a:r>
        </a:p>
      </dsp:txBody>
      <dsp:txXfrm>
        <a:off x="3383805" y="136924"/>
        <a:ext cx="1296480" cy="823265"/>
      </dsp:txXfrm>
    </dsp:sp>
    <dsp:sp modelId="{EB7FD54F-56B4-4E08-99F2-2A80F4997FD1}">
      <dsp:nvSpPr>
        <dsp:cNvPr id="0" name=""/>
        <dsp:cNvSpPr/>
      </dsp:nvSpPr>
      <dsp:spPr>
        <a:xfrm>
          <a:off x="70576" y="1200398"/>
          <a:ext cx="1296480" cy="8232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B232B5-373F-4A32-8606-E1D351C8229A}">
      <dsp:nvSpPr>
        <dsp:cNvPr id="0" name=""/>
        <dsp:cNvSpPr/>
      </dsp:nvSpPr>
      <dsp:spPr>
        <a:xfrm>
          <a:off x="214629" y="1337249"/>
          <a:ext cx="1296480" cy="8232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Учебные</a:t>
          </a:r>
        </a:p>
      </dsp:txBody>
      <dsp:txXfrm>
        <a:off x="214629" y="1337249"/>
        <a:ext cx="1296480" cy="823265"/>
      </dsp:txXfrm>
    </dsp:sp>
    <dsp:sp modelId="{3898250E-5050-4F5A-92A8-27E6664BA993}">
      <dsp:nvSpPr>
        <dsp:cNvPr id="0" name=""/>
        <dsp:cNvSpPr/>
      </dsp:nvSpPr>
      <dsp:spPr>
        <a:xfrm>
          <a:off x="1655164" y="1200398"/>
          <a:ext cx="1296480" cy="8232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B9B494-3D05-435A-8957-4E3DDBF2C246}">
      <dsp:nvSpPr>
        <dsp:cNvPr id="0" name=""/>
        <dsp:cNvSpPr/>
      </dsp:nvSpPr>
      <dsp:spPr>
        <a:xfrm>
          <a:off x="1799217" y="1337249"/>
          <a:ext cx="1296480" cy="8232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Опытные</a:t>
          </a:r>
        </a:p>
      </dsp:txBody>
      <dsp:txXfrm>
        <a:off x="1799217" y="1337249"/>
        <a:ext cx="1296480" cy="823265"/>
      </dsp:txXfrm>
    </dsp:sp>
    <dsp:sp modelId="{2634EDDF-1E79-4745-B528-86DBCF0C9428}">
      <dsp:nvSpPr>
        <dsp:cNvPr id="0" name=""/>
        <dsp:cNvSpPr/>
      </dsp:nvSpPr>
      <dsp:spPr>
        <a:xfrm>
          <a:off x="3239751" y="1200398"/>
          <a:ext cx="1296480" cy="8232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F95155-54E2-4D97-9244-49FC0552B739}">
      <dsp:nvSpPr>
        <dsp:cNvPr id="0" name=""/>
        <dsp:cNvSpPr/>
      </dsp:nvSpPr>
      <dsp:spPr>
        <a:xfrm>
          <a:off x="3383805" y="1337249"/>
          <a:ext cx="1296480" cy="8232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Научно-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технические</a:t>
          </a:r>
        </a:p>
      </dsp:txBody>
      <dsp:txXfrm>
        <a:off x="3383805" y="1337249"/>
        <a:ext cx="1296480" cy="823265"/>
      </dsp:txXfrm>
    </dsp:sp>
    <dsp:sp modelId="{153E98B4-93C1-41C6-9561-01D10FEBD795}">
      <dsp:nvSpPr>
        <dsp:cNvPr id="0" name=""/>
        <dsp:cNvSpPr/>
      </dsp:nvSpPr>
      <dsp:spPr>
        <a:xfrm>
          <a:off x="4824339" y="1200398"/>
          <a:ext cx="1296480" cy="8232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2B6B4F-1AEF-4080-A840-12E983BF0B71}">
      <dsp:nvSpPr>
        <dsp:cNvPr id="0" name=""/>
        <dsp:cNvSpPr/>
      </dsp:nvSpPr>
      <dsp:spPr>
        <a:xfrm>
          <a:off x="4968392" y="1337249"/>
          <a:ext cx="1296480" cy="8232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Игровые</a:t>
          </a:r>
        </a:p>
      </dsp:txBody>
      <dsp:txXfrm>
        <a:off x="4968392" y="1337249"/>
        <a:ext cx="1296480" cy="823265"/>
      </dsp:txXfrm>
    </dsp:sp>
    <dsp:sp modelId="{6361FDD0-0250-45C3-8931-FECC94D3F667}">
      <dsp:nvSpPr>
        <dsp:cNvPr id="0" name=""/>
        <dsp:cNvSpPr/>
      </dsp:nvSpPr>
      <dsp:spPr>
        <a:xfrm>
          <a:off x="6408927" y="1200398"/>
          <a:ext cx="1296480" cy="8232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F2AFFE-4D22-432D-9E34-813A93389F13}">
      <dsp:nvSpPr>
        <dsp:cNvPr id="0" name=""/>
        <dsp:cNvSpPr/>
      </dsp:nvSpPr>
      <dsp:spPr>
        <a:xfrm>
          <a:off x="6552980" y="1337249"/>
          <a:ext cx="1296480" cy="8232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Имитационные</a:t>
          </a:r>
        </a:p>
      </dsp:txBody>
      <dsp:txXfrm>
        <a:off x="6552980" y="1337249"/>
        <a:ext cx="1296480" cy="82326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5AAE65-08C4-4464-92CB-4DB84125DDAB}">
      <dsp:nvSpPr>
        <dsp:cNvPr id="0" name=""/>
        <dsp:cNvSpPr/>
      </dsp:nvSpPr>
      <dsp:spPr>
        <a:xfrm>
          <a:off x="3983952" y="1824415"/>
          <a:ext cx="1753651" cy="8345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8740"/>
              </a:lnTo>
              <a:lnTo>
                <a:pt x="1753651" y="568740"/>
              </a:lnTo>
              <a:lnTo>
                <a:pt x="1753651" y="8345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CEE87A-E854-4CE5-B515-446B7A809360}">
      <dsp:nvSpPr>
        <dsp:cNvPr id="0" name=""/>
        <dsp:cNvSpPr/>
      </dsp:nvSpPr>
      <dsp:spPr>
        <a:xfrm>
          <a:off x="2230301" y="1824415"/>
          <a:ext cx="1753651" cy="834578"/>
        </a:xfrm>
        <a:custGeom>
          <a:avLst/>
          <a:gdLst/>
          <a:ahLst/>
          <a:cxnLst/>
          <a:rect l="0" t="0" r="0" b="0"/>
          <a:pathLst>
            <a:path>
              <a:moveTo>
                <a:pt x="1753651" y="0"/>
              </a:moveTo>
              <a:lnTo>
                <a:pt x="1753651" y="568740"/>
              </a:lnTo>
              <a:lnTo>
                <a:pt x="0" y="568740"/>
              </a:lnTo>
              <a:lnTo>
                <a:pt x="0" y="8345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DB9DD8-F7BF-4585-B698-302F24402374}">
      <dsp:nvSpPr>
        <dsp:cNvPr id="0" name=""/>
        <dsp:cNvSpPr/>
      </dsp:nvSpPr>
      <dsp:spPr>
        <a:xfrm>
          <a:off x="2549146" y="2212"/>
          <a:ext cx="2869610" cy="18222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0B3406-193F-4355-A158-61E42A128CDE}">
      <dsp:nvSpPr>
        <dsp:cNvPr id="0" name=""/>
        <dsp:cNvSpPr/>
      </dsp:nvSpPr>
      <dsp:spPr>
        <a:xfrm>
          <a:off x="2867992" y="305115"/>
          <a:ext cx="2869610" cy="18222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Модели</a:t>
          </a:r>
        </a:p>
      </dsp:txBody>
      <dsp:txXfrm>
        <a:off x="2867992" y="305115"/>
        <a:ext cx="2869610" cy="1822202"/>
      </dsp:txXfrm>
    </dsp:sp>
    <dsp:sp modelId="{BA3F918E-36AE-4982-B465-37F2058C1320}">
      <dsp:nvSpPr>
        <dsp:cNvPr id="0" name=""/>
        <dsp:cNvSpPr/>
      </dsp:nvSpPr>
      <dsp:spPr>
        <a:xfrm>
          <a:off x="795495" y="2658993"/>
          <a:ext cx="2869610" cy="18222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A6F6CC-E19C-4F16-9369-23D6061CDA4C}">
      <dsp:nvSpPr>
        <dsp:cNvPr id="0" name=""/>
        <dsp:cNvSpPr/>
      </dsp:nvSpPr>
      <dsp:spPr>
        <a:xfrm>
          <a:off x="1114341" y="2961896"/>
          <a:ext cx="2869610" cy="18222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Статические</a:t>
          </a:r>
        </a:p>
      </dsp:txBody>
      <dsp:txXfrm>
        <a:off x="1114341" y="2961896"/>
        <a:ext cx="2869610" cy="1822202"/>
      </dsp:txXfrm>
    </dsp:sp>
    <dsp:sp modelId="{DF0E484B-761E-499C-972F-578ADC3075A6}">
      <dsp:nvSpPr>
        <dsp:cNvPr id="0" name=""/>
        <dsp:cNvSpPr/>
      </dsp:nvSpPr>
      <dsp:spPr>
        <a:xfrm>
          <a:off x="4302797" y="2658993"/>
          <a:ext cx="2869610" cy="18222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977998-07B7-4F18-8170-8B7BD91F2E2F}">
      <dsp:nvSpPr>
        <dsp:cNvPr id="0" name=""/>
        <dsp:cNvSpPr/>
      </dsp:nvSpPr>
      <dsp:spPr>
        <a:xfrm>
          <a:off x="4621643" y="2961896"/>
          <a:ext cx="2869610" cy="18222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Динамические</a:t>
          </a:r>
        </a:p>
      </dsp:txBody>
      <dsp:txXfrm>
        <a:off x="4621643" y="2961896"/>
        <a:ext cx="2869610" cy="182220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D4B114-B4D5-4820-AC14-CF902F43B9EA}">
      <dsp:nvSpPr>
        <dsp:cNvPr id="0" name=""/>
        <dsp:cNvSpPr/>
      </dsp:nvSpPr>
      <dsp:spPr>
        <a:xfrm>
          <a:off x="4206256" y="1634042"/>
          <a:ext cx="1569701" cy="7470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082"/>
              </a:lnTo>
              <a:lnTo>
                <a:pt x="1569701" y="509082"/>
              </a:lnTo>
              <a:lnTo>
                <a:pt x="1569701" y="7470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606D78-ECAD-42EF-AA93-30FC26B876FD}">
      <dsp:nvSpPr>
        <dsp:cNvPr id="0" name=""/>
        <dsp:cNvSpPr/>
      </dsp:nvSpPr>
      <dsp:spPr>
        <a:xfrm>
          <a:off x="2636554" y="1634042"/>
          <a:ext cx="1569701" cy="747035"/>
        </a:xfrm>
        <a:custGeom>
          <a:avLst/>
          <a:gdLst/>
          <a:ahLst/>
          <a:cxnLst/>
          <a:rect l="0" t="0" r="0" b="0"/>
          <a:pathLst>
            <a:path>
              <a:moveTo>
                <a:pt x="1569701" y="0"/>
              </a:moveTo>
              <a:lnTo>
                <a:pt x="1569701" y="509082"/>
              </a:lnTo>
              <a:lnTo>
                <a:pt x="0" y="509082"/>
              </a:lnTo>
              <a:lnTo>
                <a:pt x="0" y="7470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8BCE35-CAEA-4A36-95C2-6E632F2A7ABD}">
      <dsp:nvSpPr>
        <dsp:cNvPr id="0" name=""/>
        <dsp:cNvSpPr/>
      </dsp:nvSpPr>
      <dsp:spPr>
        <a:xfrm>
          <a:off x="2921955" y="2979"/>
          <a:ext cx="2568602" cy="16310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CDB0DD-77DF-41E8-93DB-441AD7EBEDD1}">
      <dsp:nvSpPr>
        <dsp:cNvPr id="0" name=""/>
        <dsp:cNvSpPr/>
      </dsp:nvSpPr>
      <dsp:spPr>
        <a:xfrm>
          <a:off x="3207355" y="274109"/>
          <a:ext cx="2568602" cy="16310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Модель</a:t>
          </a:r>
        </a:p>
      </dsp:txBody>
      <dsp:txXfrm>
        <a:off x="3207355" y="274109"/>
        <a:ext cx="2568602" cy="1631062"/>
      </dsp:txXfrm>
    </dsp:sp>
    <dsp:sp modelId="{83B52114-1108-4185-B0E8-FA50989BDD31}">
      <dsp:nvSpPr>
        <dsp:cNvPr id="0" name=""/>
        <dsp:cNvSpPr/>
      </dsp:nvSpPr>
      <dsp:spPr>
        <a:xfrm>
          <a:off x="1352253" y="2381077"/>
          <a:ext cx="2568602" cy="16310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0F93CC-F273-4333-848D-4D50DD08E452}">
      <dsp:nvSpPr>
        <dsp:cNvPr id="0" name=""/>
        <dsp:cNvSpPr/>
      </dsp:nvSpPr>
      <dsp:spPr>
        <a:xfrm>
          <a:off x="1637653" y="2652207"/>
          <a:ext cx="2568602" cy="16310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познавательные</a:t>
          </a:r>
        </a:p>
      </dsp:txBody>
      <dsp:txXfrm>
        <a:off x="1637653" y="2652207"/>
        <a:ext cx="2568602" cy="1631062"/>
      </dsp:txXfrm>
    </dsp:sp>
    <dsp:sp modelId="{592F05FB-CF7A-4EE9-AF54-A3319A371CFE}">
      <dsp:nvSpPr>
        <dsp:cNvPr id="0" name=""/>
        <dsp:cNvSpPr/>
      </dsp:nvSpPr>
      <dsp:spPr>
        <a:xfrm>
          <a:off x="4491656" y="2381077"/>
          <a:ext cx="2568602" cy="16310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8D90C1-5E04-4C4B-A69C-F4F4F73A5913}">
      <dsp:nvSpPr>
        <dsp:cNvPr id="0" name=""/>
        <dsp:cNvSpPr/>
      </dsp:nvSpPr>
      <dsp:spPr>
        <a:xfrm>
          <a:off x="4777056" y="2652207"/>
          <a:ext cx="2568602" cy="16310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прагматические</a:t>
          </a:r>
        </a:p>
      </dsp:txBody>
      <dsp:txXfrm>
        <a:off x="4777056" y="2652207"/>
        <a:ext cx="2568602" cy="163106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9902C2-AD11-45AC-ADDF-666153349C39}">
      <dsp:nvSpPr>
        <dsp:cNvPr id="0" name=""/>
        <dsp:cNvSpPr/>
      </dsp:nvSpPr>
      <dsp:spPr>
        <a:xfrm>
          <a:off x="4088435" y="1473732"/>
          <a:ext cx="576279" cy="2742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897"/>
              </a:lnTo>
              <a:lnTo>
                <a:pt x="576279" y="186897"/>
              </a:lnTo>
              <a:lnTo>
                <a:pt x="576279" y="2742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87FB8F-839E-4F60-8270-7F7395D1A03A}">
      <dsp:nvSpPr>
        <dsp:cNvPr id="0" name=""/>
        <dsp:cNvSpPr/>
      </dsp:nvSpPr>
      <dsp:spPr>
        <a:xfrm>
          <a:off x="3512155" y="1473732"/>
          <a:ext cx="576279" cy="274256"/>
        </a:xfrm>
        <a:custGeom>
          <a:avLst/>
          <a:gdLst/>
          <a:ahLst/>
          <a:cxnLst/>
          <a:rect l="0" t="0" r="0" b="0"/>
          <a:pathLst>
            <a:path>
              <a:moveTo>
                <a:pt x="576279" y="0"/>
              </a:moveTo>
              <a:lnTo>
                <a:pt x="576279" y="186897"/>
              </a:lnTo>
              <a:lnTo>
                <a:pt x="0" y="186897"/>
              </a:lnTo>
              <a:lnTo>
                <a:pt x="0" y="2742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4D1A26-0EF0-4CEF-B705-F26A932C5EEF}">
      <dsp:nvSpPr>
        <dsp:cNvPr id="0" name=""/>
        <dsp:cNvSpPr/>
      </dsp:nvSpPr>
      <dsp:spPr>
        <a:xfrm>
          <a:off x="3224016" y="600668"/>
          <a:ext cx="864419" cy="2742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897"/>
              </a:lnTo>
              <a:lnTo>
                <a:pt x="864419" y="186897"/>
              </a:lnTo>
              <a:lnTo>
                <a:pt x="864419" y="2742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CBFDDB-A3B1-4A90-8A17-1798BFC12B3A}">
      <dsp:nvSpPr>
        <dsp:cNvPr id="0" name=""/>
        <dsp:cNvSpPr/>
      </dsp:nvSpPr>
      <dsp:spPr>
        <a:xfrm>
          <a:off x="2313876" y="1473732"/>
          <a:ext cx="91440" cy="2742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42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E4D084-DF34-4413-BDFA-37959533E17B}">
      <dsp:nvSpPr>
        <dsp:cNvPr id="0" name=""/>
        <dsp:cNvSpPr/>
      </dsp:nvSpPr>
      <dsp:spPr>
        <a:xfrm>
          <a:off x="2359596" y="600668"/>
          <a:ext cx="864419" cy="274256"/>
        </a:xfrm>
        <a:custGeom>
          <a:avLst/>
          <a:gdLst/>
          <a:ahLst/>
          <a:cxnLst/>
          <a:rect l="0" t="0" r="0" b="0"/>
          <a:pathLst>
            <a:path>
              <a:moveTo>
                <a:pt x="864419" y="0"/>
              </a:moveTo>
              <a:lnTo>
                <a:pt x="864419" y="186897"/>
              </a:lnTo>
              <a:lnTo>
                <a:pt x="0" y="186897"/>
              </a:lnTo>
              <a:lnTo>
                <a:pt x="0" y="2742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2164A8-F6EC-4621-9E43-3E31ADD28BCD}">
      <dsp:nvSpPr>
        <dsp:cNvPr id="0" name=""/>
        <dsp:cNvSpPr/>
      </dsp:nvSpPr>
      <dsp:spPr>
        <a:xfrm>
          <a:off x="2752514" y="1861"/>
          <a:ext cx="943003" cy="598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3A484-E6E0-48E2-912E-7FFBA628C06C}">
      <dsp:nvSpPr>
        <dsp:cNvPr id="0" name=""/>
        <dsp:cNvSpPr/>
      </dsp:nvSpPr>
      <dsp:spPr>
        <a:xfrm>
          <a:off x="2857292" y="101400"/>
          <a:ext cx="943003" cy="598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Лев</a:t>
          </a:r>
        </a:p>
      </dsp:txBody>
      <dsp:txXfrm>
        <a:off x="2857292" y="101400"/>
        <a:ext cx="943003" cy="598807"/>
      </dsp:txXfrm>
    </dsp:sp>
    <dsp:sp modelId="{B0E66A39-32EE-4231-A969-C31AC6A6F3D0}">
      <dsp:nvSpPr>
        <dsp:cNvPr id="0" name=""/>
        <dsp:cNvSpPr/>
      </dsp:nvSpPr>
      <dsp:spPr>
        <a:xfrm>
          <a:off x="1888094" y="874925"/>
          <a:ext cx="943003" cy="598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7CA386-253A-4535-AB90-7667EE375BEC}">
      <dsp:nvSpPr>
        <dsp:cNvPr id="0" name=""/>
        <dsp:cNvSpPr/>
      </dsp:nvSpPr>
      <dsp:spPr>
        <a:xfrm>
          <a:off x="1992873" y="974464"/>
          <a:ext cx="943003" cy="598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Андрей</a:t>
          </a:r>
        </a:p>
      </dsp:txBody>
      <dsp:txXfrm>
        <a:off x="1992873" y="974464"/>
        <a:ext cx="943003" cy="598807"/>
      </dsp:txXfrm>
    </dsp:sp>
    <dsp:sp modelId="{670BD4CE-E16A-4428-97ED-9C905EF635C3}">
      <dsp:nvSpPr>
        <dsp:cNvPr id="0" name=""/>
        <dsp:cNvSpPr/>
      </dsp:nvSpPr>
      <dsp:spPr>
        <a:xfrm>
          <a:off x="1888094" y="1747989"/>
          <a:ext cx="943003" cy="598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643EF0-853B-4A34-9607-F4F9E360A512}">
      <dsp:nvSpPr>
        <dsp:cNvPr id="0" name=""/>
        <dsp:cNvSpPr/>
      </dsp:nvSpPr>
      <dsp:spPr>
        <a:xfrm>
          <a:off x="1992873" y="1847528"/>
          <a:ext cx="943003" cy="598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Алексей</a:t>
          </a:r>
        </a:p>
      </dsp:txBody>
      <dsp:txXfrm>
        <a:off x="1992873" y="1847528"/>
        <a:ext cx="943003" cy="598807"/>
      </dsp:txXfrm>
    </dsp:sp>
    <dsp:sp modelId="{523D9DB0-7905-47C3-92CF-949BB499A4AE}">
      <dsp:nvSpPr>
        <dsp:cNvPr id="0" name=""/>
        <dsp:cNvSpPr/>
      </dsp:nvSpPr>
      <dsp:spPr>
        <a:xfrm>
          <a:off x="3616934" y="874925"/>
          <a:ext cx="943003" cy="598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4903A2-9EB0-40B2-9F67-BF148385755D}">
      <dsp:nvSpPr>
        <dsp:cNvPr id="0" name=""/>
        <dsp:cNvSpPr/>
      </dsp:nvSpPr>
      <dsp:spPr>
        <a:xfrm>
          <a:off x="3721712" y="974464"/>
          <a:ext cx="943003" cy="598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Петр</a:t>
          </a:r>
        </a:p>
      </dsp:txBody>
      <dsp:txXfrm>
        <a:off x="3721712" y="974464"/>
        <a:ext cx="943003" cy="598807"/>
      </dsp:txXfrm>
    </dsp:sp>
    <dsp:sp modelId="{F2E58446-5140-490A-92E0-01EA2E9C02F5}">
      <dsp:nvSpPr>
        <dsp:cNvPr id="0" name=""/>
        <dsp:cNvSpPr/>
      </dsp:nvSpPr>
      <dsp:spPr>
        <a:xfrm>
          <a:off x="3040654" y="1747989"/>
          <a:ext cx="943003" cy="598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979CC1-1F85-40FC-8B9B-B4E52C95DAAC}">
      <dsp:nvSpPr>
        <dsp:cNvPr id="0" name=""/>
        <dsp:cNvSpPr/>
      </dsp:nvSpPr>
      <dsp:spPr>
        <a:xfrm>
          <a:off x="3145432" y="1847528"/>
          <a:ext cx="943003" cy="598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Михаил</a:t>
          </a:r>
        </a:p>
      </dsp:txBody>
      <dsp:txXfrm>
        <a:off x="3145432" y="1847528"/>
        <a:ext cx="943003" cy="598807"/>
      </dsp:txXfrm>
    </dsp:sp>
    <dsp:sp modelId="{600FCF8D-4B1B-4375-8F50-B8CD7A03B980}">
      <dsp:nvSpPr>
        <dsp:cNvPr id="0" name=""/>
        <dsp:cNvSpPr/>
      </dsp:nvSpPr>
      <dsp:spPr>
        <a:xfrm>
          <a:off x="4193213" y="1747989"/>
          <a:ext cx="943003" cy="598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80C892-E2A2-482C-A1F5-A15B7898786B}">
      <dsp:nvSpPr>
        <dsp:cNvPr id="0" name=""/>
        <dsp:cNvSpPr/>
      </dsp:nvSpPr>
      <dsp:spPr>
        <a:xfrm>
          <a:off x="4297991" y="1847528"/>
          <a:ext cx="943003" cy="598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Олег</a:t>
          </a:r>
        </a:p>
      </dsp:txBody>
      <dsp:txXfrm>
        <a:off x="4297991" y="1847528"/>
        <a:ext cx="943003" cy="598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EDA58-03BB-4FD3-9FDB-8D95FE26884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67BFE-EDBC-416E-AA5C-AE73C0E43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FE9C5B-089C-4C7E-A049-1B8E2C5201B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BE7A2C-5D22-46B2-863D-335DCDA55B81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B3E1-02F7-4595-94C2-1D187943DEB8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9101-F205-4E10-B0BB-05A45C64A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3DB61-F5B0-4FA1-BB12-2B8B555CC898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9101-F205-4E10-B0BB-05A45C64A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B31DD-2F65-418E-A0FD-C18AADECA36D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9101-F205-4E10-B0BB-05A45C64A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C33B2-5EB7-4F18-AA1B-A6098FDF8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D47B-71D7-41F4-A7F3-ECBE75891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7560-C532-4781-8C2E-5B968B0B4B5E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9101-F205-4E10-B0BB-05A45C64A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EF8C-13D9-40EF-96F5-1C708D8BFDB5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9101-F205-4E10-B0BB-05A45C64A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FD03-1136-4EB6-A788-27185CC85A0E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9101-F205-4E10-B0BB-05A45C64A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3F09-5042-4EA4-8E0B-84EB3236CD86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9101-F205-4E10-B0BB-05A45C64A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5F4C0-6AFF-4530-B123-A0324BE4BDA5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9101-F205-4E10-B0BB-05A45C64A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8E0F-A537-4AA4-9082-3667AD68A95D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9101-F205-4E10-B0BB-05A45C64A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9F6D-CEFB-478F-ACB5-023FC3FCE335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9101-F205-4E10-B0BB-05A45C64A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15C6-5257-4D2B-9702-3A8B6457CAAE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9101-F205-4E10-B0BB-05A45C64A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5692D-0366-4F19-9152-14F8C34AD70A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39101-F205-4E10-B0BB-05A45C64A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7%D0%BE%D0%B1%D1%80%D0%B0%D0%B6%D0%B5%D0%BD%D0%B8%D0%B5:4-Stroke-Engine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ru.wikipedia.org/wiki/%D0%98%D0%B7%D0%BE%D0%B1%D1%80%D0%B0%D0%B6%D0%B5%D0%BD%D0%B8%D0%B5:Earth-crust-cutaway-english.png" TargetMode="Externa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Понятие </a:t>
            </a:r>
            <a:r>
              <a:rPr lang="ru-RU" dirty="0"/>
              <a:t>модели.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Назначение </a:t>
            </a:r>
            <a:r>
              <a:rPr lang="ru-RU" dirty="0"/>
              <a:t>и свойства моделей.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16CD4-2E8F-44AC-835D-6CDB1DED0D3D}" type="datetime1">
              <a:rPr lang="ru-RU" smtClean="0"/>
              <a:pPr/>
              <a:t>18.11.2022</a:t>
            </a:fld>
            <a:endParaRPr lang="ru-RU"/>
          </a:p>
        </p:txBody>
      </p:sp>
      <p:pic>
        <p:nvPicPr>
          <p:cNvPr id="1029" name="Picture 5" descr="http://interton-service.ru/upload/medialibrary/984/9847ff8cb56fb2c794db7baa87442ee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131840" y="4293096"/>
            <a:ext cx="2376264" cy="1785634"/>
          </a:xfrm>
          <a:prstGeom prst="rect">
            <a:avLst/>
          </a:prstGeom>
          <a:noFill/>
        </p:spPr>
      </p:pic>
      <p:pic>
        <p:nvPicPr>
          <p:cNvPr id="1031" name="Picture 7" descr="http://img-fotki.yandex.ru/get/6209/60625905.14b/0_7a41e_983e4529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140968"/>
            <a:ext cx="1700197" cy="2500290"/>
          </a:xfrm>
          <a:prstGeom prst="rect">
            <a:avLst/>
          </a:prstGeom>
          <a:noFill/>
        </p:spPr>
      </p:pic>
      <p:pic>
        <p:nvPicPr>
          <p:cNvPr id="1037" name="Picture 13" descr="http://upload.wikimedia.org/wikipedia/ru/0/05/%D0%A1-90_(%D1%81%D1%85%D0%B5%D0%BC%D0%B0).png"/>
          <p:cNvPicPr>
            <a:picLocks noChangeAspect="1" noChangeArrowheads="1"/>
          </p:cNvPicPr>
          <p:nvPr/>
        </p:nvPicPr>
        <p:blipFill>
          <a:blip r:embed="rId4" cstate="print"/>
          <a:srcRect l="44566" b="60821"/>
          <a:stretch>
            <a:fillRect/>
          </a:stretch>
        </p:blipFill>
        <p:spPr bwMode="auto">
          <a:xfrm>
            <a:off x="971600" y="2780928"/>
            <a:ext cx="3643292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1143008"/>
          </a:xfrm>
        </p:spPr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нформационные модели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7560-C532-4781-8C2E-5B968B0B4B5E}" type="datetime1">
              <a:rPr lang="ru-RU" smtClean="0"/>
              <a:pPr/>
              <a:t>18.11.2022</a:t>
            </a:fld>
            <a:endParaRPr lang="ru-RU"/>
          </a:p>
        </p:txBody>
      </p:sp>
      <p:cxnSp>
        <p:nvCxnSpPr>
          <p:cNvPr id="5" name="Прямая со стрелкой 4"/>
          <p:cNvCxnSpPr>
            <a:endCxn id="14" idx="0"/>
          </p:cNvCxnSpPr>
          <p:nvPr/>
        </p:nvCxnSpPr>
        <p:spPr>
          <a:xfrm rot="5400000">
            <a:off x="1107257" y="2821777"/>
            <a:ext cx="1357322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endCxn id="21" idx="0"/>
          </p:cNvCxnSpPr>
          <p:nvPr/>
        </p:nvCxnSpPr>
        <p:spPr>
          <a:xfrm rot="16200000" flipH="1">
            <a:off x="6708851" y="2863788"/>
            <a:ext cx="1334166" cy="7500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16" idx="0"/>
          </p:cNvCxnSpPr>
          <p:nvPr/>
        </p:nvCxnSpPr>
        <p:spPr>
          <a:xfrm rot="16200000" flipH="1">
            <a:off x="4679157" y="3178967"/>
            <a:ext cx="1357322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15" idx="0"/>
          </p:cNvCxnSpPr>
          <p:nvPr/>
        </p:nvCxnSpPr>
        <p:spPr>
          <a:xfrm rot="5400000">
            <a:off x="2928926" y="3143248"/>
            <a:ext cx="1357322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4282" y="3929066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г</a:t>
            </a:r>
            <a:r>
              <a:rPr lang="ru-RU" sz="2800" dirty="0" smtClean="0"/>
              <a:t>рафические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357422" y="3929066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табличные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286248" y="3929066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вербальные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6357950" y="3905912"/>
            <a:ext cx="2786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математические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5329246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Вербальная модель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>
            <a:normAutofit/>
          </a:bodyPr>
          <a:lstStyle/>
          <a:p>
            <a:pPr indent="19050" algn="just">
              <a:buNone/>
            </a:pPr>
            <a:r>
              <a:rPr lang="ru-RU" dirty="0" smtClean="0"/>
              <a:t>— это </a:t>
            </a:r>
            <a:r>
              <a:rPr lang="ru-RU" dirty="0"/>
              <a:t>письменное или устное представление информационной модели средствами естественного языка. </a:t>
            </a:r>
            <a:endParaRPr lang="ru-RU" dirty="0" smtClean="0"/>
          </a:p>
          <a:p>
            <a:pPr indent="19050" algn="just">
              <a:buNone/>
            </a:pPr>
            <a:r>
              <a:rPr lang="ru-RU" dirty="0" smtClean="0"/>
              <a:t>Примеры </a:t>
            </a:r>
            <a:r>
              <a:rPr lang="ru-RU" dirty="0"/>
              <a:t>вербальных моделей: </a:t>
            </a:r>
            <a:endParaRPr lang="ru-RU" dirty="0" smtClean="0"/>
          </a:p>
          <a:p>
            <a:pPr indent="19050" algn="just">
              <a:buSzPct val="60000"/>
              <a:buFont typeface="Wingdings" pitchFamily="2" charset="2"/>
              <a:buChar char="ü"/>
            </a:pPr>
            <a:r>
              <a:rPr lang="ru-RU" dirty="0" smtClean="0"/>
              <a:t>информация </a:t>
            </a:r>
            <a:r>
              <a:rPr lang="ru-RU" dirty="0"/>
              <a:t>в </a:t>
            </a:r>
            <a:r>
              <a:rPr lang="ru-RU" dirty="0" smtClean="0"/>
              <a:t>учебниках;</a:t>
            </a:r>
          </a:p>
          <a:p>
            <a:pPr indent="19050" algn="just">
              <a:buSzPct val="60000"/>
              <a:buFont typeface="Wingdings" pitchFamily="2" charset="2"/>
              <a:buChar char="ü"/>
            </a:pPr>
            <a:r>
              <a:rPr lang="ru-RU" dirty="0" smtClean="0"/>
              <a:t>произведения </a:t>
            </a:r>
            <a:r>
              <a:rPr lang="ru-RU" dirty="0"/>
              <a:t>художественной </a:t>
            </a:r>
            <a:r>
              <a:rPr lang="ru-RU" dirty="0" smtClean="0"/>
              <a:t>литературы;</a:t>
            </a:r>
          </a:p>
          <a:p>
            <a:pPr indent="19050" algn="just">
              <a:buSzPct val="60000"/>
              <a:buFont typeface="Wingdings" pitchFamily="2" charset="2"/>
              <a:buChar char="ü"/>
            </a:pPr>
            <a:r>
              <a:rPr lang="ru-RU" dirty="0" smtClean="0"/>
              <a:t>тексты</a:t>
            </a:r>
            <a:r>
              <a:rPr lang="ru-RU" dirty="0"/>
              <a:t>, описывающие </a:t>
            </a:r>
            <a:r>
              <a:rPr lang="ru-RU" dirty="0" smtClean="0"/>
              <a:t>алгоритмы;</a:t>
            </a:r>
          </a:p>
          <a:p>
            <a:pPr indent="19050" algn="just">
              <a:buSzPct val="60000"/>
              <a:buFont typeface="Wingdings" pitchFamily="2" charset="2"/>
              <a:buChar char="ü"/>
            </a:pPr>
            <a:r>
              <a:rPr lang="ru-RU" dirty="0" smtClean="0"/>
              <a:t>текстовое </a:t>
            </a:r>
            <a:r>
              <a:rPr lang="ru-RU" dirty="0"/>
              <a:t>описание объектов и процессов.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7560-C532-4781-8C2E-5B968B0B4B5E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75472" y="3244334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—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Типы информационных моделей. ? Вербальные модели. Математические модели. Табличные модели. Графические модели. Математическая модель - описание математическими формулами соотношений между количественными характеристиками объекта моделирования. Примеры математических моделей: модель прямолинейного перемещения тела математическая модель периода колебаний пружинного маятника.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l="47656" t="45834" r="7031" b="39514"/>
          <a:stretch>
            <a:fillRect/>
          </a:stretch>
        </p:blipFill>
        <p:spPr bwMode="auto">
          <a:xfrm>
            <a:off x="785785" y="3857628"/>
            <a:ext cx="3829391" cy="928694"/>
          </a:xfrm>
          <a:prstGeom prst="rect">
            <a:avLst/>
          </a:prstGeom>
          <a:noFill/>
        </p:spPr>
      </p:pic>
      <p:pic>
        <p:nvPicPr>
          <p:cNvPr id="21508" name="Picture 4" descr="Типы информационных моделей. ? Вербальные модели. Математические модели. Табличные модели. Графические модели. Математическая модель - описание математическими формулами соотношений между количественными характеристиками объекта моделирования. Примеры математических моделей: модель прямолинейного перемещения тела математическая модель периода колебаний пружинного маятника.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l="47517" t="68819" r="20451" b="13472"/>
          <a:stretch>
            <a:fillRect/>
          </a:stretch>
        </p:blipFill>
        <p:spPr bwMode="auto">
          <a:xfrm>
            <a:off x="4143372" y="4857760"/>
            <a:ext cx="2756666" cy="11430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6686568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Математическая модель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>
            <a:normAutofit/>
          </a:bodyPr>
          <a:lstStyle/>
          <a:p>
            <a:pPr indent="19050" algn="just">
              <a:buNone/>
            </a:pPr>
            <a:r>
              <a:rPr lang="ru-RU" sz="2800" dirty="0" smtClean="0"/>
              <a:t>—</a:t>
            </a:r>
            <a:r>
              <a:rPr lang="ru-RU" sz="2800" dirty="0"/>
              <a:t> </a:t>
            </a:r>
            <a:r>
              <a:rPr lang="ru-RU" sz="2800" dirty="0" smtClean="0"/>
              <a:t>описание </a:t>
            </a:r>
            <a:r>
              <a:rPr lang="ru-RU" sz="2800" dirty="0"/>
              <a:t>математическими формулами соотношений между количественными характеристиками объекта моделирования. </a:t>
            </a:r>
            <a:endParaRPr lang="ru-RU" sz="2800" dirty="0" smtClean="0"/>
          </a:p>
          <a:p>
            <a:pPr indent="19050" algn="just">
              <a:buNone/>
            </a:pPr>
            <a:r>
              <a:rPr lang="ru-RU" sz="2800" dirty="0" smtClean="0"/>
              <a:t>Примеры </a:t>
            </a:r>
            <a:r>
              <a:rPr lang="ru-RU" sz="2800" dirty="0"/>
              <a:t>математических моделей: </a:t>
            </a:r>
            <a:endParaRPr lang="ru-RU" sz="2800" dirty="0" smtClean="0"/>
          </a:p>
          <a:p>
            <a:pPr indent="19050" algn="just">
              <a:buSzPct val="60000"/>
              <a:buFont typeface="Wingdings" pitchFamily="2" charset="2"/>
              <a:buChar char="ü"/>
            </a:pPr>
            <a:r>
              <a:rPr lang="ru-RU" sz="2800" dirty="0" smtClean="0"/>
              <a:t>модель </a:t>
            </a:r>
            <a:r>
              <a:rPr lang="ru-RU" sz="2800" dirty="0"/>
              <a:t>прямолинейного перемещения </a:t>
            </a:r>
            <a:r>
              <a:rPr lang="ru-RU" sz="2800" dirty="0" smtClean="0"/>
              <a:t>тела</a:t>
            </a:r>
          </a:p>
          <a:p>
            <a:pPr indent="19050" algn="just">
              <a:buSzPct val="60000"/>
              <a:buNone/>
            </a:pPr>
            <a:endParaRPr lang="ru-RU" sz="2800" dirty="0" smtClean="0"/>
          </a:p>
          <a:p>
            <a:pPr indent="19050" algn="just">
              <a:buSzPct val="60000"/>
              <a:buFont typeface="Wingdings" pitchFamily="2" charset="2"/>
              <a:buChar char="ü"/>
            </a:pPr>
            <a:r>
              <a:rPr lang="ru-RU" sz="2800" dirty="0" smtClean="0"/>
              <a:t>математическая </a:t>
            </a:r>
            <a:r>
              <a:rPr lang="ru-RU" sz="2800" dirty="0"/>
              <a:t>модель периода колебаний пружинного маятника</a:t>
            </a:r>
            <a:r>
              <a:rPr lang="ru-RU" sz="2800" dirty="0" smtClean="0"/>
              <a:t>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7560-C532-4781-8C2E-5B968B0B4B5E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75472" y="3244334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—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trubomet.ru/data/gaika_nakidnay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l="5579" t="3571" r="2623" b="3570"/>
          <a:stretch>
            <a:fillRect/>
          </a:stretch>
        </p:blipFill>
        <p:spPr bwMode="auto">
          <a:xfrm>
            <a:off x="2214546" y="2285992"/>
            <a:ext cx="2475602" cy="18390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5543560" cy="92869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Графические модели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7560-C532-4781-8C2E-5B968B0B4B5E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282" y="1500174"/>
            <a:ext cx="5429288" cy="428628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Чертеж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на чертежах указывают необходимые точные размеры. </a:t>
            </a:r>
          </a:p>
          <a:p>
            <a:pPr marL="0" indent="0" algn="just"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800" dirty="0">
              <a:latin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Схема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– это графическое отображение состава и структуры сложной системы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pPr marL="0" indent="0" algn="just">
              <a:lnSpc>
                <a:spcPct val="80000"/>
              </a:lnSpc>
              <a:buNone/>
            </a:pPr>
            <a:endParaRPr lang="ru-RU" sz="28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7652" name="Picture 4" descr="http://rsp.go-to.ru/img/metro/mosco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285860"/>
            <a:ext cx="3143272" cy="43284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www.statistica.ru/home/portal/applications/Multivariatadvisor/Examples/Marketing/Images/General_graph.gif"/>
          <p:cNvPicPr>
            <a:picLocks noChangeAspect="1" noChangeArrowheads="1"/>
          </p:cNvPicPr>
          <p:nvPr/>
        </p:nvPicPr>
        <p:blipFill>
          <a:blip r:embed="rId2" cstate="print"/>
          <a:srcRect l="12736" t="16072" r="20754" b="14338"/>
          <a:stretch>
            <a:fillRect/>
          </a:stretch>
        </p:blipFill>
        <p:spPr bwMode="auto">
          <a:xfrm>
            <a:off x="4857752" y="4000504"/>
            <a:ext cx="2240092" cy="1857388"/>
          </a:xfrm>
          <a:prstGeom prst="rect">
            <a:avLst/>
          </a:prstGeom>
          <a:noFill/>
        </p:spPr>
      </p:pic>
      <p:pic>
        <p:nvPicPr>
          <p:cNvPr id="28680" name="Picture 8" descr="http://thermo.karelia.ru/dia/1y_rm_nvr_20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786190"/>
            <a:ext cx="4943475" cy="22002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5543560" cy="92869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Графические модели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7560-C532-4781-8C2E-5B968B0B4B5E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58" y="1714489"/>
            <a:ext cx="6000792" cy="4143404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Структура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– это определенный порядок объединения элементов системы в единое целое.</a:t>
            </a:r>
          </a:p>
          <a:p>
            <a:pPr marL="0" indent="0" algn="just">
              <a:lnSpc>
                <a:spcPct val="80000"/>
              </a:lnSpc>
              <a:buNone/>
            </a:pPr>
            <a:endParaRPr lang="ru-RU" sz="2800" dirty="0">
              <a:latin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График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– модель процесса.</a:t>
            </a:r>
          </a:p>
          <a:p>
            <a:endParaRPr lang="ru-RU" dirty="0"/>
          </a:p>
        </p:txBody>
      </p:sp>
      <p:pic>
        <p:nvPicPr>
          <p:cNvPr id="28674" name="Picture 2" descr="http://www.aup.ru/books/m48/images/3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643050"/>
            <a:ext cx="4357686" cy="26459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23528" y="2924944"/>
            <a:ext cx="8458200" cy="12223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Классификация </a:t>
            </a:r>
            <a:r>
              <a:rPr lang="ru-RU" sz="4000" b="1" dirty="0" smtClean="0">
                <a:solidFill>
                  <a:srgbClr val="002060"/>
                </a:solidFill>
              </a:rPr>
              <a:t>моделей</a:t>
            </a:r>
            <a:endParaRPr lang="ru-RU" sz="40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51520" y="1196752"/>
            <a:ext cx="84248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002060"/>
                </a:solidFill>
              </a:rPr>
              <a:t>Классификация моделей по области использования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539750" y="2565400"/>
          <a:ext cx="7920038" cy="2160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692696"/>
            <a:ext cx="7643192" cy="70609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002060"/>
                </a:solidFill>
              </a:rPr>
              <a:t>I</a:t>
            </a:r>
            <a:r>
              <a:rPr lang="ru-RU" sz="4000" b="1" dirty="0" smtClean="0">
                <a:solidFill>
                  <a:srgbClr val="002060"/>
                </a:solidFill>
              </a:rPr>
              <a:t>. По области использования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268413"/>
            <a:ext cx="8229600" cy="50736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2060"/>
                </a:solidFill>
              </a:rPr>
              <a:t>учебные</a:t>
            </a:r>
            <a:r>
              <a:rPr lang="ru-RU" sz="2400" smtClean="0">
                <a:solidFill>
                  <a:srgbClr val="002060"/>
                </a:solidFill>
              </a:rPr>
              <a:t> – наглядные пособия, обучающие программы, различные тренажеры;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2060"/>
                </a:solidFill>
              </a:rPr>
              <a:t>опытные</a:t>
            </a:r>
            <a:r>
              <a:rPr lang="ru-RU" sz="2400" smtClean="0">
                <a:solidFill>
                  <a:srgbClr val="002060"/>
                </a:solidFill>
              </a:rPr>
              <a:t> – модель корабля (испытывается в бассейне для определения устойчивости судна при качке);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2060"/>
                </a:solidFill>
              </a:rPr>
              <a:t>научно-технические</a:t>
            </a:r>
            <a:r>
              <a:rPr lang="ru-RU" sz="2400" smtClean="0">
                <a:solidFill>
                  <a:srgbClr val="002060"/>
                </a:solidFill>
              </a:rPr>
              <a:t> – ускоритель электронов; прибор, имитирующий разряд молнии;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2060"/>
                </a:solidFill>
              </a:rPr>
              <a:t>игровые</a:t>
            </a:r>
            <a:r>
              <a:rPr lang="ru-RU" sz="2400" smtClean="0">
                <a:solidFill>
                  <a:srgbClr val="002060"/>
                </a:solidFill>
              </a:rPr>
              <a:t> – военные, экономические, спортивные, деловые и другие игры;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2060"/>
                </a:solidFill>
              </a:rPr>
              <a:t>имитационные</a:t>
            </a:r>
            <a:r>
              <a:rPr lang="ru-RU" sz="2400" smtClean="0">
                <a:solidFill>
                  <a:srgbClr val="002060"/>
                </a:solidFill>
              </a:rPr>
              <a:t> – эксперимент или многократно повторяется для изучения и оценки влияния каких-либо действий на реальную обстановку, или проводится одновременно  со многими объектами, похожими, но поставленными в разные условия.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67544" y="620688"/>
            <a:ext cx="82089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002060"/>
                </a:solidFill>
              </a:rPr>
              <a:t>Классификация моделей по учету фактора времени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500063" y="1500188"/>
          <a:ext cx="8286750" cy="478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4" grpId="1"/>
      <p:bldGraphic spid="4" grpId="0">
        <p:bldAsOne/>
      </p:bldGraphic>
      <p:bldGraphic spid="4" grpId="1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8E0F-A537-4AA4-9082-3667AD68A95D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1412776"/>
            <a:ext cx="5250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Оставить четыре строчки</a:t>
            </a:r>
          </a:p>
          <a:p>
            <a:r>
              <a:rPr lang="ru-RU" sz="3600" dirty="0" smtClean="0"/>
              <a:t>Найти информацию дома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/>
          <a:lstStyle/>
          <a:p>
            <a:pPr algn="l"/>
            <a:r>
              <a:rPr lang="ru-RU" dirty="0" smtClean="0"/>
              <a:t>Модель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/>
              <a:t>это такой материальный или мысленно представляемый объект, который в процессе изучения замещает </a:t>
            </a:r>
            <a:r>
              <a:rPr lang="ru-RU" sz="2800" dirty="0" smtClean="0"/>
              <a:t>объект</a:t>
            </a:r>
            <a:r>
              <a:rPr lang="ru-RU" sz="2800" dirty="0"/>
              <a:t> – </a:t>
            </a:r>
            <a:r>
              <a:rPr lang="ru-RU" sz="2800" dirty="0" smtClean="0"/>
              <a:t>оригинал</a:t>
            </a:r>
            <a:r>
              <a:rPr lang="ru-RU" sz="2800" dirty="0"/>
              <a:t>, сохраняя некоторые важные для данного исследования типичные черты этого объекта.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7560-C532-4781-8C2E-5B968B0B4B5E}" type="datetime1">
              <a:rPr lang="ru-RU" smtClean="0"/>
              <a:pPr/>
              <a:t>18.11.2022</a:t>
            </a:fld>
            <a:endParaRPr lang="ru-RU"/>
          </a:p>
        </p:txBody>
      </p:sp>
      <p:pic>
        <p:nvPicPr>
          <p:cNvPr id="16388" name="Picture 4" descr="http://images.wikia.com/battlefield/ru/images/4/46/BF3Beta_AKS-74U_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28604"/>
            <a:ext cx="3786214" cy="227764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-468560" y="4581128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81075" indent="-981075">
              <a:spcBef>
                <a:spcPct val="50000"/>
              </a:spcBef>
            </a:pPr>
            <a:r>
              <a:rPr lang="ru-RU" sz="2800" dirty="0" smtClean="0">
                <a:solidFill>
                  <a:srgbClr val="002060"/>
                </a:solidFill>
              </a:rPr>
              <a:t>	</a:t>
            </a:r>
            <a:r>
              <a:rPr lang="ru-RU" sz="2800" dirty="0" smtClean="0"/>
              <a:t>это </a:t>
            </a:r>
            <a:r>
              <a:rPr lang="ru-RU" sz="2800" dirty="0" smtClean="0"/>
              <a:t>упрощенное представление о реальном объекте, процессе или явлении.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4704"/>
            <a:ext cx="8964488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002060"/>
                </a:solidFill>
              </a:rPr>
              <a:t>V</a:t>
            </a:r>
            <a:r>
              <a:rPr lang="ru-RU" sz="2800" b="1" dirty="0" smtClean="0">
                <a:solidFill>
                  <a:srgbClr val="002060"/>
                </a:solidFill>
              </a:rPr>
              <a:t>. Классификация по цели моделирования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785938"/>
          <a:ext cx="8697913" cy="4286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8E0F-A537-4AA4-9082-3667AD68A95D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1412776"/>
            <a:ext cx="5250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Оставить четыре строчки</a:t>
            </a:r>
          </a:p>
          <a:p>
            <a:r>
              <a:rPr lang="ru-RU" sz="3600" dirty="0" smtClean="0"/>
              <a:t>Найти информацию дома</a:t>
            </a:r>
            <a:endParaRPr lang="ru-RU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8E0F-A537-4AA4-9082-3667AD68A95D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43608" y="1772816"/>
            <a:ext cx="2496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№1 заполнить таблицу 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813" y="2286000"/>
            <a:ext cx="77724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Графические способы отображения информационной модели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052736"/>
            <a:ext cx="8229600" cy="1944688"/>
          </a:xfrm>
        </p:spPr>
        <p:txBody>
          <a:bodyPr/>
          <a:lstStyle/>
          <a:p>
            <a:pPr marL="609600" indent="-609600" algn="just" eaLnBrk="1" hangingPunct="1">
              <a:buFontTx/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Граф</a:t>
            </a:r>
            <a:r>
              <a:rPr lang="ru-RU" sz="2400" dirty="0" smtClean="0">
                <a:solidFill>
                  <a:srgbClr val="002060"/>
                </a:solidFill>
              </a:rPr>
              <a:t> – это информация о составе и структуре системы, представленная в графической форме. Элементы графа – Вершины; связи между элементами – Отношения или Дуги.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87338" y="3573016"/>
            <a:ext cx="8856662" cy="1854200"/>
            <a:chOff x="1854" y="12191"/>
            <a:chExt cx="7740" cy="1620"/>
          </a:xfrm>
        </p:grpSpPr>
        <p:sp>
          <p:nvSpPr>
            <p:cNvPr id="25604" name="Text Box 5"/>
            <p:cNvSpPr txBox="1">
              <a:spLocks noChangeArrowheads="1"/>
            </p:cNvSpPr>
            <p:nvPr/>
          </p:nvSpPr>
          <p:spPr bwMode="auto">
            <a:xfrm>
              <a:off x="1854" y="12191"/>
              <a:ext cx="1799" cy="72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2400" dirty="0">
                  <a:solidFill>
                    <a:srgbClr val="002060"/>
                  </a:solidFill>
                </a:rPr>
                <a:t>Устройство ввода</a:t>
              </a:r>
            </a:p>
          </p:txBody>
        </p:sp>
        <p:sp>
          <p:nvSpPr>
            <p:cNvPr id="25605" name="Text Box 6"/>
            <p:cNvSpPr txBox="1">
              <a:spLocks noChangeArrowheads="1"/>
            </p:cNvSpPr>
            <p:nvPr/>
          </p:nvSpPr>
          <p:spPr bwMode="auto">
            <a:xfrm>
              <a:off x="4734" y="12191"/>
              <a:ext cx="1799" cy="72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2400">
                  <a:solidFill>
                    <a:srgbClr val="002060"/>
                  </a:solidFill>
                </a:rPr>
                <a:t>Память</a:t>
              </a:r>
            </a:p>
          </p:txBody>
        </p:sp>
        <p:sp>
          <p:nvSpPr>
            <p:cNvPr id="25606" name="Text Box 7"/>
            <p:cNvSpPr txBox="1">
              <a:spLocks noChangeArrowheads="1"/>
            </p:cNvSpPr>
            <p:nvPr/>
          </p:nvSpPr>
          <p:spPr bwMode="auto">
            <a:xfrm>
              <a:off x="7795" y="12191"/>
              <a:ext cx="1799" cy="72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2400">
                  <a:solidFill>
                    <a:srgbClr val="002060"/>
                  </a:solidFill>
                </a:rPr>
                <a:t>Устройство вывода</a:t>
              </a:r>
            </a:p>
          </p:txBody>
        </p:sp>
        <p:sp>
          <p:nvSpPr>
            <p:cNvPr id="25607" name="Text Box 8"/>
            <p:cNvSpPr txBox="1">
              <a:spLocks noChangeArrowheads="1"/>
            </p:cNvSpPr>
            <p:nvPr/>
          </p:nvSpPr>
          <p:spPr bwMode="auto">
            <a:xfrm>
              <a:off x="4014" y="13271"/>
              <a:ext cx="3420" cy="5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2400">
                  <a:solidFill>
                    <a:srgbClr val="002060"/>
                  </a:solidFill>
                </a:rPr>
                <a:t>ПРОЦЕССОР</a:t>
              </a:r>
            </a:p>
          </p:txBody>
        </p:sp>
        <p:sp>
          <p:nvSpPr>
            <p:cNvPr id="25608" name="Line 9"/>
            <p:cNvSpPr>
              <a:spLocks noChangeShapeType="1"/>
            </p:cNvSpPr>
            <p:nvPr/>
          </p:nvSpPr>
          <p:spPr bwMode="auto">
            <a:xfrm flipH="1">
              <a:off x="2754" y="13450"/>
              <a:ext cx="126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srgbClr val="002060"/>
                </a:solidFill>
              </a:endParaRPr>
            </a:p>
          </p:txBody>
        </p:sp>
        <p:sp>
          <p:nvSpPr>
            <p:cNvPr id="25609" name="Line 10"/>
            <p:cNvSpPr>
              <a:spLocks noChangeShapeType="1"/>
            </p:cNvSpPr>
            <p:nvPr/>
          </p:nvSpPr>
          <p:spPr bwMode="auto">
            <a:xfrm flipH="1">
              <a:off x="7434" y="13450"/>
              <a:ext cx="126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srgbClr val="002060"/>
                </a:solidFill>
              </a:endParaRPr>
            </a:p>
          </p:txBody>
        </p:sp>
        <p:sp>
          <p:nvSpPr>
            <p:cNvPr id="25610" name="Line 11"/>
            <p:cNvSpPr>
              <a:spLocks noChangeShapeType="1"/>
            </p:cNvSpPr>
            <p:nvPr/>
          </p:nvSpPr>
          <p:spPr bwMode="auto">
            <a:xfrm flipV="1">
              <a:off x="2754" y="12911"/>
              <a:ext cx="0" cy="540"/>
            </a:xfrm>
            <a:prstGeom prst="line">
              <a:avLst/>
            </a:prstGeom>
            <a:ln>
              <a:headEnd/>
              <a:tailEnd type="arrow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11" name="Line 12"/>
            <p:cNvSpPr>
              <a:spLocks noChangeShapeType="1"/>
            </p:cNvSpPr>
            <p:nvPr/>
          </p:nvSpPr>
          <p:spPr bwMode="auto">
            <a:xfrm flipV="1">
              <a:off x="8694" y="12911"/>
              <a:ext cx="0" cy="540"/>
            </a:xfrm>
            <a:prstGeom prst="line">
              <a:avLst/>
            </a:prstGeom>
            <a:ln>
              <a:headEnd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0" name="Line 13"/>
            <p:cNvSpPr>
              <a:spLocks noChangeShapeType="1"/>
            </p:cNvSpPr>
            <p:nvPr/>
          </p:nvSpPr>
          <p:spPr bwMode="auto">
            <a:xfrm flipV="1">
              <a:off x="5634" y="12911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1" name="Line 14"/>
            <p:cNvSpPr>
              <a:spLocks noChangeShapeType="1"/>
            </p:cNvSpPr>
            <p:nvPr/>
          </p:nvSpPr>
          <p:spPr bwMode="auto">
            <a:xfrm flipV="1">
              <a:off x="5274" y="12911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2" name="Line 15"/>
            <p:cNvSpPr>
              <a:spLocks noChangeShapeType="1"/>
            </p:cNvSpPr>
            <p:nvPr/>
          </p:nvSpPr>
          <p:spPr bwMode="auto">
            <a:xfrm flipV="1">
              <a:off x="5994" y="12911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5" name="Line 16"/>
            <p:cNvSpPr>
              <a:spLocks noChangeShapeType="1"/>
            </p:cNvSpPr>
            <p:nvPr/>
          </p:nvSpPr>
          <p:spPr bwMode="auto">
            <a:xfrm>
              <a:off x="3651" y="12552"/>
              <a:ext cx="1081" cy="0"/>
            </a:xfrm>
            <a:prstGeom prst="line">
              <a:avLst/>
            </a:prstGeom>
            <a:ln>
              <a:headEnd/>
              <a:tailEnd type="arrow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srgbClr val="002060"/>
                </a:solidFill>
              </a:endParaRPr>
            </a:p>
          </p:txBody>
        </p:sp>
        <p:sp>
          <p:nvSpPr>
            <p:cNvPr id="25616" name="Line 17"/>
            <p:cNvSpPr>
              <a:spLocks noChangeShapeType="1"/>
            </p:cNvSpPr>
            <p:nvPr/>
          </p:nvSpPr>
          <p:spPr bwMode="auto">
            <a:xfrm>
              <a:off x="6534" y="12552"/>
              <a:ext cx="1261" cy="0"/>
            </a:xfrm>
            <a:prstGeom prst="line">
              <a:avLst/>
            </a:prstGeom>
            <a:ln>
              <a:headEnd/>
              <a:tailEnd type="arrow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836712"/>
            <a:ext cx="4038600" cy="604838"/>
          </a:xfrm>
        </p:spPr>
        <p:txBody>
          <a:bodyPr/>
          <a:lstStyle/>
          <a:p>
            <a:pPr marL="609600" indent="-609600" algn="just" eaLnBrk="1" hangingPunct="1"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Таблица</a:t>
            </a:r>
          </a:p>
        </p:txBody>
      </p:sp>
      <p:graphicFrame>
        <p:nvGraphicFramePr>
          <p:cNvPr id="31412" name="Group 1716"/>
          <p:cNvGraphicFramePr>
            <a:graphicFrameLocks noGrp="1"/>
          </p:cNvGraphicFramePr>
          <p:nvPr>
            <p:ph sz="half" idx="2"/>
          </p:nvPr>
        </p:nvGraphicFramePr>
        <p:xfrm>
          <a:off x="323850" y="1484313"/>
          <a:ext cx="8569325" cy="4742816"/>
        </p:xfrm>
        <a:graphic>
          <a:graphicData uri="http://schemas.openxmlformats.org/drawingml/2006/table">
            <a:tbl>
              <a:tblPr/>
              <a:tblGrid>
                <a:gridCol w="1192213"/>
                <a:gridCol w="950912"/>
                <a:gridCol w="984250"/>
                <a:gridCol w="1158875"/>
                <a:gridCol w="1069975"/>
                <a:gridCol w="971550"/>
                <a:gridCol w="1233488"/>
                <a:gridCol w="1008062"/>
              </a:tblGrid>
              <a:tr h="2746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Имя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мужчины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Отец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Сыновья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Братья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Дяди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Племянники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Алексей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Михаил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Алексей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Михаил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Михаил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Алексей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Алексей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Михаил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Михаил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31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95288" y="692150"/>
            <a:ext cx="8137152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282575"/>
            <a:r>
              <a:rPr lang="ru-RU" sz="3200" b="1" i="1" u="sng" dirty="0">
                <a:solidFill>
                  <a:srgbClr val="002060"/>
                </a:solidFill>
              </a:rPr>
              <a:t>Деревья.</a:t>
            </a:r>
          </a:p>
          <a:p>
            <a:pPr marL="342900" indent="282575"/>
            <a:endParaRPr lang="ru-RU" sz="3200" b="1" i="1" u="sng" dirty="0">
              <a:solidFill>
                <a:srgbClr val="002060"/>
              </a:solidFill>
            </a:endParaRPr>
          </a:p>
          <a:p>
            <a:pPr marL="342900" indent="282575" algn="just"/>
            <a:r>
              <a:rPr lang="ru-RU" sz="2400" dirty="0">
                <a:solidFill>
                  <a:srgbClr val="002060"/>
                </a:solidFill>
              </a:rPr>
              <a:t>Дерево родственных связей или просто «дерево» </a:t>
            </a:r>
            <a:r>
              <a:rPr lang="ru-RU" sz="2400" i="1" dirty="0">
                <a:solidFill>
                  <a:srgbClr val="002060"/>
                </a:solidFill>
              </a:rPr>
              <a:t>Деревом</a:t>
            </a:r>
            <a:r>
              <a:rPr lang="ru-RU" sz="2400" dirty="0">
                <a:solidFill>
                  <a:srgbClr val="002060"/>
                </a:solidFill>
              </a:rPr>
              <a:t> называют графическое отображение всякой иерархической системы.</a:t>
            </a:r>
          </a:p>
          <a:p>
            <a:pPr marL="342900" indent="282575" algn="just"/>
            <a:r>
              <a:rPr lang="ru-RU" sz="2400" dirty="0">
                <a:solidFill>
                  <a:srgbClr val="002060"/>
                </a:solidFill>
              </a:rPr>
              <a:t>Иерархическими называют такие системы, между элементами которых существуют отношения подчиненности или вхождения одних в другие. Граф иерархической системы представляет собой дерево.</a:t>
            </a:r>
          </a:p>
          <a:p>
            <a:pPr marL="342900" indent="282575" algn="just"/>
            <a:r>
              <a:rPr lang="ru-RU" sz="2400" dirty="0">
                <a:solidFill>
                  <a:srgbClr val="002060"/>
                </a:solidFill>
              </a:rPr>
              <a:t>Примеры иерархических систем: любая система управления, классификация животных и т.д.</a:t>
            </a:r>
          </a:p>
          <a:p>
            <a:pPr marL="342900" indent="282575" algn="just"/>
            <a:endParaRPr lang="ru-RU" sz="2400" dirty="0">
              <a:solidFill>
                <a:srgbClr val="002060"/>
              </a:solidFill>
            </a:endParaRPr>
          </a:p>
          <a:p>
            <a:pPr marL="342900" indent="282575" algn="just"/>
            <a:r>
              <a:rPr lang="ru-RU" sz="2400" i="1" dirty="0">
                <a:solidFill>
                  <a:srgbClr val="002060"/>
                </a:solidFill>
              </a:rPr>
              <a:t>Задание: самостоятельно превратите таблицу в дерево.</a:t>
            </a:r>
          </a:p>
          <a:p>
            <a:pPr marL="342900" indent="282575" algn="just"/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869" name="Group 101"/>
          <p:cNvGraphicFramePr>
            <a:graphicFrameLocks noGrp="1"/>
          </p:cNvGraphicFramePr>
          <p:nvPr/>
        </p:nvGraphicFramePr>
        <p:xfrm>
          <a:off x="250825" y="0"/>
          <a:ext cx="8569325" cy="3788093"/>
        </p:xfrm>
        <a:graphic>
          <a:graphicData uri="http://schemas.openxmlformats.org/drawingml/2006/table">
            <a:tbl>
              <a:tblPr/>
              <a:tblGrid>
                <a:gridCol w="1192213"/>
                <a:gridCol w="950912"/>
                <a:gridCol w="984250"/>
                <a:gridCol w="1158875"/>
                <a:gridCol w="1069975"/>
                <a:gridCol w="971550"/>
                <a:gridCol w="1233488"/>
                <a:gridCol w="1008062"/>
              </a:tblGrid>
              <a:tr h="2746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Имя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мужчины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Отец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Сыновья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Братья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Дяди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Племянники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Алексей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Михаил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Олег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Алексей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Михаил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Олег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Михаил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Олег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Алексей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Алексей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Михаил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Олег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Олег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Михаил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1403350" y="4221163"/>
          <a:ext cx="7129090" cy="2448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2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468313" y="981075"/>
            <a:ext cx="79200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3600" b="1" i="1" u="sng">
                <a:solidFill>
                  <a:srgbClr val="002060"/>
                </a:solidFill>
              </a:rPr>
              <a:t>Сеть</a:t>
            </a:r>
            <a:r>
              <a:rPr lang="ru-RU" sz="3600">
                <a:solidFill>
                  <a:srgbClr val="002060"/>
                </a:solidFill>
              </a:rPr>
              <a:t> – графическое отображение системы взаимосвязанных элементов, в которой любые пары вершин могут оказаться смежными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8E0F-A537-4AA4-9082-3667AD68A95D}" type="datetime1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 flipH="1">
            <a:off x="1305350" y="2348880"/>
            <a:ext cx="62189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§6</a:t>
            </a:r>
            <a:br>
              <a:rPr lang="ru-RU" sz="4800" dirty="0" smtClean="0"/>
            </a:br>
            <a:r>
              <a:rPr lang="ru-RU" sz="4800" dirty="0" smtClean="0"/>
              <a:t>доработать конспект</a:t>
            </a:r>
            <a:endParaRPr lang="ru-RU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764704"/>
            <a:ext cx="8713788" cy="9350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Модель создают, если:</a:t>
            </a:r>
          </a:p>
        </p:txBody>
      </p:sp>
      <p:sp>
        <p:nvSpPr>
          <p:cNvPr id="14339" name="Text Box 8"/>
          <p:cNvSpPr txBox="1">
            <a:spLocks noChangeArrowheads="1"/>
          </p:cNvSpPr>
          <p:nvPr/>
        </p:nvSpPr>
        <p:spPr bwMode="auto">
          <a:xfrm>
            <a:off x="900113" y="4797425"/>
            <a:ext cx="32400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002060"/>
                </a:solidFill>
                <a:latin typeface="Tahoma" pitchFamily="34" charset="0"/>
              </a:rPr>
              <a:t>Процесс протекает очень быстро</a:t>
            </a:r>
          </a:p>
        </p:txBody>
      </p:sp>
      <p:sp>
        <p:nvSpPr>
          <p:cNvPr id="14340" name="Text Box 9"/>
          <p:cNvSpPr txBox="1">
            <a:spLocks noChangeArrowheads="1"/>
          </p:cNvSpPr>
          <p:nvPr/>
        </p:nvSpPr>
        <p:spPr bwMode="auto">
          <a:xfrm>
            <a:off x="4932363" y="4795838"/>
            <a:ext cx="38877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002060"/>
                </a:solidFill>
                <a:latin typeface="Tahoma" pitchFamily="34" charset="0"/>
              </a:rPr>
              <a:t>Процесс протекает очень медленно</a:t>
            </a:r>
          </a:p>
        </p:txBody>
      </p:sp>
      <p:pic>
        <p:nvPicPr>
          <p:cNvPr id="14341" name="Picture 65" descr="Схема работы четырехтактного цилиндра двигателя, цикл Отто1. впуск2. сжатие3. рабочий цикл4. выпуск">
            <a:hlinkClick r:id="rId3" tooltip="Схема работы четырехтактного цилиндра двигателя, цикл Отто1. впуск2. сжатие3. рабочий цикл4. выпуск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628800"/>
            <a:ext cx="16827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7" descr="Земная кора">
            <a:hlinkClick r:id="rId5" tooltip="Земная кора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772816"/>
            <a:ext cx="3960813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692696"/>
            <a:ext cx="8713788" cy="9350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Модель создают, если:</a:t>
            </a:r>
          </a:p>
        </p:txBody>
      </p:sp>
      <p:pic>
        <p:nvPicPr>
          <p:cNvPr id="13315" name="Picture 3" descr="j0083185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8525" y="1635125"/>
            <a:ext cx="2952750" cy="2925763"/>
          </a:xfrm>
          <a:prstGeom prst="rect">
            <a:avLst/>
          </a:prstGeom>
          <a:noFill/>
          <a:ln w="38100">
            <a:solidFill>
              <a:srgbClr val="009900"/>
            </a:solidFill>
            <a:miter lim="800000"/>
            <a:headEnd/>
            <a:tailEnd/>
          </a:ln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900113" y="4797425"/>
            <a:ext cx="3240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2060"/>
                </a:solidFill>
                <a:latin typeface="Tahoma" pitchFamily="34" charset="0"/>
              </a:rPr>
              <a:t>Объект огромный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932363" y="4795838"/>
            <a:ext cx="38877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2060"/>
                </a:solidFill>
                <a:latin typeface="Tahoma" pitchFamily="34" charset="0"/>
              </a:rPr>
              <a:t>Объект</a:t>
            </a:r>
            <a:r>
              <a:rPr lang="ru-RU" sz="2000" b="1">
                <a:solidFill>
                  <a:srgbClr val="002060"/>
                </a:solidFill>
                <a:latin typeface="Tahoma" pitchFamily="34" charset="0"/>
              </a:rPr>
              <a:t> </a:t>
            </a:r>
            <a:r>
              <a:rPr lang="ru-RU" b="1">
                <a:solidFill>
                  <a:srgbClr val="002060"/>
                </a:solidFill>
                <a:latin typeface="Tahoma" pitchFamily="34" charset="0"/>
              </a:rPr>
              <a:t>слишком</a:t>
            </a:r>
            <a:r>
              <a:rPr lang="ru-RU" sz="2000" b="1">
                <a:solidFill>
                  <a:srgbClr val="002060"/>
                </a:solidFill>
                <a:latin typeface="Tahoma" pitchFamily="34" charset="0"/>
              </a:rPr>
              <a:t> </a:t>
            </a:r>
            <a:r>
              <a:rPr lang="ru-RU" b="1">
                <a:solidFill>
                  <a:srgbClr val="002060"/>
                </a:solidFill>
                <a:latin typeface="Tahoma" pitchFamily="34" charset="0"/>
              </a:rPr>
              <a:t>мал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724525" y="2492375"/>
            <a:ext cx="1939925" cy="1943100"/>
            <a:chOff x="3696" y="1298"/>
            <a:chExt cx="1222" cy="1224"/>
          </a:xfrm>
        </p:grpSpPr>
        <p:sp>
          <p:nvSpPr>
            <p:cNvPr id="13319" name="AutoShape 7"/>
            <p:cNvSpPr>
              <a:spLocks noChangeAspect="1" noChangeArrowheads="1" noTextEdit="1"/>
            </p:cNvSpPr>
            <p:nvPr/>
          </p:nvSpPr>
          <p:spPr bwMode="auto">
            <a:xfrm>
              <a:off x="3696" y="1298"/>
              <a:ext cx="1222" cy="1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0" name="Freeform 8"/>
            <p:cNvSpPr>
              <a:spLocks/>
            </p:cNvSpPr>
            <p:nvPr/>
          </p:nvSpPr>
          <p:spPr bwMode="auto">
            <a:xfrm>
              <a:off x="3861" y="1454"/>
              <a:ext cx="858" cy="975"/>
            </a:xfrm>
            <a:custGeom>
              <a:avLst/>
              <a:gdLst>
                <a:gd name="T0" fmla="*/ 846 w 858"/>
                <a:gd name="T1" fmla="*/ 635 h 975"/>
                <a:gd name="T2" fmla="*/ 808 w 858"/>
                <a:gd name="T3" fmla="*/ 568 h 975"/>
                <a:gd name="T4" fmla="*/ 754 w 858"/>
                <a:gd name="T5" fmla="*/ 504 h 975"/>
                <a:gd name="T6" fmla="*/ 774 w 858"/>
                <a:gd name="T7" fmla="*/ 445 h 975"/>
                <a:gd name="T8" fmla="*/ 823 w 858"/>
                <a:gd name="T9" fmla="*/ 380 h 975"/>
                <a:gd name="T10" fmla="*/ 854 w 858"/>
                <a:gd name="T11" fmla="*/ 311 h 975"/>
                <a:gd name="T12" fmla="*/ 858 w 858"/>
                <a:gd name="T13" fmla="*/ 288 h 975"/>
                <a:gd name="T14" fmla="*/ 853 w 858"/>
                <a:gd name="T15" fmla="*/ 250 h 975"/>
                <a:gd name="T16" fmla="*/ 839 w 858"/>
                <a:gd name="T17" fmla="*/ 222 h 975"/>
                <a:gd name="T18" fmla="*/ 818 w 858"/>
                <a:gd name="T19" fmla="*/ 201 h 975"/>
                <a:gd name="T20" fmla="*/ 786 w 858"/>
                <a:gd name="T21" fmla="*/ 185 h 975"/>
                <a:gd name="T22" fmla="*/ 728 w 858"/>
                <a:gd name="T23" fmla="*/ 176 h 975"/>
                <a:gd name="T24" fmla="*/ 656 w 858"/>
                <a:gd name="T25" fmla="*/ 184 h 975"/>
                <a:gd name="T26" fmla="*/ 583 w 858"/>
                <a:gd name="T27" fmla="*/ 203 h 975"/>
                <a:gd name="T28" fmla="*/ 539 w 858"/>
                <a:gd name="T29" fmla="*/ 80 h 975"/>
                <a:gd name="T30" fmla="*/ 477 w 858"/>
                <a:gd name="T31" fmla="*/ 12 h 975"/>
                <a:gd name="T32" fmla="*/ 402 w 858"/>
                <a:gd name="T33" fmla="*/ 4 h 975"/>
                <a:gd name="T34" fmla="*/ 336 w 858"/>
                <a:gd name="T35" fmla="*/ 51 h 975"/>
                <a:gd name="T36" fmla="*/ 283 w 858"/>
                <a:gd name="T37" fmla="*/ 155 h 975"/>
                <a:gd name="T38" fmla="*/ 259 w 858"/>
                <a:gd name="T39" fmla="*/ 199 h 975"/>
                <a:gd name="T40" fmla="*/ 242 w 858"/>
                <a:gd name="T41" fmla="*/ 181 h 975"/>
                <a:gd name="T42" fmla="*/ 212 w 858"/>
                <a:gd name="T43" fmla="*/ 144 h 975"/>
                <a:gd name="T44" fmla="*/ 168 w 858"/>
                <a:gd name="T45" fmla="*/ 125 h 975"/>
                <a:gd name="T46" fmla="*/ 120 w 858"/>
                <a:gd name="T47" fmla="*/ 129 h 975"/>
                <a:gd name="T48" fmla="*/ 80 w 858"/>
                <a:gd name="T49" fmla="*/ 153 h 975"/>
                <a:gd name="T50" fmla="*/ 56 w 858"/>
                <a:gd name="T51" fmla="*/ 191 h 975"/>
                <a:gd name="T52" fmla="*/ 38 w 858"/>
                <a:gd name="T53" fmla="*/ 203 h 975"/>
                <a:gd name="T54" fmla="*/ 23 w 858"/>
                <a:gd name="T55" fmla="*/ 217 h 975"/>
                <a:gd name="T56" fmla="*/ 9 w 858"/>
                <a:gd name="T57" fmla="*/ 238 h 975"/>
                <a:gd name="T58" fmla="*/ 0 w 858"/>
                <a:gd name="T59" fmla="*/ 281 h 975"/>
                <a:gd name="T60" fmla="*/ 2 w 858"/>
                <a:gd name="T61" fmla="*/ 303 h 975"/>
                <a:gd name="T62" fmla="*/ 20 w 858"/>
                <a:gd name="T63" fmla="*/ 357 h 975"/>
                <a:gd name="T64" fmla="*/ 65 w 858"/>
                <a:gd name="T65" fmla="*/ 423 h 975"/>
                <a:gd name="T66" fmla="*/ 121 w 858"/>
                <a:gd name="T67" fmla="*/ 485 h 975"/>
                <a:gd name="T68" fmla="*/ 65 w 858"/>
                <a:gd name="T69" fmla="*/ 546 h 975"/>
                <a:gd name="T70" fmla="*/ 20 w 858"/>
                <a:gd name="T71" fmla="*/ 612 h 975"/>
                <a:gd name="T72" fmla="*/ 2 w 858"/>
                <a:gd name="T73" fmla="*/ 667 h 975"/>
                <a:gd name="T74" fmla="*/ 0 w 858"/>
                <a:gd name="T75" fmla="*/ 689 h 975"/>
                <a:gd name="T76" fmla="*/ 9 w 858"/>
                <a:gd name="T77" fmla="*/ 732 h 975"/>
                <a:gd name="T78" fmla="*/ 30 w 858"/>
                <a:gd name="T79" fmla="*/ 762 h 975"/>
                <a:gd name="T80" fmla="*/ 64 w 858"/>
                <a:gd name="T81" fmla="*/ 783 h 975"/>
                <a:gd name="T82" fmla="*/ 107 w 858"/>
                <a:gd name="T83" fmla="*/ 794 h 975"/>
                <a:gd name="T84" fmla="*/ 159 w 858"/>
                <a:gd name="T85" fmla="*/ 792 h 975"/>
                <a:gd name="T86" fmla="*/ 222 w 858"/>
                <a:gd name="T87" fmla="*/ 782 h 975"/>
                <a:gd name="T88" fmla="*/ 282 w 858"/>
                <a:gd name="T89" fmla="*/ 815 h 975"/>
                <a:gd name="T90" fmla="*/ 334 w 858"/>
                <a:gd name="T91" fmla="*/ 921 h 975"/>
                <a:gd name="T92" fmla="*/ 402 w 858"/>
                <a:gd name="T93" fmla="*/ 971 h 975"/>
                <a:gd name="T94" fmla="*/ 477 w 858"/>
                <a:gd name="T95" fmla="*/ 961 h 975"/>
                <a:gd name="T96" fmla="*/ 539 w 858"/>
                <a:gd name="T97" fmla="*/ 892 h 975"/>
                <a:gd name="T98" fmla="*/ 585 w 858"/>
                <a:gd name="T99" fmla="*/ 767 h 975"/>
                <a:gd name="T100" fmla="*/ 591 w 858"/>
                <a:gd name="T101" fmla="*/ 769 h 975"/>
                <a:gd name="T102" fmla="*/ 606 w 858"/>
                <a:gd name="T103" fmla="*/ 792 h 975"/>
                <a:gd name="T104" fmla="*/ 637 w 858"/>
                <a:gd name="T105" fmla="*/ 817 h 975"/>
                <a:gd name="T106" fmla="*/ 675 w 858"/>
                <a:gd name="T107" fmla="*/ 825 h 975"/>
                <a:gd name="T108" fmla="*/ 705 w 858"/>
                <a:gd name="T109" fmla="*/ 820 h 975"/>
                <a:gd name="T110" fmla="*/ 730 w 858"/>
                <a:gd name="T111" fmla="*/ 808 h 975"/>
                <a:gd name="T112" fmla="*/ 765 w 858"/>
                <a:gd name="T113" fmla="*/ 791 h 975"/>
                <a:gd name="T114" fmla="*/ 809 w 858"/>
                <a:gd name="T115" fmla="*/ 774 h 975"/>
                <a:gd name="T116" fmla="*/ 837 w 858"/>
                <a:gd name="T117" fmla="*/ 750 h 975"/>
                <a:gd name="T118" fmla="*/ 853 w 858"/>
                <a:gd name="T119" fmla="*/ 720 h 975"/>
                <a:gd name="T120" fmla="*/ 858 w 858"/>
                <a:gd name="T121" fmla="*/ 683 h 975"/>
                <a:gd name="T122" fmla="*/ 854 w 858"/>
                <a:gd name="T123" fmla="*/ 658 h 9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58"/>
                <a:gd name="T187" fmla="*/ 0 h 975"/>
                <a:gd name="T188" fmla="*/ 858 w 858"/>
                <a:gd name="T189" fmla="*/ 975 h 9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58" h="975">
                  <a:moveTo>
                    <a:pt x="854" y="658"/>
                  </a:moveTo>
                  <a:lnTo>
                    <a:pt x="854" y="658"/>
                  </a:lnTo>
                  <a:lnTo>
                    <a:pt x="846" y="635"/>
                  </a:lnTo>
                  <a:lnTo>
                    <a:pt x="836" y="612"/>
                  </a:lnTo>
                  <a:lnTo>
                    <a:pt x="823" y="591"/>
                  </a:lnTo>
                  <a:lnTo>
                    <a:pt x="808" y="568"/>
                  </a:lnTo>
                  <a:lnTo>
                    <a:pt x="791" y="546"/>
                  </a:lnTo>
                  <a:lnTo>
                    <a:pt x="774" y="524"/>
                  </a:lnTo>
                  <a:lnTo>
                    <a:pt x="754" y="504"/>
                  </a:lnTo>
                  <a:lnTo>
                    <a:pt x="735" y="485"/>
                  </a:lnTo>
                  <a:lnTo>
                    <a:pt x="754" y="466"/>
                  </a:lnTo>
                  <a:lnTo>
                    <a:pt x="774" y="445"/>
                  </a:lnTo>
                  <a:lnTo>
                    <a:pt x="791" y="423"/>
                  </a:lnTo>
                  <a:lnTo>
                    <a:pt x="808" y="402"/>
                  </a:lnTo>
                  <a:lnTo>
                    <a:pt x="823" y="380"/>
                  </a:lnTo>
                  <a:lnTo>
                    <a:pt x="836" y="357"/>
                  </a:lnTo>
                  <a:lnTo>
                    <a:pt x="846" y="334"/>
                  </a:lnTo>
                  <a:lnTo>
                    <a:pt x="854" y="311"/>
                  </a:lnTo>
                  <a:lnTo>
                    <a:pt x="855" y="303"/>
                  </a:lnTo>
                  <a:lnTo>
                    <a:pt x="857" y="296"/>
                  </a:lnTo>
                  <a:lnTo>
                    <a:pt x="858" y="288"/>
                  </a:lnTo>
                  <a:lnTo>
                    <a:pt x="858" y="281"/>
                  </a:lnTo>
                  <a:lnTo>
                    <a:pt x="857" y="264"/>
                  </a:lnTo>
                  <a:lnTo>
                    <a:pt x="853" y="250"/>
                  </a:lnTo>
                  <a:lnTo>
                    <a:pt x="848" y="238"/>
                  </a:lnTo>
                  <a:lnTo>
                    <a:pt x="842" y="228"/>
                  </a:lnTo>
                  <a:lnTo>
                    <a:pt x="839" y="222"/>
                  </a:lnTo>
                  <a:lnTo>
                    <a:pt x="832" y="215"/>
                  </a:lnTo>
                  <a:lnTo>
                    <a:pt x="826" y="208"/>
                  </a:lnTo>
                  <a:lnTo>
                    <a:pt x="818" y="201"/>
                  </a:lnTo>
                  <a:lnTo>
                    <a:pt x="809" y="195"/>
                  </a:lnTo>
                  <a:lnTo>
                    <a:pt x="799" y="190"/>
                  </a:lnTo>
                  <a:lnTo>
                    <a:pt x="786" y="185"/>
                  </a:lnTo>
                  <a:lnTo>
                    <a:pt x="772" y="181"/>
                  </a:lnTo>
                  <a:lnTo>
                    <a:pt x="751" y="177"/>
                  </a:lnTo>
                  <a:lnTo>
                    <a:pt x="728" y="176"/>
                  </a:lnTo>
                  <a:lnTo>
                    <a:pt x="705" y="177"/>
                  </a:lnTo>
                  <a:lnTo>
                    <a:pt x="680" y="180"/>
                  </a:lnTo>
                  <a:lnTo>
                    <a:pt x="656" y="184"/>
                  </a:lnTo>
                  <a:lnTo>
                    <a:pt x="631" y="190"/>
                  </a:lnTo>
                  <a:lnTo>
                    <a:pt x="606" y="196"/>
                  </a:lnTo>
                  <a:lnTo>
                    <a:pt x="583" y="203"/>
                  </a:lnTo>
                  <a:lnTo>
                    <a:pt x="570" y="155"/>
                  </a:lnTo>
                  <a:lnTo>
                    <a:pt x="555" y="115"/>
                  </a:lnTo>
                  <a:lnTo>
                    <a:pt x="539" y="80"/>
                  </a:lnTo>
                  <a:lnTo>
                    <a:pt x="519" y="51"/>
                  </a:lnTo>
                  <a:lnTo>
                    <a:pt x="499" y="29"/>
                  </a:lnTo>
                  <a:lnTo>
                    <a:pt x="477" y="12"/>
                  </a:lnTo>
                  <a:lnTo>
                    <a:pt x="453" y="4"/>
                  </a:lnTo>
                  <a:lnTo>
                    <a:pt x="427" y="0"/>
                  </a:lnTo>
                  <a:lnTo>
                    <a:pt x="402" y="4"/>
                  </a:lnTo>
                  <a:lnTo>
                    <a:pt x="378" y="12"/>
                  </a:lnTo>
                  <a:lnTo>
                    <a:pt x="356" y="29"/>
                  </a:lnTo>
                  <a:lnTo>
                    <a:pt x="336" y="51"/>
                  </a:lnTo>
                  <a:lnTo>
                    <a:pt x="316" y="80"/>
                  </a:lnTo>
                  <a:lnTo>
                    <a:pt x="299" y="115"/>
                  </a:lnTo>
                  <a:lnTo>
                    <a:pt x="283" y="155"/>
                  </a:lnTo>
                  <a:lnTo>
                    <a:pt x="270" y="203"/>
                  </a:lnTo>
                  <a:lnTo>
                    <a:pt x="265" y="201"/>
                  </a:lnTo>
                  <a:lnTo>
                    <a:pt x="259" y="199"/>
                  </a:lnTo>
                  <a:lnTo>
                    <a:pt x="254" y="198"/>
                  </a:lnTo>
                  <a:lnTo>
                    <a:pt x="249" y="196"/>
                  </a:lnTo>
                  <a:lnTo>
                    <a:pt x="242" y="181"/>
                  </a:lnTo>
                  <a:lnTo>
                    <a:pt x="233" y="167"/>
                  </a:lnTo>
                  <a:lnTo>
                    <a:pt x="223" y="154"/>
                  </a:lnTo>
                  <a:lnTo>
                    <a:pt x="212" y="144"/>
                  </a:lnTo>
                  <a:lnTo>
                    <a:pt x="199" y="135"/>
                  </a:lnTo>
                  <a:lnTo>
                    <a:pt x="184" y="129"/>
                  </a:lnTo>
                  <a:lnTo>
                    <a:pt x="168" y="125"/>
                  </a:lnTo>
                  <a:lnTo>
                    <a:pt x="152" y="124"/>
                  </a:lnTo>
                  <a:lnTo>
                    <a:pt x="135" y="125"/>
                  </a:lnTo>
                  <a:lnTo>
                    <a:pt x="120" y="129"/>
                  </a:lnTo>
                  <a:lnTo>
                    <a:pt x="106" y="135"/>
                  </a:lnTo>
                  <a:lnTo>
                    <a:pt x="93" y="143"/>
                  </a:lnTo>
                  <a:lnTo>
                    <a:pt x="80" y="153"/>
                  </a:lnTo>
                  <a:lnTo>
                    <a:pt x="70" y="164"/>
                  </a:lnTo>
                  <a:lnTo>
                    <a:pt x="62" y="177"/>
                  </a:lnTo>
                  <a:lnTo>
                    <a:pt x="56" y="191"/>
                  </a:lnTo>
                  <a:lnTo>
                    <a:pt x="50" y="195"/>
                  </a:lnTo>
                  <a:lnTo>
                    <a:pt x="43" y="199"/>
                  </a:lnTo>
                  <a:lnTo>
                    <a:pt x="38" y="203"/>
                  </a:lnTo>
                  <a:lnTo>
                    <a:pt x="32" y="206"/>
                  </a:lnTo>
                  <a:lnTo>
                    <a:pt x="27" y="212"/>
                  </a:lnTo>
                  <a:lnTo>
                    <a:pt x="23" y="217"/>
                  </a:lnTo>
                  <a:lnTo>
                    <a:pt x="18" y="222"/>
                  </a:lnTo>
                  <a:lnTo>
                    <a:pt x="14" y="228"/>
                  </a:lnTo>
                  <a:lnTo>
                    <a:pt x="9" y="238"/>
                  </a:lnTo>
                  <a:lnTo>
                    <a:pt x="4" y="250"/>
                  </a:lnTo>
                  <a:lnTo>
                    <a:pt x="1" y="264"/>
                  </a:lnTo>
                  <a:lnTo>
                    <a:pt x="0" y="281"/>
                  </a:lnTo>
                  <a:lnTo>
                    <a:pt x="0" y="288"/>
                  </a:lnTo>
                  <a:lnTo>
                    <a:pt x="1" y="296"/>
                  </a:lnTo>
                  <a:lnTo>
                    <a:pt x="2" y="303"/>
                  </a:lnTo>
                  <a:lnTo>
                    <a:pt x="4" y="311"/>
                  </a:lnTo>
                  <a:lnTo>
                    <a:pt x="10" y="334"/>
                  </a:lnTo>
                  <a:lnTo>
                    <a:pt x="20" y="357"/>
                  </a:lnTo>
                  <a:lnTo>
                    <a:pt x="33" y="380"/>
                  </a:lnTo>
                  <a:lnTo>
                    <a:pt x="48" y="402"/>
                  </a:lnTo>
                  <a:lnTo>
                    <a:pt x="65" y="423"/>
                  </a:lnTo>
                  <a:lnTo>
                    <a:pt x="83" y="445"/>
                  </a:lnTo>
                  <a:lnTo>
                    <a:pt x="102" y="466"/>
                  </a:lnTo>
                  <a:lnTo>
                    <a:pt x="121" y="485"/>
                  </a:lnTo>
                  <a:lnTo>
                    <a:pt x="102" y="504"/>
                  </a:lnTo>
                  <a:lnTo>
                    <a:pt x="83" y="524"/>
                  </a:lnTo>
                  <a:lnTo>
                    <a:pt x="65" y="546"/>
                  </a:lnTo>
                  <a:lnTo>
                    <a:pt x="48" y="568"/>
                  </a:lnTo>
                  <a:lnTo>
                    <a:pt x="33" y="591"/>
                  </a:lnTo>
                  <a:lnTo>
                    <a:pt x="20" y="612"/>
                  </a:lnTo>
                  <a:lnTo>
                    <a:pt x="10" y="635"/>
                  </a:lnTo>
                  <a:lnTo>
                    <a:pt x="4" y="658"/>
                  </a:lnTo>
                  <a:lnTo>
                    <a:pt x="2" y="667"/>
                  </a:lnTo>
                  <a:lnTo>
                    <a:pt x="1" y="675"/>
                  </a:lnTo>
                  <a:lnTo>
                    <a:pt x="0" y="683"/>
                  </a:lnTo>
                  <a:lnTo>
                    <a:pt x="0" y="689"/>
                  </a:lnTo>
                  <a:lnTo>
                    <a:pt x="1" y="706"/>
                  </a:lnTo>
                  <a:lnTo>
                    <a:pt x="4" y="720"/>
                  </a:lnTo>
                  <a:lnTo>
                    <a:pt x="9" y="732"/>
                  </a:lnTo>
                  <a:lnTo>
                    <a:pt x="14" y="743"/>
                  </a:lnTo>
                  <a:lnTo>
                    <a:pt x="21" y="753"/>
                  </a:lnTo>
                  <a:lnTo>
                    <a:pt x="30" y="762"/>
                  </a:lnTo>
                  <a:lnTo>
                    <a:pt x="39" y="771"/>
                  </a:lnTo>
                  <a:lnTo>
                    <a:pt x="51" y="777"/>
                  </a:lnTo>
                  <a:lnTo>
                    <a:pt x="64" y="783"/>
                  </a:lnTo>
                  <a:lnTo>
                    <a:pt x="76" y="787"/>
                  </a:lnTo>
                  <a:lnTo>
                    <a:pt x="90" y="791"/>
                  </a:lnTo>
                  <a:lnTo>
                    <a:pt x="107" y="794"/>
                  </a:lnTo>
                  <a:lnTo>
                    <a:pt x="124" y="794"/>
                  </a:lnTo>
                  <a:lnTo>
                    <a:pt x="141" y="794"/>
                  </a:lnTo>
                  <a:lnTo>
                    <a:pt x="159" y="792"/>
                  </a:lnTo>
                  <a:lnTo>
                    <a:pt x="180" y="790"/>
                  </a:lnTo>
                  <a:lnTo>
                    <a:pt x="200" y="786"/>
                  </a:lnTo>
                  <a:lnTo>
                    <a:pt x="222" y="782"/>
                  </a:lnTo>
                  <a:lnTo>
                    <a:pt x="245" y="776"/>
                  </a:lnTo>
                  <a:lnTo>
                    <a:pt x="269" y="768"/>
                  </a:lnTo>
                  <a:lnTo>
                    <a:pt x="282" y="815"/>
                  </a:lnTo>
                  <a:lnTo>
                    <a:pt x="297" y="857"/>
                  </a:lnTo>
                  <a:lnTo>
                    <a:pt x="315" y="892"/>
                  </a:lnTo>
                  <a:lnTo>
                    <a:pt x="334" y="921"/>
                  </a:lnTo>
                  <a:lnTo>
                    <a:pt x="355" y="944"/>
                  </a:lnTo>
                  <a:lnTo>
                    <a:pt x="378" y="961"/>
                  </a:lnTo>
                  <a:lnTo>
                    <a:pt x="402" y="971"/>
                  </a:lnTo>
                  <a:lnTo>
                    <a:pt x="427" y="975"/>
                  </a:lnTo>
                  <a:lnTo>
                    <a:pt x="453" y="971"/>
                  </a:lnTo>
                  <a:lnTo>
                    <a:pt x="477" y="961"/>
                  </a:lnTo>
                  <a:lnTo>
                    <a:pt x="499" y="944"/>
                  </a:lnTo>
                  <a:lnTo>
                    <a:pt x="519" y="921"/>
                  </a:lnTo>
                  <a:lnTo>
                    <a:pt x="539" y="892"/>
                  </a:lnTo>
                  <a:lnTo>
                    <a:pt x="556" y="856"/>
                  </a:lnTo>
                  <a:lnTo>
                    <a:pt x="572" y="814"/>
                  </a:lnTo>
                  <a:lnTo>
                    <a:pt x="585" y="767"/>
                  </a:lnTo>
                  <a:lnTo>
                    <a:pt x="587" y="768"/>
                  </a:lnTo>
                  <a:lnTo>
                    <a:pt x="588" y="768"/>
                  </a:lnTo>
                  <a:lnTo>
                    <a:pt x="591" y="769"/>
                  </a:lnTo>
                  <a:lnTo>
                    <a:pt x="592" y="769"/>
                  </a:lnTo>
                  <a:lnTo>
                    <a:pt x="599" y="781"/>
                  </a:lnTo>
                  <a:lnTo>
                    <a:pt x="606" y="792"/>
                  </a:lnTo>
                  <a:lnTo>
                    <a:pt x="615" y="801"/>
                  </a:lnTo>
                  <a:lnTo>
                    <a:pt x="625" y="810"/>
                  </a:lnTo>
                  <a:lnTo>
                    <a:pt x="637" y="817"/>
                  </a:lnTo>
                  <a:lnTo>
                    <a:pt x="648" y="822"/>
                  </a:lnTo>
                  <a:lnTo>
                    <a:pt x="661" y="824"/>
                  </a:lnTo>
                  <a:lnTo>
                    <a:pt x="675" y="825"/>
                  </a:lnTo>
                  <a:lnTo>
                    <a:pt x="685" y="825"/>
                  </a:lnTo>
                  <a:lnTo>
                    <a:pt x="694" y="823"/>
                  </a:lnTo>
                  <a:lnTo>
                    <a:pt x="705" y="820"/>
                  </a:lnTo>
                  <a:lnTo>
                    <a:pt x="714" y="817"/>
                  </a:lnTo>
                  <a:lnTo>
                    <a:pt x="722" y="813"/>
                  </a:lnTo>
                  <a:lnTo>
                    <a:pt x="730" y="808"/>
                  </a:lnTo>
                  <a:lnTo>
                    <a:pt x="738" y="801"/>
                  </a:lnTo>
                  <a:lnTo>
                    <a:pt x="744" y="794"/>
                  </a:lnTo>
                  <a:lnTo>
                    <a:pt x="765" y="791"/>
                  </a:lnTo>
                  <a:lnTo>
                    <a:pt x="781" y="786"/>
                  </a:lnTo>
                  <a:lnTo>
                    <a:pt x="797" y="781"/>
                  </a:lnTo>
                  <a:lnTo>
                    <a:pt x="809" y="774"/>
                  </a:lnTo>
                  <a:lnTo>
                    <a:pt x="821" y="767"/>
                  </a:lnTo>
                  <a:lnTo>
                    <a:pt x="830" y="759"/>
                  </a:lnTo>
                  <a:lnTo>
                    <a:pt x="837" y="750"/>
                  </a:lnTo>
                  <a:lnTo>
                    <a:pt x="842" y="743"/>
                  </a:lnTo>
                  <a:lnTo>
                    <a:pt x="848" y="732"/>
                  </a:lnTo>
                  <a:lnTo>
                    <a:pt x="853" y="720"/>
                  </a:lnTo>
                  <a:lnTo>
                    <a:pt x="857" y="706"/>
                  </a:lnTo>
                  <a:lnTo>
                    <a:pt x="858" y="689"/>
                  </a:lnTo>
                  <a:lnTo>
                    <a:pt x="858" y="683"/>
                  </a:lnTo>
                  <a:lnTo>
                    <a:pt x="857" y="675"/>
                  </a:lnTo>
                  <a:lnTo>
                    <a:pt x="855" y="667"/>
                  </a:lnTo>
                  <a:lnTo>
                    <a:pt x="854" y="6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1" name="Freeform 9"/>
            <p:cNvSpPr>
              <a:spLocks noEditPoints="1"/>
            </p:cNvSpPr>
            <p:nvPr/>
          </p:nvSpPr>
          <p:spPr bwMode="auto">
            <a:xfrm>
              <a:off x="3896" y="1488"/>
              <a:ext cx="787" cy="905"/>
            </a:xfrm>
            <a:custGeom>
              <a:avLst/>
              <a:gdLst>
                <a:gd name="T0" fmla="*/ 721 w 787"/>
                <a:gd name="T1" fmla="*/ 378 h 905"/>
                <a:gd name="T2" fmla="*/ 764 w 787"/>
                <a:gd name="T3" fmla="*/ 197 h 905"/>
                <a:gd name="T4" fmla="*/ 653 w 787"/>
                <a:gd name="T5" fmla="*/ 180 h 905"/>
                <a:gd name="T6" fmla="*/ 487 w 787"/>
                <a:gd name="T7" fmla="*/ 93 h 905"/>
                <a:gd name="T8" fmla="*/ 271 w 787"/>
                <a:gd name="T9" fmla="*/ 170 h 905"/>
                <a:gd name="T10" fmla="*/ 170 w 787"/>
                <a:gd name="T11" fmla="*/ 153 h 905"/>
                <a:gd name="T12" fmla="*/ 53 w 787"/>
                <a:gd name="T13" fmla="*/ 171 h 905"/>
                <a:gd name="T14" fmla="*/ 0 w 787"/>
                <a:gd name="T15" fmla="*/ 253 h 905"/>
                <a:gd name="T16" fmla="*/ 66 w 787"/>
                <a:gd name="T17" fmla="*/ 523 h 905"/>
                <a:gd name="T18" fmla="*/ 35 w 787"/>
                <a:gd name="T19" fmla="*/ 712 h 905"/>
                <a:gd name="T20" fmla="*/ 239 w 787"/>
                <a:gd name="T21" fmla="*/ 694 h 905"/>
                <a:gd name="T22" fmla="*/ 455 w 787"/>
                <a:gd name="T23" fmla="*/ 868 h 905"/>
                <a:gd name="T24" fmla="*/ 579 w 787"/>
                <a:gd name="T25" fmla="*/ 705 h 905"/>
                <a:gd name="T26" fmla="*/ 663 w 787"/>
                <a:gd name="T27" fmla="*/ 751 h 905"/>
                <a:gd name="T28" fmla="*/ 770 w 787"/>
                <a:gd name="T29" fmla="*/ 698 h 905"/>
                <a:gd name="T30" fmla="*/ 760 w 787"/>
                <a:gd name="T31" fmla="*/ 243 h 905"/>
                <a:gd name="T32" fmla="*/ 608 w 787"/>
                <a:gd name="T33" fmla="*/ 416 h 905"/>
                <a:gd name="T34" fmla="*/ 587 w 787"/>
                <a:gd name="T35" fmla="*/ 222 h 905"/>
                <a:gd name="T36" fmla="*/ 418 w 787"/>
                <a:gd name="T37" fmla="*/ 583 h 905"/>
                <a:gd name="T38" fmla="*/ 318 w 787"/>
                <a:gd name="T39" fmla="*/ 553 h 905"/>
                <a:gd name="T40" fmla="*/ 266 w 787"/>
                <a:gd name="T41" fmla="*/ 435 h 905"/>
                <a:gd name="T42" fmla="*/ 335 w 787"/>
                <a:gd name="T43" fmla="*/ 338 h 905"/>
                <a:gd name="T44" fmla="*/ 435 w 787"/>
                <a:gd name="T45" fmla="*/ 328 h 905"/>
                <a:gd name="T46" fmla="*/ 518 w 787"/>
                <a:gd name="T47" fmla="*/ 398 h 905"/>
                <a:gd name="T48" fmla="*/ 482 w 787"/>
                <a:gd name="T49" fmla="*/ 545 h 905"/>
                <a:gd name="T50" fmla="*/ 463 w 787"/>
                <a:gd name="T51" fmla="*/ 632 h 905"/>
                <a:gd name="T52" fmla="*/ 474 w 787"/>
                <a:gd name="T53" fmla="*/ 581 h 905"/>
                <a:gd name="T54" fmla="*/ 334 w 787"/>
                <a:gd name="T55" fmla="*/ 628 h 905"/>
                <a:gd name="T56" fmla="*/ 285 w 787"/>
                <a:gd name="T57" fmla="*/ 563 h 905"/>
                <a:gd name="T58" fmla="*/ 359 w 787"/>
                <a:gd name="T59" fmla="*/ 608 h 905"/>
                <a:gd name="T60" fmla="*/ 193 w 787"/>
                <a:gd name="T61" fmla="*/ 438 h 905"/>
                <a:gd name="T62" fmla="*/ 239 w 787"/>
                <a:gd name="T63" fmla="*/ 476 h 905"/>
                <a:gd name="T64" fmla="*/ 334 w 787"/>
                <a:gd name="T65" fmla="*/ 275 h 905"/>
                <a:gd name="T66" fmla="*/ 307 w 787"/>
                <a:gd name="T67" fmla="*/ 324 h 905"/>
                <a:gd name="T68" fmla="*/ 463 w 787"/>
                <a:gd name="T69" fmla="*/ 269 h 905"/>
                <a:gd name="T70" fmla="*/ 495 w 787"/>
                <a:gd name="T71" fmla="*/ 333 h 905"/>
                <a:gd name="T72" fmla="*/ 422 w 787"/>
                <a:gd name="T73" fmla="*/ 290 h 905"/>
                <a:gd name="T74" fmla="*/ 585 w 787"/>
                <a:gd name="T75" fmla="*/ 470 h 905"/>
                <a:gd name="T76" fmla="*/ 544 w 787"/>
                <a:gd name="T77" fmla="*/ 412 h 905"/>
                <a:gd name="T78" fmla="*/ 473 w 787"/>
                <a:gd name="T79" fmla="*/ 236 h 905"/>
                <a:gd name="T80" fmla="*/ 312 w 787"/>
                <a:gd name="T81" fmla="*/ 236 h 905"/>
                <a:gd name="T82" fmla="*/ 81 w 787"/>
                <a:gd name="T83" fmla="*/ 172 h 905"/>
                <a:gd name="T84" fmla="*/ 147 w 787"/>
                <a:gd name="T85" fmla="*/ 166 h 905"/>
                <a:gd name="T86" fmla="*/ 145 w 787"/>
                <a:gd name="T87" fmla="*/ 218 h 905"/>
                <a:gd name="T88" fmla="*/ 77 w 787"/>
                <a:gd name="T89" fmla="*/ 202 h 905"/>
                <a:gd name="T90" fmla="*/ 31 w 787"/>
                <a:gd name="T91" fmla="*/ 226 h 905"/>
                <a:gd name="T92" fmla="*/ 117 w 787"/>
                <a:gd name="T93" fmla="*/ 258 h 905"/>
                <a:gd name="T94" fmla="*/ 216 w 787"/>
                <a:gd name="T95" fmla="*/ 227 h 905"/>
                <a:gd name="T96" fmla="*/ 198 w 787"/>
                <a:gd name="T97" fmla="*/ 400 h 905"/>
                <a:gd name="T98" fmla="*/ 29 w 787"/>
                <a:gd name="T99" fmla="*/ 263 h 905"/>
                <a:gd name="T100" fmla="*/ 132 w 787"/>
                <a:gd name="T101" fmla="*/ 492 h 905"/>
                <a:gd name="T102" fmla="*/ 251 w 787"/>
                <a:gd name="T103" fmla="*/ 629 h 905"/>
                <a:gd name="T104" fmla="*/ 69 w 787"/>
                <a:gd name="T105" fmla="*/ 696 h 905"/>
                <a:gd name="T106" fmla="*/ 307 w 787"/>
                <a:gd name="T107" fmla="*/ 761 h 905"/>
                <a:gd name="T108" fmla="*/ 419 w 787"/>
                <a:gd name="T109" fmla="*/ 641 h 905"/>
                <a:gd name="T110" fmla="*/ 422 w 787"/>
                <a:gd name="T111" fmla="*/ 864 h 905"/>
                <a:gd name="T112" fmla="*/ 615 w 787"/>
                <a:gd name="T113" fmla="*/ 712 h 905"/>
                <a:gd name="T114" fmla="*/ 649 w 787"/>
                <a:gd name="T115" fmla="*/ 675 h 905"/>
                <a:gd name="T116" fmla="*/ 755 w 787"/>
                <a:gd name="T117" fmla="*/ 675 h 905"/>
                <a:gd name="T118" fmla="*/ 677 w 787"/>
                <a:gd name="T119" fmla="*/ 661 h 905"/>
                <a:gd name="T120" fmla="*/ 590 w 787"/>
                <a:gd name="T121" fmla="*/ 680 h 905"/>
                <a:gd name="T122" fmla="*/ 543 w 787"/>
                <a:gd name="T123" fmla="*/ 535 h 905"/>
                <a:gd name="T124" fmla="*/ 716 w 787"/>
                <a:gd name="T125" fmla="*/ 560 h 90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787"/>
                <a:gd name="T190" fmla="*/ 0 h 905"/>
                <a:gd name="T191" fmla="*/ 787 w 787"/>
                <a:gd name="T192" fmla="*/ 905 h 90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787" h="905">
                  <a:moveTo>
                    <a:pt x="784" y="632"/>
                  </a:moveTo>
                  <a:lnTo>
                    <a:pt x="778" y="613"/>
                  </a:lnTo>
                  <a:lnTo>
                    <a:pt x="768" y="592"/>
                  </a:lnTo>
                  <a:lnTo>
                    <a:pt x="755" y="571"/>
                  </a:lnTo>
                  <a:lnTo>
                    <a:pt x="740" y="548"/>
                  </a:lnTo>
                  <a:lnTo>
                    <a:pt x="721" y="523"/>
                  </a:lnTo>
                  <a:lnTo>
                    <a:pt x="700" y="500"/>
                  </a:lnTo>
                  <a:lnTo>
                    <a:pt x="676" y="475"/>
                  </a:lnTo>
                  <a:lnTo>
                    <a:pt x="649" y="451"/>
                  </a:lnTo>
                  <a:lnTo>
                    <a:pt x="676" y="426"/>
                  </a:lnTo>
                  <a:lnTo>
                    <a:pt x="700" y="401"/>
                  </a:lnTo>
                  <a:lnTo>
                    <a:pt x="721" y="378"/>
                  </a:lnTo>
                  <a:lnTo>
                    <a:pt x="740" y="354"/>
                  </a:lnTo>
                  <a:lnTo>
                    <a:pt x="755" y="331"/>
                  </a:lnTo>
                  <a:lnTo>
                    <a:pt x="768" y="309"/>
                  </a:lnTo>
                  <a:lnTo>
                    <a:pt x="778" y="289"/>
                  </a:lnTo>
                  <a:lnTo>
                    <a:pt x="784" y="269"/>
                  </a:lnTo>
                  <a:lnTo>
                    <a:pt x="787" y="253"/>
                  </a:lnTo>
                  <a:lnTo>
                    <a:pt x="787" y="238"/>
                  </a:lnTo>
                  <a:lnTo>
                    <a:pt x="783" y="225"/>
                  </a:lnTo>
                  <a:lnTo>
                    <a:pt x="777" y="212"/>
                  </a:lnTo>
                  <a:lnTo>
                    <a:pt x="773" y="207"/>
                  </a:lnTo>
                  <a:lnTo>
                    <a:pt x="769" y="202"/>
                  </a:lnTo>
                  <a:lnTo>
                    <a:pt x="764" y="197"/>
                  </a:lnTo>
                  <a:lnTo>
                    <a:pt x="758" y="193"/>
                  </a:lnTo>
                  <a:lnTo>
                    <a:pt x="751" y="189"/>
                  </a:lnTo>
                  <a:lnTo>
                    <a:pt x="745" y="187"/>
                  </a:lnTo>
                  <a:lnTo>
                    <a:pt x="737" y="184"/>
                  </a:lnTo>
                  <a:lnTo>
                    <a:pt x="730" y="181"/>
                  </a:lnTo>
                  <a:lnTo>
                    <a:pt x="721" y="180"/>
                  </a:lnTo>
                  <a:lnTo>
                    <a:pt x="710" y="179"/>
                  </a:lnTo>
                  <a:lnTo>
                    <a:pt x="700" y="178"/>
                  </a:lnTo>
                  <a:lnTo>
                    <a:pt x="690" y="178"/>
                  </a:lnTo>
                  <a:lnTo>
                    <a:pt x="679" y="178"/>
                  </a:lnTo>
                  <a:lnTo>
                    <a:pt x="666" y="179"/>
                  </a:lnTo>
                  <a:lnTo>
                    <a:pt x="653" y="180"/>
                  </a:lnTo>
                  <a:lnTo>
                    <a:pt x="640" y="183"/>
                  </a:lnTo>
                  <a:lnTo>
                    <a:pt x="627" y="185"/>
                  </a:lnTo>
                  <a:lnTo>
                    <a:pt x="613" y="188"/>
                  </a:lnTo>
                  <a:lnTo>
                    <a:pt x="599" y="192"/>
                  </a:lnTo>
                  <a:lnTo>
                    <a:pt x="584" y="195"/>
                  </a:lnTo>
                  <a:lnTo>
                    <a:pt x="570" y="199"/>
                  </a:lnTo>
                  <a:lnTo>
                    <a:pt x="555" y="204"/>
                  </a:lnTo>
                  <a:lnTo>
                    <a:pt x="538" y="209"/>
                  </a:lnTo>
                  <a:lnTo>
                    <a:pt x="523" y="216"/>
                  </a:lnTo>
                  <a:lnTo>
                    <a:pt x="513" y="171"/>
                  </a:lnTo>
                  <a:lnTo>
                    <a:pt x="501" y="130"/>
                  </a:lnTo>
                  <a:lnTo>
                    <a:pt x="487" y="93"/>
                  </a:lnTo>
                  <a:lnTo>
                    <a:pt x="472" y="61"/>
                  </a:lnTo>
                  <a:lnTo>
                    <a:pt x="455" y="36"/>
                  </a:lnTo>
                  <a:lnTo>
                    <a:pt x="436" y="17"/>
                  </a:lnTo>
                  <a:lnTo>
                    <a:pt x="415" y="4"/>
                  </a:lnTo>
                  <a:lnTo>
                    <a:pt x="392" y="0"/>
                  </a:lnTo>
                  <a:lnTo>
                    <a:pt x="370" y="4"/>
                  </a:lnTo>
                  <a:lnTo>
                    <a:pt x="349" y="17"/>
                  </a:lnTo>
                  <a:lnTo>
                    <a:pt x="330" y="36"/>
                  </a:lnTo>
                  <a:lnTo>
                    <a:pt x="312" y="61"/>
                  </a:lnTo>
                  <a:lnTo>
                    <a:pt x="297" y="93"/>
                  </a:lnTo>
                  <a:lnTo>
                    <a:pt x="283" y="129"/>
                  </a:lnTo>
                  <a:lnTo>
                    <a:pt x="271" y="170"/>
                  </a:lnTo>
                  <a:lnTo>
                    <a:pt x="261" y="215"/>
                  </a:lnTo>
                  <a:lnTo>
                    <a:pt x="251" y="211"/>
                  </a:lnTo>
                  <a:lnTo>
                    <a:pt x="241" y="207"/>
                  </a:lnTo>
                  <a:lnTo>
                    <a:pt x="230" y="204"/>
                  </a:lnTo>
                  <a:lnTo>
                    <a:pt x="221" y="201"/>
                  </a:lnTo>
                  <a:lnTo>
                    <a:pt x="211" y="198"/>
                  </a:lnTo>
                  <a:lnTo>
                    <a:pt x="202" y="195"/>
                  </a:lnTo>
                  <a:lnTo>
                    <a:pt x="192" y="193"/>
                  </a:lnTo>
                  <a:lnTo>
                    <a:pt x="183" y="190"/>
                  </a:lnTo>
                  <a:lnTo>
                    <a:pt x="182" y="176"/>
                  </a:lnTo>
                  <a:lnTo>
                    <a:pt x="177" y="165"/>
                  </a:lnTo>
                  <a:lnTo>
                    <a:pt x="170" y="153"/>
                  </a:lnTo>
                  <a:lnTo>
                    <a:pt x="163" y="144"/>
                  </a:lnTo>
                  <a:lnTo>
                    <a:pt x="152" y="135"/>
                  </a:lnTo>
                  <a:lnTo>
                    <a:pt x="142" y="130"/>
                  </a:lnTo>
                  <a:lnTo>
                    <a:pt x="129" y="127"/>
                  </a:lnTo>
                  <a:lnTo>
                    <a:pt x="117" y="125"/>
                  </a:lnTo>
                  <a:lnTo>
                    <a:pt x="104" y="127"/>
                  </a:lnTo>
                  <a:lnTo>
                    <a:pt x="92" y="130"/>
                  </a:lnTo>
                  <a:lnTo>
                    <a:pt x="81" y="135"/>
                  </a:lnTo>
                  <a:lnTo>
                    <a:pt x="72" y="142"/>
                  </a:lnTo>
                  <a:lnTo>
                    <a:pt x="64" y="151"/>
                  </a:lnTo>
                  <a:lnTo>
                    <a:pt x="58" y="160"/>
                  </a:lnTo>
                  <a:lnTo>
                    <a:pt x="53" y="171"/>
                  </a:lnTo>
                  <a:lnTo>
                    <a:pt x="50" y="183"/>
                  </a:lnTo>
                  <a:lnTo>
                    <a:pt x="44" y="185"/>
                  </a:lnTo>
                  <a:lnTo>
                    <a:pt x="38" y="188"/>
                  </a:lnTo>
                  <a:lnTo>
                    <a:pt x="31" y="192"/>
                  </a:lnTo>
                  <a:lnTo>
                    <a:pt x="26" y="195"/>
                  </a:lnTo>
                  <a:lnTo>
                    <a:pt x="21" y="199"/>
                  </a:lnTo>
                  <a:lnTo>
                    <a:pt x="16" y="203"/>
                  </a:lnTo>
                  <a:lnTo>
                    <a:pt x="12" y="207"/>
                  </a:lnTo>
                  <a:lnTo>
                    <a:pt x="9" y="212"/>
                  </a:lnTo>
                  <a:lnTo>
                    <a:pt x="3" y="225"/>
                  </a:lnTo>
                  <a:lnTo>
                    <a:pt x="0" y="238"/>
                  </a:lnTo>
                  <a:lnTo>
                    <a:pt x="0" y="253"/>
                  </a:lnTo>
                  <a:lnTo>
                    <a:pt x="3" y="269"/>
                  </a:lnTo>
                  <a:lnTo>
                    <a:pt x="9" y="289"/>
                  </a:lnTo>
                  <a:lnTo>
                    <a:pt x="18" y="309"/>
                  </a:lnTo>
                  <a:lnTo>
                    <a:pt x="31" y="331"/>
                  </a:lnTo>
                  <a:lnTo>
                    <a:pt x="48" y="354"/>
                  </a:lnTo>
                  <a:lnTo>
                    <a:pt x="66" y="378"/>
                  </a:lnTo>
                  <a:lnTo>
                    <a:pt x="87" y="401"/>
                  </a:lnTo>
                  <a:lnTo>
                    <a:pt x="110" y="426"/>
                  </a:lnTo>
                  <a:lnTo>
                    <a:pt x="137" y="451"/>
                  </a:lnTo>
                  <a:lnTo>
                    <a:pt x="110" y="475"/>
                  </a:lnTo>
                  <a:lnTo>
                    <a:pt x="87" y="500"/>
                  </a:lnTo>
                  <a:lnTo>
                    <a:pt x="66" y="523"/>
                  </a:lnTo>
                  <a:lnTo>
                    <a:pt x="48" y="548"/>
                  </a:lnTo>
                  <a:lnTo>
                    <a:pt x="31" y="571"/>
                  </a:lnTo>
                  <a:lnTo>
                    <a:pt x="18" y="592"/>
                  </a:lnTo>
                  <a:lnTo>
                    <a:pt x="9" y="613"/>
                  </a:lnTo>
                  <a:lnTo>
                    <a:pt x="3" y="632"/>
                  </a:lnTo>
                  <a:lnTo>
                    <a:pt x="0" y="649"/>
                  </a:lnTo>
                  <a:lnTo>
                    <a:pt x="0" y="664"/>
                  </a:lnTo>
                  <a:lnTo>
                    <a:pt x="3" y="677"/>
                  </a:lnTo>
                  <a:lnTo>
                    <a:pt x="9" y="689"/>
                  </a:lnTo>
                  <a:lnTo>
                    <a:pt x="16" y="698"/>
                  </a:lnTo>
                  <a:lnTo>
                    <a:pt x="25" y="706"/>
                  </a:lnTo>
                  <a:lnTo>
                    <a:pt x="35" y="712"/>
                  </a:lnTo>
                  <a:lnTo>
                    <a:pt x="45" y="717"/>
                  </a:lnTo>
                  <a:lnTo>
                    <a:pt x="58" y="721"/>
                  </a:lnTo>
                  <a:lnTo>
                    <a:pt x="72" y="724"/>
                  </a:lnTo>
                  <a:lnTo>
                    <a:pt x="87" y="725"/>
                  </a:lnTo>
                  <a:lnTo>
                    <a:pt x="103" y="724"/>
                  </a:lnTo>
                  <a:lnTo>
                    <a:pt x="121" y="724"/>
                  </a:lnTo>
                  <a:lnTo>
                    <a:pt x="138" y="721"/>
                  </a:lnTo>
                  <a:lnTo>
                    <a:pt x="158" y="717"/>
                  </a:lnTo>
                  <a:lnTo>
                    <a:pt x="177" y="714"/>
                  </a:lnTo>
                  <a:lnTo>
                    <a:pt x="197" y="709"/>
                  </a:lnTo>
                  <a:lnTo>
                    <a:pt x="218" y="702"/>
                  </a:lnTo>
                  <a:lnTo>
                    <a:pt x="239" y="694"/>
                  </a:lnTo>
                  <a:lnTo>
                    <a:pt x="261" y="687"/>
                  </a:lnTo>
                  <a:lnTo>
                    <a:pt x="271" y="732"/>
                  </a:lnTo>
                  <a:lnTo>
                    <a:pt x="283" y="774"/>
                  </a:lnTo>
                  <a:lnTo>
                    <a:pt x="297" y="811"/>
                  </a:lnTo>
                  <a:lnTo>
                    <a:pt x="312" y="843"/>
                  </a:lnTo>
                  <a:lnTo>
                    <a:pt x="329" y="869"/>
                  </a:lnTo>
                  <a:lnTo>
                    <a:pt x="348" y="888"/>
                  </a:lnTo>
                  <a:lnTo>
                    <a:pt x="370" y="901"/>
                  </a:lnTo>
                  <a:lnTo>
                    <a:pt x="392" y="905"/>
                  </a:lnTo>
                  <a:lnTo>
                    <a:pt x="415" y="901"/>
                  </a:lnTo>
                  <a:lnTo>
                    <a:pt x="436" y="888"/>
                  </a:lnTo>
                  <a:lnTo>
                    <a:pt x="455" y="868"/>
                  </a:lnTo>
                  <a:lnTo>
                    <a:pt x="473" y="843"/>
                  </a:lnTo>
                  <a:lnTo>
                    <a:pt x="488" y="811"/>
                  </a:lnTo>
                  <a:lnTo>
                    <a:pt x="502" y="774"/>
                  </a:lnTo>
                  <a:lnTo>
                    <a:pt x="514" y="732"/>
                  </a:lnTo>
                  <a:lnTo>
                    <a:pt x="524" y="687"/>
                  </a:lnTo>
                  <a:lnTo>
                    <a:pt x="532" y="689"/>
                  </a:lnTo>
                  <a:lnTo>
                    <a:pt x="541" y="692"/>
                  </a:lnTo>
                  <a:lnTo>
                    <a:pt x="548" y="696"/>
                  </a:lnTo>
                  <a:lnTo>
                    <a:pt x="556" y="698"/>
                  </a:lnTo>
                  <a:lnTo>
                    <a:pt x="564" y="701"/>
                  </a:lnTo>
                  <a:lnTo>
                    <a:pt x="571" y="703"/>
                  </a:lnTo>
                  <a:lnTo>
                    <a:pt x="579" y="705"/>
                  </a:lnTo>
                  <a:lnTo>
                    <a:pt x="587" y="707"/>
                  </a:lnTo>
                  <a:lnTo>
                    <a:pt x="588" y="717"/>
                  </a:lnTo>
                  <a:lnTo>
                    <a:pt x="592" y="726"/>
                  </a:lnTo>
                  <a:lnTo>
                    <a:pt x="597" y="735"/>
                  </a:lnTo>
                  <a:lnTo>
                    <a:pt x="604" y="742"/>
                  </a:lnTo>
                  <a:lnTo>
                    <a:pt x="612" y="748"/>
                  </a:lnTo>
                  <a:lnTo>
                    <a:pt x="620" y="752"/>
                  </a:lnTo>
                  <a:lnTo>
                    <a:pt x="630" y="754"/>
                  </a:lnTo>
                  <a:lnTo>
                    <a:pt x="640" y="756"/>
                  </a:lnTo>
                  <a:lnTo>
                    <a:pt x="648" y="756"/>
                  </a:lnTo>
                  <a:lnTo>
                    <a:pt x="656" y="753"/>
                  </a:lnTo>
                  <a:lnTo>
                    <a:pt x="663" y="751"/>
                  </a:lnTo>
                  <a:lnTo>
                    <a:pt x="670" y="747"/>
                  </a:lnTo>
                  <a:lnTo>
                    <a:pt x="676" y="743"/>
                  </a:lnTo>
                  <a:lnTo>
                    <a:pt x="681" y="738"/>
                  </a:lnTo>
                  <a:lnTo>
                    <a:pt x="686" y="732"/>
                  </a:lnTo>
                  <a:lnTo>
                    <a:pt x="690" y="725"/>
                  </a:lnTo>
                  <a:lnTo>
                    <a:pt x="705" y="725"/>
                  </a:lnTo>
                  <a:lnTo>
                    <a:pt x="718" y="723"/>
                  </a:lnTo>
                  <a:lnTo>
                    <a:pt x="731" y="720"/>
                  </a:lnTo>
                  <a:lnTo>
                    <a:pt x="744" y="716"/>
                  </a:lnTo>
                  <a:lnTo>
                    <a:pt x="754" y="712"/>
                  </a:lnTo>
                  <a:lnTo>
                    <a:pt x="763" y="706"/>
                  </a:lnTo>
                  <a:lnTo>
                    <a:pt x="770" y="698"/>
                  </a:lnTo>
                  <a:lnTo>
                    <a:pt x="777" y="689"/>
                  </a:lnTo>
                  <a:lnTo>
                    <a:pt x="783" y="677"/>
                  </a:lnTo>
                  <a:lnTo>
                    <a:pt x="787" y="664"/>
                  </a:lnTo>
                  <a:lnTo>
                    <a:pt x="787" y="649"/>
                  </a:lnTo>
                  <a:lnTo>
                    <a:pt x="784" y="632"/>
                  </a:lnTo>
                  <a:close/>
                  <a:moveTo>
                    <a:pt x="723" y="207"/>
                  </a:moveTo>
                  <a:lnTo>
                    <a:pt x="733" y="211"/>
                  </a:lnTo>
                  <a:lnTo>
                    <a:pt x="742" y="215"/>
                  </a:lnTo>
                  <a:lnTo>
                    <a:pt x="750" y="220"/>
                  </a:lnTo>
                  <a:lnTo>
                    <a:pt x="755" y="226"/>
                  </a:lnTo>
                  <a:lnTo>
                    <a:pt x="758" y="234"/>
                  </a:lnTo>
                  <a:lnTo>
                    <a:pt x="760" y="243"/>
                  </a:lnTo>
                  <a:lnTo>
                    <a:pt x="760" y="252"/>
                  </a:lnTo>
                  <a:lnTo>
                    <a:pt x="758" y="263"/>
                  </a:lnTo>
                  <a:lnTo>
                    <a:pt x="753" y="281"/>
                  </a:lnTo>
                  <a:lnTo>
                    <a:pt x="744" y="300"/>
                  </a:lnTo>
                  <a:lnTo>
                    <a:pt x="731" y="321"/>
                  </a:lnTo>
                  <a:lnTo>
                    <a:pt x="716" y="342"/>
                  </a:lnTo>
                  <a:lnTo>
                    <a:pt x="698" y="364"/>
                  </a:lnTo>
                  <a:lnTo>
                    <a:pt x="677" y="387"/>
                  </a:lnTo>
                  <a:lnTo>
                    <a:pt x="654" y="410"/>
                  </a:lnTo>
                  <a:lnTo>
                    <a:pt x="629" y="433"/>
                  </a:lnTo>
                  <a:lnTo>
                    <a:pt x="618" y="425"/>
                  </a:lnTo>
                  <a:lnTo>
                    <a:pt x="608" y="416"/>
                  </a:lnTo>
                  <a:lnTo>
                    <a:pt x="598" y="409"/>
                  </a:lnTo>
                  <a:lnTo>
                    <a:pt x="588" y="400"/>
                  </a:lnTo>
                  <a:lnTo>
                    <a:pt x="576" y="391"/>
                  </a:lnTo>
                  <a:lnTo>
                    <a:pt x="565" y="383"/>
                  </a:lnTo>
                  <a:lnTo>
                    <a:pt x="553" y="374"/>
                  </a:lnTo>
                  <a:lnTo>
                    <a:pt x="542" y="366"/>
                  </a:lnTo>
                  <a:lnTo>
                    <a:pt x="539" y="335"/>
                  </a:lnTo>
                  <a:lnTo>
                    <a:pt x="537" y="303"/>
                  </a:lnTo>
                  <a:lnTo>
                    <a:pt x="533" y="272"/>
                  </a:lnTo>
                  <a:lnTo>
                    <a:pt x="528" y="243"/>
                  </a:lnTo>
                  <a:lnTo>
                    <a:pt x="558" y="231"/>
                  </a:lnTo>
                  <a:lnTo>
                    <a:pt x="587" y="222"/>
                  </a:lnTo>
                  <a:lnTo>
                    <a:pt x="615" y="215"/>
                  </a:lnTo>
                  <a:lnTo>
                    <a:pt x="640" y="209"/>
                  </a:lnTo>
                  <a:lnTo>
                    <a:pt x="664" y="206"/>
                  </a:lnTo>
                  <a:lnTo>
                    <a:pt x="686" y="203"/>
                  </a:lnTo>
                  <a:lnTo>
                    <a:pt x="707" y="204"/>
                  </a:lnTo>
                  <a:lnTo>
                    <a:pt x="723" y="207"/>
                  </a:lnTo>
                  <a:close/>
                  <a:moveTo>
                    <a:pt x="460" y="558"/>
                  </a:moveTo>
                  <a:lnTo>
                    <a:pt x="451" y="563"/>
                  </a:lnTo>
                  <a:lnTo>
                    <a:pt x="444" y="568"/>
                  </a:lnTo>
                  <a:lnTo>
                    <a:pt x="435" y="573"/>
                  </a:lnTo>
                  <a:lnTo>
                    <a:pt x="427" y="578"/>
                  </a:lnTo>
                  <a:lnTo>
                    <a:pt x="418" y="583"/>
                  </a:lnTo>
                  <a:lnTo>
                    <a:pt x="410" y="587"/>
                  </a:lnTo>
                  <a:lnTo>
                    <a:pt x="401" y="592"/>
                  </a:lnTo>
                  <a:lnTo>
                    <a:pt x="394" y="597"/>
                  </a:lnTo>
                  <a:lnTo>
                    <a:pt x="386" y="592"/>
                  </a:lnTo>
                  <a:lnTo>
                    <a:pt x="377" y="587"/>
                  </a:lnTo>
                  <a:lnTo>
                    <a:pt x="370" y="583"/>
                  </a:lnTo>
                  <a:lnTo>
                    <a:pt x="361" y="578"/>
                  </a:lnTo>
                  <a:lnTo>
                    <a:pt x="352" y="573"/>
                  </a:lnTo>
                  <a:lnTo>
                    <a:pt x="343" y="568"/>
                  </a:lnTo>
                  <a:lnTo>
                    <a:pt x="335" y="563"/>
                  </a:lnTo>
                  <a:lnTo>
                    <a:pt x="326" y="558"/>
                  </a:lnTo>
                  <a:lnTo>
                    <a:pt x="318" y="553"/>
                  </a:lnTo>
                  <a:lnTo>
                    <a:pt x="311" y="548"/>
                  </a:lnTo>
                  <a:lnTo>
                    <a:pt x="303" y="544"/>
                  </a:lnTo>
                  <a:lnTo>
                    <a:pt x="297" y="539"/>
                  </a:lnTo>
                  <a:lnTo>
                    <a:pt x="289" y="534"/>
                  </a:lnTo>
                  <a:lnTo>
                    <a:pt x="281" y="529"/>
                  </a:lnTo>
                  <a:lnTo>
                    <a:pt x="275" y="525"/>
                  </a:lnTo>
                  <a:lnTo>
                    <a:pt x="267" y="520"/>
                  </a:lnTo>
                  <a:lnTo>
                    <a:pt x="266" y="503"/>
                  </a:lnTo>
                  <a:lnTo>
                    <a:pt x="266" y="486"/>
                  </a:lnTo>
                  <a:lnTo>
                    <a:pt x="266" y="470"/>
                  </a:lnTo>
                  <a:lnTo>
                    <a:pt x="266" y="453"/>
                  </a:lnTo>
                  <a:lnTo>
                    <a:pt x="266" y="435"/>
                  </a:lnTo>
                  <a:lnTo>
                    <a:pt x="266" y="418"/>
                  </a:lnTo>
                  <a:lnTo>
                    <a:pt x="266" y="400"/>
                  </a:lnTo>
                  <a:lnTo>
                    <a:pt x="267" y="382"/>
                  </a:lnTo>
                  <a:lnTo>
                    <a:pt x="275" y="377"/>
                  </a:lnTo>
                  <a:lnTo>
                    <a:pt x="281" y="372"/>
                  </a:lnTo>
                  <a:lnTo>
                    <a:pt x="289" y="368"/>
                  </a:lnTo>
                  <a:lnTo>
                    <a:pt x="297" y="363"/>
                  </a:lnTo>
                  <a:lnTo>
                    <a:pt x="303" y="358"/>
                  </a:lnTo>
                  <a:lnTo>
                    <a:pt x="311" y="352"/>
                  </a:lnTo>
                  <a:lnTo>
                    <a:pt x="318" y="349"/>
                  </a:lnTo>
                  <a:lnTo>
                    <a:pt x="326" y="344"/>
                  </a:lnTo>
                  <a:lnTo>
                    <a:pt x="335" y="338"/>
                  </a:lnTo>
                  <a:lnTo>
                    <a:pt x="343" y="333"/>
                  </a:lnTo>
                  <a:lnTo>
                    <a:pt x="352" y="328"/>
                  </a:lnTo>
                  <a:lnTo>
                    <a:pt x="361" y="323"/>
                  </a:lnTo>
                  <a:lnTo>
                    <a:pt x="368" y="319"/>
                  </a:lnTo>
                  <a:lnTo>
                    <a:pt x="377" y="314"/>
                  </a:lnTo>
                  <a:lnTo>
                    <a:pt x="385" y="309"/>
                  </a:lnTo>
                  <a:lnTo>
                    <a:pt x="394" y="305"/>
                  </a:lnTo>
                  <a:lnTo>
                    <a:pt x="401" y="309"/>
                  </a:lnTo>
                  <a:lnTo>
                    <a:pt x="410" y="314"/>
                  </a:lnTo>
                  <a:lnTo>
                    <a:pt x="418" y="319"/>
                  </a:lnTo>
                  <a:lnTo>
                    <a:pt x="427" y="323"/>
                  </a:lnTo>
                  <a:lnTo>
                    <a:pt x="435" y="328"/>
                  </a:lnTo>
                  <a:lnTo>
                    <a:pt x="444" y="333"/>
                  </a:lnTo>
                  <a:lnTo>
                    <a:pt x="451" y="338"/>
                  </a:lnTo>
                  <a:lnTo>
                    <a:pt x="460" y="344"/>
                  </a:lnTo>
                  <a:lnTo>
                    <a:pt x="468" y="347"/>
                  </a:lnTo>
                  <a:lnTo>
                    <a:pt x="474" y="352"/>
                  </a:lnTo>
                  <a:lnTo>
                    <a:pt x="482" y="356"/>
                  </a:lnTo>
                  <a:lnTo>
                    <a:pt x="488" y="361"/>
                  </a:lnTo>
                  <a:lnTo>
                    <a:pt x="496" y="366"/>
                  </a:lnTo>
                  <a:lnTo>
                    <a:pt x="502" y="372"/>
                  </a:lnTo>
                  <a:lnTo>
                    <a:pt x="510" y="375"/>
                  </a:lnTo>
                  <a:lnTo>
                    <a:pt x="516" y="381"/>
                  </a:lnTo>
                  <a:lnTo>
                    <a:pt x="518" y="398"/>
                  </a:lnTo>
                  <a:lnTo>
                    <a:pt x="518" y="416"/>
                  </a:lnTo>
                  <a:lnTo>
                    <a:pt x="519" y="434"/>
                  </a:lnTo>
                  <a:lnTo>
                    <a:pt x="519" y="453"/>
                  </a:lnTo>
                  <a:lnTo>
                    <a:pt x="519" y="470"/>
                  </a:lnTo>
                  <a:lnTo>
                    <a:pt x="518" y="488"/>
                  </a:lnTo>
                  <a:lnTo>
                    <a:pt x="518" y="504"/>
                  </a:lnTo>
                  <a:lnTo>
                    <a:pt x="516" y="521"/>
                  </a:lnTo>
                  <a:lnTo>
                    <a:pt x="510" y="526"/>
                  </a:lnTo>
                  <a:lnTo>
                    <a:pt x="502" y="530"/>
                  </a:lnTo>
                  <a:lnTo>
                    <a:pt x="496" y="535"/>
                  </a:lnTo>
                  <a:lnTo>
                    <a:pt x="488" y="540"/>
                  </a:lnTo>
                  <a:lnTo>
                    <a:pt x="482" y="545"/>
                  </a:lnTo>
                  <a:lnTo>
                    <a:pt x="474" y="549"/>
                  </a:lnTo>
                  <a:lnTo>
                    <a:pt x="468" y="554"/>
                  </a:lnTo>
                  <a:lnTo>
                    <a:pt x="460" y="558"/>
                  </a:lnTo>
                  <a:close/>
                  <a:moveTo>
                    <a:pt x="515" y="554"/>
                  </a:moveTo>
                  <a:lnTo>
                    <a:pt x="513" y="580"/>
                  </a:lnTo>
                  <a:lnTo>
                    <a:pt x="510" y="604"/>
                  </a:lnTo>
                  <a:lnTo>
                    <a:pt x="507" y="627"/>
                  </a:lnTo>
                  <a:lnTo>
                    <a:pt x="504" y="650"/>
                  </a:lnTo>
                  <a:lnTo>
                    <a:pt x="493" y="646"/>
                  </a:lnTo>
                  <a:lnTo>
                    <a:pt x="483" y="641"/>
                  </a:lnTo>
                  <a:lnTo>
                    <a:pt x="473" y="636"/>
                  </a:lnTo>
                  <a:lnTo>
                    <a:pt x="463" y="632"/>
                  </a:lnTo>
                  <a:lnTo>
                    <a:pt x="452" y="627"/>
                  </a:lnTo>
                  <a:lnTo>
                    <a:pt x="442" y="622"/>
                  </a:lnTo>
                  <a:lnTo>
                    <a:pt x="432" y="617"/>
                  </a:lnTo>
                  <a:lnTo>
                    <a:pt x="422" y="612"/>
                  </a:lnTo>
                  <a:lnTo>
                    <a:pt x="428" y="608"/>
                  </a:lnTo>
                  <a:lnTo>
                    <a:pt x="435" y="604"/>
                  </a:lnTo>
                  <a:lnTo>
                    <a:pt x="441" y="600"/>
                  </a:lnTo>
                  <a:lnTo>
                    <a:pt x="449" y="596"/>
                  </a:lnTo>
                  <a:lnTo>
                    <a:pt x="455" y="592"/>
                  </a:lnTo>
                  <a:lnTo>
                    <a:pt x="461" y="589"/>
                  </a:lnTo>
                  <a:lnTo>
                    <a:pt x="468" y="585"/>
                  </a:lnTo>
                  <a:lnTo>
                    <a:pt x="474" y="581"/>
                  </a:lnTo>
                  <a:lnTo>
                    <a:pt x="479" y="577"/>
                  </a:lnTo>
                  <a:lnTo>
                    <a:pt x="484" y="575"/>
                  </a:lnTo>
                  <a:lnTo>
                    <a:pt x="490" y="571"/>
                  </a:lnTo>
                  <a:lnTo>
                    <a:pt x="495" y="567"/>
                  </a:lnTo>
                  <a:lnTo>
                    <a:pt x="500" y="564"/>
                  </a:lnTo>
                  <a:lnTo>
                    <a:pt x="505" y="560"/>
                  </a:lnTo>
                  <a:lnTo>
                    <a:pt x="510" y="558"/>
                  </a:lnTo>
                  <a:lnTo>
                    <a:pt x="515" y="554"/>
                  </a:lnTo>
                  <a:close/>
                  <a:moveTo>
                    <a:pt x="366" y="612"/>
                  </a:moveTo>
                  <a:lnTo>
                    <a:pt x="354" y="617"/>
                  </a:lnTo>
                  <a:lnTo>
                    <a:pt x="344" y="623"/>
                  </a:lnTo>
                  <a:lnTo>
                    <a:pt x="334" y="628"/>
                  </a:lnTo>
                  <a:lnTo>
                    <a:pt x="322" y="633"/>
                  </a:lnTo>
                  <a:lnTo>
                    <a:pt x="312" y="637"/>
                  </a:lnTo>
                  <a:lnTo>
                    <a:pt x="302" y="642"/>
                  </a:lnTo>
                  <a:lnTo>
                    <a:pt x="292" y="647"/>
                  </a:lnTo>
                  <a:lnTo>
                    <a:pt x="281" y="651"/>
                  </a:lnTo>
                  <a:lnTo>
                    <a:pt x="278" y="628"/>
                  </a:lnTo>
                  <a:lnTo>
                    <a:pt x="275" y="604"/>
                  </a:lnTo>
                  <a:lnTo>
                    <a:pt x="272" y="578"/>
                  </a:lnTo>
                  <a:lnTo>
                    <a:pt x="270" y="553"/>
                  </a:lnTo>
                  <a:lnTo>
                    <a:pt x="275" y="557"/>
                  </a:lnTo>
                  <a:lnTo>
                    <a:pt x="280" y="559"/>
                  </a:lnTo>
                  <a:lnTo>
                    <a:pt x="285" y="563"/>
                  </a:lnTo>
                  <a:lnTo>
                    <a:pt x="292" y="567"/>
                  </a:lnTo>
                  <a:lnTo>
                    <a:pt x="297" y="571"/>
                  </a:lnTo>
                  <a:lnTo>
                    <a:pt x="302" y="575"/>
                  </a:lnTo>
                  <a:lnTo>
                    <a:pt x="307" y="577"/>
                  </a:lnTo>
                  <a:lnTo>
                    <a:pt x="312" y="581"/>
                  </a:lnTo>
                  <a:lnTo>
                    <a:pt x="318" y="585"/>
                  </a:lnTo>
                  <a:lnTo>
                    <a:pt x="326" y="589"/>
                  </a:lnTo>
                  <a:lnTo>
                    <a:pt x="332" y="592"/>
                  </a:lnTo>
                  <a:lnTo>
                    <a:pt x="339" y="596"/>
                  </a:lnTo>
                  <a:lnTo>
                    <a:pt x="345" y="600"/>
                  </a:lnTo>
                  <a:lnTo>
                    <a:pt x="353" y="604"/>
                  </a:lnTo>
                  <a:lnTo>
                    <a:pt x="359" y="608"/>
                  </a:lnTo>
                  <a:lnTo>
                    <a:pt x="366" y="612"/>
                  </a:lnTo>
                  <a:close/>
                  <a:moveTo>
                    <a:pt x="241" y="499"/>
                  </a:moveTo>
                  <a:lnTo>
                    <a:pt x="232" y="493"/>
                  </a:lnTo>
                  <a:lnTo>
                    <a:pt x="224" y="488"/>
                  </a:lnTo>
                  <a:lnTo>
                    <a:pt x="216" y="481"/>
                  </a:lnTo>
                  <a:lnTo>
                    <a:pt x="207" y="475"/>
                  </a:lnTo>
                  <a:lnTo>
                    <a:pt x="200" y="470"/>
                  </a:lnTo>
                  <a:lnTo>
                    <a:pt x="192" y="463"/>
                  </a:lnTo>
                  <a:lnTo>
                    <a:pt x="186" y="457"/>
                  </a:lnTo>
                  <a:lnTo>
                    <a:pt x="178" y="451"/>
                  </a:lnTo>
                  <a:lnTo>
                    <a:pt x="186" y="444"/>
                  </a:lnTo>
                  <a:lnTo>
                    <a:pt x="193" y="438"/>
                  </a:lnTo>
                  <a:lnTo>
                    <a:pt x="201" y="432"/>
                  </a:lnTo>
                  <a:lnTo>
                    <a:pt x="209" y="426"/>
                  </a:lnTo>
                  <a:lnTo>
                    <a:pt x="216" y="420"/>
                  </a:lnTo>
                  <a:lnTo>
                    <a:pt x="224" y="414"/>
                  </a:lnTo>
                  <a:lnTo>
                    <a:pt x="233" y="409"/>
                  </a:lnTo>
                  <a:lnTo>
                    <a:pt x="241" y="402"/>
                  </a:lnTo>
                  <a:lnTo>
                    <a:pt x="239" y="415"/>
                  </a:lnTo>
                  <a:lnTo>
                    <a:pt x="239" y="428"/>
                  </a:lnTo>
                  <a:lnTo>
                    <a:pt x="239" y="441"/>
                  </a:lnTo>
                  <a:lnTo>
                    <a:pt x="239" y="453"/>
                  </a:lnTo>
                  <a:lnTo>
                    <a:pt x="239" y="465"/>
                  </a:lnTo>
                  <a:lnTo>
                    <a:pt x="239" y="476"/>
                  </a:lnTo>
                  <a:lnTo>
                    <a:pt x="239" y="488"/>
                  </a:lnTo>
                  <a:lnTo>
                    <a:pt x="241" y="499"/>
                  </a:lnTo>
                  <a:close/>
                  <a:moveTo>
                    <a:pt x="270" y="349"/>
                  </a:moveTo>
                  <a:lnTo>
                    <a:pt x="272" y="323"/>
                  </a:lnTo>
                  <a:lnTo>
                    <a:pt x="275" y="298"/>
                  </a:lnTo>
                  <a:lnTo>
                    <a:pt x="278" y="275"/>
                  </a:lnTo>
                  <a:lnTo>
                    <a:pt x="281" y="252"/>
                  </a:lnTo>
                  <a:lnTo>
                    <a:pt x="292" y="255"/>
                  </a:lnTo>
                  <a:lnTo>
                    <a:pt x="302" y="261"/>
                  </a:lnTo>
                  <a:lnTo>
                    <a:pt x="312" y="266"/>
                  </a:lnTo>
                  <a:lnTo>
                    <a:pt x="322" y="269"/>
                  </a:lnTo>
                  <a:lnTo>
                    <a:pt x="334" y="275"/>
                  </a:lnTo>
                  <a:lnTo>
                    <a:pt x="344" y="280"/>
                  </a:lnTo>
                  <a:lnTo>
                    <a:pt x="354" y="285"/>
                  </a:lnTo>
                  <a:lnTo>
                    <a:pt x="366" y="290"/>
                  </a:lnTo>
                  <a:lnTo>
                    <a:pt x="359" y="294"/>
                  </a:lnTo>
                  <a:lnTo>
                    <a:pt x="353" y="298"/>
                  </a:lnTo>
                  <a:lnTo>
                    <a:pt x="345" y="301"/>
                  </a:lnTo>
                  <a:lnTo>
                    <a:pt x="339" y="305"/>
                  </a:lnTo>
                  <a:lnTo>
                    <a:pt x="332" y="309"/>
                  </a:lnTo>
                  <a:lnTo>
                    <a:pt x="326" y="313"/>
                  </a:lnTo>
                  <a:lnTo>
                    <a:pt x="318" y="317"/>
                  </a:lnTo>
                  <a:lnTo>
                    <a:pt x="312" y="321"/>
                  </a:lnTo>
                  <a:lnTo>
                    <a:pt x="307" y="324"/>
                  </a:lnTo>
                  <a:lnTo>
                    <a:pt x="302" y="327"/>
                  </a:lnTo>
                  <a:lnTo>
                    <a:pt x="297" y="331"/>
                  </a:lnTo>
                  <a:lnTo>
                    <a:pt x="292" y="335"/>
                  </a:lnTo>
                  <a:lnTo>
                    <a:pt x="285" y="338"/>
                  </a:lnTo>
                  <a:lnTo>
                    <a:pt x="280" y="342"/>
                  </a:lnTo>
                  <a:lnTo>
                    <a:pt x="275" y="345"/>
                  </a:lnTo>
                  <a:lnTo>
                    <a:pt x="270" y="349"/>
                  </a:lnTo>
                  <a:close/>
                  <a:moveTo>
                    <a:pt x="422" y="290"/>
                  </a:moveTo>
                  <a:lnTo>
                    <a:pt x="432" y="285"/>
                  </a:lnTo>
                  <a:lnTo>
                    <a:pt x="442" y="280"/>
                  </a:lnTo>
                  <a:lnTo>
                    <a:pt x="452" y="275"/>
                  </a:lnTo>
                  <a:lnTo>
                    <a:pt x="463" y="269"/>
                  </a:lnTo>
                  <a:lnTo>
                    <a:pt x="473" y="266"/>
                  </a:lnTo>
                  <a:lnTo>
                    <a:pt x="483" y="261"/>
                  </a:lnTo>
                  <a:lnTo>
                    <a:pt x="492" y="255"/>
                  </a:lnTo>
                  <a:lnTo>
                    <a:pt x="502" y="252"/>
                  </a:lnTo>
                  <a:lnTo>
                    <a:pt x="506" y="275"/>
                  </a:lnTo>
                  <a:lnTo>
                    <a:pt x="509" y="298"/>
                  </a:lnTo>
                  <a:lnTo>
                    <a:pt x="511" y="322"/>
                  </a:lnTo>
                  <a:lnTo>
                    <a:pt x="514" y="347"/>
                  </a:lnTo>
                  <a:lnTo>
                    <a:pt x="509" y="344"/>
                  </a:lnTo>
                  <a:lnTo>
                    <a:pt x="504" y="341"/>
                  </a:lnTo>
                  <a:lnTo>
                    <a:pt x="500" y="337"/>
                  </a:lnTo>
                  <a:lnTo>
                    <a:pt x="495" y="333"/>
                  </a:lnTo>
                  <a:lnTo>
                    <a:pt x="490" y="331"/>
                  </a:lnTo>
                  <a:lnTo>
                    <a:pt x="484" y="327"/>
                  </a:lnTo>
                  <a:lnTo>
                    <a:pt x="479" y="324"/>
                  </a:lnTo>
                  <a:lnTo>
                    <a:pt x="474" y="321"/>
                  </a:lnTo>
                  <a:lnTo>
                    <a:pt x="468" y="317"/>
                  </a:lnTo>
                  <a:lnTo>
                    <a:pt x="461" y="313"/>
                  </a:lnTo>
                  <a:lnTo>
                    <a:pt x="454" y="309"/>
                  </a:lnTo>
                  <a:lnTo>
                    <a:pt x="447" y="305"/>
                  </a:lnTo>
                  <a:lnTo>
                    <a:pt x="441" y="301"/>
                  </a:lnTo>
                  <a:lnTo>
                    <a:pt x="435" y="298"/>
                  </a:lnTo>
                  <a:lnTo>
                    <a:pt x="428" y="294"/>
                  </a:lnTo>
                  <a:lnTo>
                    <a:pt x="422" y="290"/>
                  </a:lnTo>
                  <a:close/>
                  <a:moveTo>
                    <a:pt x="544" y="400"/>
                  </a:moveTo>
                  <a:lnTo>
                    <a:pt x="553" y="406"/>
                  </a:lnTo>
                  <a:lnTo>
                    <a:pt x="561" y="412"/>
                  </a:lnTo>
                  <a:lnTo>
                    <a:pt x="570" y="419"/>
                  </a:lnTo>
                  <a:lnTo>
                    <a:pt x="578" y="425"/>
                  </a:lnTo>
                  <a:lnTo>
                    <a:pt x="585" y="432"/>
                  </a:lnTo>
                  <a:lnTo>
                    <a:pt x="593" y="438"/>
                  </a:lnTo>
                  <a:lnTo>
                    <a:pt x="601" y="444"/>
                  </a:lnTo>
                  <a:lnTo>
                    <a:pt x="608" y="451"/>
                  </a:lnTo>
                  <a:lnTo>
                    <a:pt x="601" y="457"/>
                  </a:lnTo>
                  <a:lnTo>
                    <a:pt x="593" y="463"/>
                  </a:lnTo>
                  <a:lnTo>
                    <a:pt x="585" y="470"/>
                  </a:lnTo>
                  <a:lnTo>
                    <a:pt x="578" y="476"/>
                  </a:lnTo>
                  <a:lnTo>
                    <a:pt x="570" y="483"/>
                  </a:lnTo>
                  <a:lnTo>
                    <a:pt x="561" y="489"/>
                  </a:lnTo>
                  <a:lnTo>
                    <a:pt x="553" y="495"/>
                  </a:lnTo>
                  <a:lnTo>
                    <a:pt x="544" y="502"/>
                  </a:lnTo>
                  <a:lnTo>
                    <a:pt x="544" y="489"/>
                  </a:lnTo>
                  <a:lnTo>
                    <a:pt x="546" y="478"/>
                  </a:lnTo>
                  <a:lnTo>
                    <a:pt x="546" y="465"/>
                  </a:lnTo>
                  <a:lnTo>
                    <a:pt x="546" y="453"/>
                  </a:lnTo>
                  <a:lnTo>
                    <a:pt x="546" y="439"/>
                  </a:lnTo>
                  <a:lnTo>
                    <a:pt x="546" y="426"/>
                  </a:lnTo>
                  <a:lnTo>
                    <a:pt x="544" y="412"/>
                  </a:lnTo>
                  <a:lnTo>
                    <a:pt x="544" y="400"/>
                  </a:lnTo>
                  <a:close/>
                  <a:moveTo>
                    <a:pt x="392" y="27"/>
                  </a:moveTo>
                  <a:lnTo>
                    <a:pt x="407" y="31"/>
                  </a:lnTo>
                  <a:lnTo>
                    <a:pt x="422" y="41"/>
                  </a:lnTo>
                  <a:lnTo>
                    <a:pt x="436" y="58"/>
                  </a:lnTo>
                  <a:lnTo>
                    <a:pt x="450" y="79"/>
                  </a:lnTo>
                  <a:lnTo>
                    <a:pt x="464" y="109"/>
                  </a:lnTo>
                  <a:lnTo>
                    <a:pt x="477" y="142"/>
                  </a:lnTo>
                  <a:lnTo>
                    <a:pt x="488" y="181"/>
                  </a:lnTo>
                  <a:lnTo>
                    <a:pt x="498" y="225"/>
                  </a:lnTo>
                  <a:lnTo>
                    <a:pt x="486" y="230"/>
                  </a:lnTo>
                  <a:lnTo>
                    <a:pt x="473" y="236"/>
                  </a:lnTo>
                  <a:lnTo>
                    <a:pt x="460" y="241"/>
                  </a:lnTo>
                  <a:lnTo>
                    <a:pt x="446" y="248"/>
                  </a:lnTo>
                  <a:lnTo>
                    <a:pt x="433" y="254"/>
                  </a:lnTo>
                  <a:lnTo>
                    <a:pt x="421" y="261"/>
                  </a:lnTo>
                  <a:lnTo>
                    <a:pt x="407" y="267"/>
                  </a:lnTo>
                  <a:lnTo>
                    <a:pt x="394" y="275"/>
                  </a:lnTo>
                  <a:lnTo>
                    <a:pt x="380" y="267"/>
                  </a:lnTo>
                  <a:lnTo>
                    <a:pt x="366" y="261"/>
                  </a:lnTo>
                  <a:lnTo>
                    <a:pt x="353" y="254"/>
                  </a:lnTo>
                  <a:lnTo>
                    <a:pt x="339" y="248"/>
                  </a:lnTo>
                  <a:lnTo>
                    <a:pt x="326" y="241"/>
                  </a:lnTo>
                  <a:lnTo>
                    <a:pt x="312" y="236"/>
                  </a:lnTo>
                  <a:lnTo>
                    <a:pt x="299" y="230"/>
                  </a:lnTo>
                  <a:lnTo>
                    <a:pt x="287" y="225"/>
                  </a:lnTo>
                  <a:lnTo>
                    <a:pt x="297" y="181"/>
                  </a:lnTo>
                  <a:lnTo>
                    <a:pt x="308" y="142"/>
                  </a:lnTo>
                  <a:lnTo>
                    <a:pt x="320" y="109"/>
                  </a:lnTo>
                  <a:lnTo>
                    <a:pt x="334" y="79"/>
                  </a:lnTo>
                  <a:lnTo>
                    <a:pt x="348" y="58"/>
                  </a:lnTo>
                  <a:lnTo>
                    <a:pt x="363" y="41"/>
                  </a:lnTo>
                  <a:lnTo>
                    <a:pt x="377" y="31"/>
                  </a:lnTo>
                  <a:lnTo>
                    <a:pt x="392" y="27"/>
                  </a:lnTo>
                  <a:close/>
                  <a:moveTo>
                    <a:pt x="78" y="179"/>
                  </a:moveTo>
                  <a:lnTo>
                    <a:pt x="81" y="172"/>
                  </a:lnTo>
                  <a:lnTo>
                    <a:pt x="83" y="167"/>
                  </a:lnTo>
                  <a:lnTo>
                    <a:pt x="89" y="164"/>
                  </a:lnTo>
                  <a:lnTo>
                    <a:pt x="92" y="160"/>
                  </a:lnTo>
                  <a:lnTo>
                    <a:pt x="98" y="156"/>
                  </a:lnTo>
                  <a:lnTo>
                    <a:pt x="104" y="153"/>
                  </a:lnTo>
                  <a:lnTo>
                    <a:pt x="110" y="152"/>
                  </a:lnTo>
                  <a:lnTo>
                    <a:pt x="117" y="152"/>
                  </a:lnTo>
                  <a:lnTo>
                    <a:pt x="124" y="152"/>
                  </a:lnTo>
                  <a:lnTo>
                    <a:pt x="131" y="155"/>
                  </a:lnTo>
                  <a:lnTo>
                    <a:pt x="137" y="157"/>
                  </a:lnTo>
                  <a:lnTo>
                    <a:pt x="142" y="161"/>
                  </a:lnTo>
                  <a:lnTo>
                    <a:pt x="147" y="166"/>
                  </a:lnTo>
                  <a:lnTo>
                    <a:pt x="151" y="171"/>
                  </a:lnTo>
                  <a:lnTo>
                    <a:pt x="154" y="178"/>
                  </a:lnTo>
                  <a:lnTo>
                    <a:pt x="155" y="184"/>
                  </a:lnTo>
                  <a:lnTo>
                    <a:pt x="156" y="185"/>
                  </a:lnTo>
                  <a:lnTo>
                    <a:pt x="156" y="188"/>
                  </a:lnTo>
                  <a:lnTo>
                    <a:pt x="156" y="189"/>
                  </a:lnTo>
                  <a:lnTo>
                    <a:pt x="156" y="192"/>
                  </a:lnTo>
                  <a:lnTo>
                    <a:pt x="156" y="197"/>
                  </a:lnTo>
                  <a:lnTo>
                    <a:pt x="155" y="201"/>
                  </a:lnTo>
                  <a:lnTo>
                    <a:pt x="152" y="206"/>
                  </a:lnTo>
                  <a:lnTo>
                    <a:pt x="151" y="211"/>
                  </a:lnTo>
                  <a:lnTo>
                    <a:pt x="145" y="218"/>
                  </a:lnTo>
                  <a:lnTo>
                    <a:pt x="137" y="225"/>
                  </a:lnTo>
                  <a:lnTo>
                    <a:pt x="127" y="230"/>
                  </a:lnTo>
                  <a:lnTo>
                    <a:pt x="117" y="231"/>
                  </a:lnTo>
                  <a:lnTo>
                    <a:pt x="110" y="231"/>
                  </a:lnTo>
                  <a:lnTo>
                    <a:pt x="104" y="229"/>
                  </a:lnTo>
                  <a:lnTo>
                    <a:pt x="99" y="227"/>
                  </a:lnTo>
                  <a:lnTo>
                    <a:pt x="94" y="224"/>
                  </a:lnTo>
                  <a:lnTo>
                    <a:pt x="89" y="220"/>
                  </a:lnTo>
                  <a:lnTo>
                    <a:pt x="85" y="215"/>
                  </a:lnTo>
                  <a:lnTo>
                    <a:pt x="81" y="209"/>
                  </a:lnTo>
                  <a:lnTo>
                    <a:pt x="78" y="204"/>
                  </a:lnTo>
                  <a:lnTo>
                    <a:pt x="77" y="202"/>
                  </a:lnTo>
                  <a:lnTo>
                    <a:pt x="77" y="198"/>
                  </a:lnTo>
                  <a:lnTo>
                    <a:pt x="76" y="194"/>
                  </a:lnTo>
                  <a:lnTo>
                    <a:pt x="76" y="192"/>
                  </a:lnTo>
                  <a:lnTo>
                    <a:pt x="76" y="188"/>
                  </a:lnTo>
                  <a:lnTo>
                    <a:pt x="77" y="185"/>
                  </a:lnTo>
                  <a:lnTo>
                    <a:pt x="77" y="181"/>
                  </a:lnTo>
                  <a:lnTo>
                    <a:pt x="78" y="179"/>
                  </a:lnTo>
                  <a:close/>
                  <a:moveTo>
                    <a:pt x="29" y="263"/>
                  </a:moveTo>
                  <a:lnTo>
                    <a:pt x="26" y="252"/>
                  </a:lnTo>
                  <a:lnTo>
                    <a:pt x="26" y="243"/>
                  </a:lnTo>
                  <a:lnTo>
                    <a:pt x="29" y="234"/>
                  </a:lnTo>
                  <a:lnTo>
                    <a:pt x="31" y="226"/>
                  </a:lnTo>
                  <a:lnTo>
                    <a:pt x="35" y="221"/>
                  </a:lnTo>
                  <a:lnTo>
                    <a:pt x="40" y="217"/>
                  </a:lnTo>
                  <a:lnTo>
                    <a:pt x="46" y="213"/>
                  </a:lnTo>
                  <a:lnTo>
                    <a:pt x="53" y="211"/>
                  </a:lnTo>
                  <a:lnTo>
                    <a:pt x="57" y="221"/>
                  </a:lnTo>
                  <a:lnTo>
                    <a:pt x="62" y="230"/>
                  </a:lnTo>
                  <a:lnTo>
                    <a:pt x="68" y="238"/>
                  </a:lnTo>
                  <a:lnTo>
                    <a:pt x="76" y="244"/>
                  </a:lnTo>
                  <a:lnTo>
                    <a:pt x="85" y="250"/>
                  </a:lnTo>
                  <a:lnTo>
                    <a:pt x="95" y="254"/>
                  </a:lnTo>
                  <a:lnTo>
                    <a:pt x="105" y="257"/>
                  </a:lnTo>
                  <a:lnTo>
                    <a:pt x="117" y="258"/>
                  </a:lnTo>
                  <a:lnTo>
                    <a:pt x="127" y="257"/>
                  </a:lnTo>
                  <a:lnTo>
                    <a:pt x="136" y="255"/>
                  </a:lnTo>
                  <a:lnTo>
                    <a:pt x="145" y="252"/>
                  </a:lnTo>
                  <a:lnTo>
                    <a:pt x="154" y="247"/>
                  </a:lnTo>
                  <a:lnTo>
                    <a:pt x="161" y="240"/>
                  </a:lnTo>
                  <a:lnTo>
                    <a:pt x="168" y="232"/>
                  </a:lnTo>
                  <a:lnTo>
                    <a:pt x="174" y="225"/>
                  </a:lnTo>
                  <a:lnTo>
                    <a:pt x="178" y="216"/>
                  </a:lnTo>
                  <a:lnTo>
                    <a:pt x="187" y="218"/>
                  </a:lnTo>
                  <a:lnTo>
                    <a:pt x="197" y="221"/>
                  </a:lnTo>
                  <a:lnTo>
                    <a:pt x="206" y="224"/>
                  </a:lnTo>
                  <a:lnTo>
                    <a:pt x="216" y="227"/>
                  </a:lnTo>
                  <a:lnTo>
                    <a:pt x="225" y="230"/>
                  </a:lnTo>
                  <a:lnTo>
                    <a:pt x="235" y="234"/>
                  </a:lnTo>
                  <a:lnTo>
                    <a:pt x="246" y="238"/>
                  </a:lnTo>
                  <a:lnTo>
                    <a:pt x="256" y="241"/>
                  </a:lnTo>
                  <a:lnTo>
                    <a:pt x="251" y="272"/>
                  </a:lnTo>
                  <a:lnTo>
                    <a:pt x="247" y="303"/>
                  </a:lnTo>
                  <a:lnTo>
                    <a:pt x="244" y="336"/>
                  </a:lnTo>
                  <a:lnTo>
                    <a:pt x="242" y="368"/>
                  </a:lnTo>
                  <a:lnTo>
                    <a:pt x="230" y="375"/>
                  </a:lnTo>
                  <a:lnTo>
                    <a:pt x="219" y="384"/>
                  </a:lnTo>
                  <a:lnTo>
                    <a:pt x="209" y="392"/>
                  </a:lnTo>
                  <a:lnTo>
                    <a:pt x="198" y="400"/>
                  </a:lnTo>
                  <a:lnTo>
                    <a:pt x="187" y="409"/>
                  </a:lnTo>
                  <a:lnTo>
                    <a:pt x="177" y="416"/>
                  </a:lnTo>
                  <a:lnTo>
                    <a:pt x="168" y="425"/>
                  </a:lnTo>
                  <a:lnTo>
                    <a:pt x="158" y="433"/>
                  </a:lnTo>
                  <a:lnTo>
                    <a:pt x="132" y="410"/>
                  </a:lnTo>
                  <a:lnTo>
                    <a:pt x="109" y="387"/>
                  </a:lnTo>
                  <a:lnTo>
                    <a:pt x="89" y="364"/>
                  </a:lnTo>
                  <a:lnTo>
                    <a:pt x="71" y="342"/>
                  </a:lnTo>
                  <a:lnTo>
                    <a:pt x="55" y="321"/>
                  </a:lnTo>
                  <a:lnTo>
                    <a:pt x="43" y="300"/>
                  </a:lnTo>
                  <a:lnTo>
                    <a:pt x="34" y="281"/>
                  </a:lnTo>
                  <a:lnTo>
                    <a:pt x="29" y="263"/>
                  </a:lnTo>
                  <a:close/>
                  <a:moveTo>
                    <a:pt x="31" y="675"/>
                  </a:moveTo>
                  <a:lnTo>
                    <a:pt x="29" y="668"/>
                  </a:lnTo>
                  <a:lnTo>
                    <a:pt x="26" y="659"/>
                  </a:lnTo>
                  <a:lnTo>
                    <a:pt x="26" y="650"/>
                  </a:lnTo>
                  <a:lnTo>
                    <a:pt x="29" y="638"/>
                  </a:lnTo>
                  <a:lnTo>
                    <a:pt x="34" y="620"/>
                  </a:lnTo>
                  <a:lnTo>
                    <a:pt x="43" y="601"/>
                  </a:lnTo>
                  <a:lnTo>
                    <a:pt x="55" y="581"/>
                  </a:lnTo>
                  <a:lnTo>
                    <a:pt x="71" y="560"/>
                  </a:lnTo>
                  <a:lnTo>
                    <a:pt x="89" y="538"/>
                  </a:lnTo>
                  <a:lnTo>
                    <a:pt x="109" y="516"/>
                  </a:lnTo>
                  <a:lnTo>
                    <a:pt x="132" y="492"/>
                  </a:lnTo>
                  <a:lnTo>
                    <a:pt x="158" y="469"/>
                  </a:lnTo>
                  <a:lnTo>
                    <a:pt x="168" y="476"/>
                  </a:lnTo>
                  <a:lnTo>
                    <a:pt x="177" y="485"/>
                  </a:lnTo>
                  <a:lnTo>
                    <a:pt x="187" y="493"/>
                  </a:lnTo>
                  <a:lnTo>
                    <a:pt x="198" y="500"/>
                  </a:lnTo>
                  <a:lnTo>
                    <a:pt x="209" y="509"/>
                  </a:lnTo>
                  <a:lnTo>
                    <a:pt x="219" y="517"/>
                  </a:lnTo>
                  <a:lnTo>
                    <a:pt x="230" y="526"/>
                  </a:lnTo>
                  <a:lnTo>
                    <a:pt x="242" y="534"/>
                  </a:lnTo>
                  <a:lnTo>
                    <a:pt x="244" y="566"/>
                  </a:lnTo>
                  <a:lnTo>
                    <a:pt x="247" y="599"/>
                  </a:lnTo>
                  <a:lnTo>
                    <a:pt x="251" y="629"/>
                  </a:lnTo>
                  <a:lnTo>
                    <a:pt x="256" y="660"/>
                  </a:lnTo>
                  <a:lnTo>
                    <a:pt x="234" y="668"/>
                  </a:lnTo>
                  <a:lnTo>
                    <a:pt x="214" y="675"/>
                  </a:lnTo>
                  <a:lnTo>
                    <a:pt x="193" y="680"/>
                  </a:lnTo>
                  <a:lnTo>
                    <a:pt x="174" y="686"/>
                  </a:lnTo>
                  <a:lnTo>
                    <a:pt x="156" y="691"/>
                  </a:lnTo>
                  <a:lnTo>
                    <a:pt x="138" y="693"/>
                  </a:lnTo>
                  <a:lnTo>
                    <a:pt x="123" y="696"/>
                  </a:lnTo>
                  <a:lnTo>
                    <a:pt x="108" y="697"/>
                  </a:lnTo>
                  <a:lnTo>
                    <a:pt x="94" y="697"/>
                  </a:lnTo>
                  <a:lnTo>
                    <a:pt x="81" y="697"/>
                  </a:lnTo>
                  <a:lnTo>
                    <a:pt x="69" y="696"/>
                  </a:lnTo>
                  <a:lnTo>
                    <a:pt x="59" y="693"/>
                  </a:lnTo>
                  <a:lnTo>
                    <a:pt x="50" y="691"/>
                  </a:lnTo>
                  <a:lnTo>
                    <a:pt x="43" y="686"/>
                  </a:lnTo>
                  <a:lnTo>
                    <a:pt x="36" y="682"/>
                  </a:lnTo>
                  <a:lnTo>
                    <a:pt x="31" y="675"/>
                  </a:lnTo>
                  <a:close/>
                  <a:moveTo>
                    <a:pt x="392" y="878"/>
                  </a:moveTo>
                  <a:lnTo>
                    <a:pt x="377" y="874"/>
                  </a:lnTo>
                  <a:lnTo>
                    <a:pt x="362" y="864"/>
                  </a:lnTo>
                  <a:lnTo>
                    <a:pt x="348" y="848"/>
                  </a:lnTo>
                  <a:lnTo>
                    <a:pt x="334" y="825"/>
                  </a:lnTo>
                  <a:lnTo>
                    <a:pt x="320" y="795"/>
                  </a:lnTo>
                  <a:lnTo>
                    <a:pt x="307" y="761"/>
                  </a:lnTo>
                  <a:lnTo>
                    <a:pt x="295" y="723"/>
                  </a:lnTo>
                  <a:lnTo>
                    <a:pt x="285" y="678"/>
                  </a:lnTo>
                  <a:lnTo>
                    <a:pt x="299" y="672"/>
                  </a:lnTo>
                  <a:lnTo>
                    <a:pt x="312" y="666"/>
                  </a:lnTo>
                  <a:lnTo>
                    <a:pt x="326" y="660"/>
                  </a:lnTo>
                  <a:lnTo>
                    <a:pt x="339" y="654"/>
                  </a:lnTo>
                  <a:lnTo>
                    <a:pt x="353" y="647"/>
                  </a:lnTo>
                  <a:lnTo>
                    <a:pt x="366" y="641"/>
                  </a:lnTo>
                  <a:lnTo>
                    <a:pt x="380" y="635"/>
                  </a:lnTo>
                  <a:lnTo>
                    <a:pt x="394" y="627"/>
                  </a:lnTo>
                  <a:lnTo>
                    <a:pt x="407" y="635"/>
                  </a:lnTo>
                  <a:lnTo>
                    <a:pt x="419" y="641"/>
                  </a:lnTo>
                  <a:lnTo>
                    <a:pt x="433" y="647"/>
                  </a:lnTo>
                  <a:lnTo>
                    <a:pt x="446" y="654"/>
                  </a:lnTo>
                  <a:lnTo>
                    <a:pt x="459" y="660"/>
                  </a:lnTo>
                  <a:lnTo>
                    <a:pt x="473" y="665"/>
                  </a:lnTo>
                  <a:lnTo>
                    <a:pt x="486" y="672"/>
                  </a:lnTo>
                  <a:lnTo>
                    <a:pt x="498" y="677"/>
                  </a:lnTo>
                  <a:lnTo>
                    <a:pt x="488" y="721"/>
                  </a:lnTo>
                  <a:lnTo>
                    <a:pt x="477" y="761"/>
                  </a:lnTo>
                  <a:lnTo>
                    <a:pt x="465" y="795"/>
                  </a:lnTo>
                  <a:lnTo>
                    <a:pt x="451" y="825"/>
                  </a:lnTo>
                  <a:lnTo>
                    <a:pt x="437" y="848"/>
                  </a:lnTo>
                  <a:lnTo>
                    <a:pt x="422" y="864"/>
                  </a:lnTo>
                  <a:lnTo>
                    <a:pt x="408" y="874"/>
                  </a:lnTo>
                  <a:lnTo>
                    <a:pt x="392" y="878"/>
                  </a:lnTo>
                  <a:close/>
                  <a:moveTo>
                    <a:pt x="659" y="723"/>
                  </a:moveTo>
                  <a:lnTo>
                    <a:pt x="656" y="725"/>
                  </a:lnTo>
                  <a:lnTo>
                    <a:pt x="650" y="728"/>
                  </a:lnTo>
                  <a:lnTo>
                    <a:pt x="645" y="729"/>
                  </a:lnTo>
                  <a:lnTo>
                    <a:pt x="640" y="730"/>
                  </a:lnTo>
                  <a:lnTo>
                    <a:pt x="633" y="729"/>
                  </a:lnTo>
                  <a:lnTo>
                    <a:pt x="626" y="726"/>
                  </a:lnTo>
                  <a:lnTo>
                    <a:pt x="621" y="721"/>
                  </a:lnTo>
                  <a:lnTo>
                    <a:pt x="616" y="715"/>
                  </a:lnTo>
                  <a:lnTo>
                    <a:pt x="615" y="712"/>
                  </a:lnTo>
                  <a:lnTo>
                    <a:pt x="613" y="709"/>
                  </a:lnTo>
                  <a:lnTo>
                    <a:pt x="612" y="706"/>
                  </a:lnTo>
                  <a:lnTo>
                    <a:pt x="612" y="702"/>
                  </a:lnTo>
                  <a:lnTo>
                    <a:pt x="612" y="698"/>
                  </a:lnTo>
                  <a:lnTo>
                    <a:pt x="613" y="694"/>
                  </a:lnTo>
                  <a:lnTo>
                    <a:pt x="616" y="691"/>
                  </a:lnTo>
                  <a:lnTo>
                    <a:pt x="617" y="687"/>
                  </a:lnTo>
                  <a:lnTo>
                    <a:pt x="621" y="682"/>
                  </a:lnTo>
                  <a:lnTo>
                    <a:pt x="627" y="678"/>
                  </a:lnTo>
                  <a:lnTo>
                    <a:pt x="633" y="675"/>
                  </a:lnTo>
                  <a:lnTo>
                    <a:pt x="640" y="674"/>
                  </a:lnTo>
                  <a:lnTo>
                    <a:pt x="649" y="675"/>
                  </a:lnTo>
                  <a:lnTo>
                    <a:pt x="658" y="680"/>
                  </a:lnTo>
                  <a:lnTo>
                    <a:pt x="663" y="687"/>
                  </a:lnTo>
                  <a:lnTo>
                    <a:pt x="667" y="696"/>
                  </a:lnTo>
                  <a:lnTo>
                    <a:pt x="668" y="697"/>
                  </a:lnTo>
                  <a:lnTo>
                    <a:pt x="668" y="698"/>
                  </a:lnTo>
                  <a:lnTo>
                    <a:pt x="668" y="701"/>
                  </a:lnTo>
                  <a:lnTo>
                    <a:pt x="668" y="702"/>
                  </a:lnTo>
                  <a:lnTo>
                    <a:pt x="667" y="707"/>
                  </a:lnTo>
                  <a:lnTo>
                    <a:pt x="666" y="714"/>
                  </a:lnTo>
                  <a:lnTo>
                    <a:pt x="663" y="719"/>
                  </a:lnTo>
                  <a:lnTo>
                    <a:pt x="659" y="723"/>
                  </a:lnTo>
                  <a:close/>
                  <a:moveTo>
                    <a:pt x="755" y="675"/>
                  </a:moveTo>
                  <a:lnTo>
                    <a:pt x="751" y="680"/>
                  </a:lnTo>
                  <a:lnTo>
                    <a:pt x="746" y="684"/>
                  </a:lnTo>
                  <a:lnTo>
                    <a:pt x="740" y="688"/>
                  </a:lnTo>
                  <a:lnTo>
                    <a:pt x="732" y="692"/>
                  </a:lnTo>
                  <a:lnTo>
                    <a:pt x="724" y="694"/>
                  </a:lnTo>
                  <a:lnTo>
                    <a:pt x="716" y="696"/>
                  </a:lnTo>
                  <a:lnTo>
                    <a:pt x="705" y="697"/>
                  </a:lnTo>
                  <a:lnTo>
                    <a:pt x="694" y="697"/>
                  </a:lnTo>
                  <a:lnTo>
                    <a:pt x="693" y="687"/>
                  </a:lnTo>
                  <a:lnTo>
                    <a:pt x="689" y="678"/>
                  </a:lnTo>
                  <a:lnTo>
                    <a:pt x="684" y="669"/>
                  </a:lnTo>
                  <a:lnTo>
                    <a:pt x="677" y="661"/>
                  </a:lnTo>
                  <a:lnTo>
                    <a:pt x="670" y="656"/>
                  </a:lnTo>
                  <a:lnTo>
                    <a:pt x="661" y="651"/>
                  </a:lnTo>
                  <a:lnTo>
                    <a:pt x="650" y="649"/>
                  </a:lnTo>
                  <a:lnTo>
                    <a:pt x="640" y="647"/>
                  </a:lnTo>
                  <a:lnTo>
                    <a:pt x="633" y="649"/>
                  </a:lnTo>
                  <a:lnTo>
                    <a:pt x="625" y="650"/>
                  </a:lnTo>
                  <a:lnTo>
                    <a:pt x="617" y="652"/>
                  </a:lnTo>
                  <a:lnTo>
                    <a:pt x="611" y="656"/>
                  </a:lnTo>
                  <a:lnTo>
                    <a:pt x="604" y="661"/>
                  </a:lnTo>
                  <a:lnTo>
                    <a:pt x="599" y="668"/>
                  </a:lnTo>
                  <a:lnTo>
                    <a:pt x="594" y="674"/>
                  </a:lnTo>
                  <a:lnTo>
                    <a:pt x="590" y="680"/>
                  </a:lnTo>
                  <a:lnTo>
                    <a:pt x="583" y="678"/>
                  </a:lnTo>
                  <a:lnTo>
                    <a:pt x="576" y="677"/>
                  </a:lnTo>
                  <a:lnTo>
                    <a:pt x="569" y="674"/>
                  </a:lnTo>
                  <a:lnTo>
                    <a:pt x="561" y="672"/>
                  </a:lnTo>
                  <a:lnTo>
                    <a:pt x="553" y="669"/>
                  </a:lnTo>
                  <a:lnTo>
                    <a:pt x="546" y="665"/>
                  </a:lnTo>
                  <a:lnTo>
                    <a:pt x="537" y="663"/>
                  </a:lnTo>
                  <a:lnTo>
                    <a:pt x="529" y="660"/>
                  </a:lnTo>
                  <a:lnTo>
                    <a:pt x="534" y="629"/>
                  </a:lnTo>
                  <a:lnTo>
                    <a:pt x="538" y="599"/>
                  </a:lnTo>
                  <a:lnTo>
                    <a:pt x="541" y="567"/>
                  </a:lnTo>
                  <a:lnTo>
                    <a:pt x="543" y="535"/>
                  </a:lnTo>
                  <a:lnTo>
                    <a:pt x="555" y="527"/>
                  </a:lnTo>
                  <a:lnTo>
                    <a:pt x="566" y="518"/>
                  </a:lnTo>
                  <a:lnTo>
                    <a:pt x="576" y="511"/>
                  </a:lnTo>
                  <a:lnTo>
                    <a:pt x="588" y="502"/>
                  </a:lnTo>
                  <a:lnTo>
                    <a:pt x="598" y="493"/>
                  </a:lnTo>
                  <a:lnTo>
                    <a:pt x="608" y="485"/>
                  </a:lnTo>
                  <a:lnTo>
                    <a:pt x="618" y="476"/>
                  </a:lnTo>
                  <a:lnTo>
                    <a:pt x="629" y="469"/>
                  </a:lnTo>
                  <a:lnTo>
                    <a:pt x="654" y="492"/>
                  </a:lnTo>
                  <a:lnTo>
                    <a:pt x="677" y="516"/>
                  </a:lnTo>
                  <a:lnTo>
                    <a:pt x="698" y="538"/>
                  </a:lnTo>
                  <a:lnTo>
                    <a:pt x="716" y="560"/>
                  </a:lnTo>
                  <a:lnTo>
                    <a:pt x="731" y="581"/>
                  </a:lnTo>
                  <a:lnTo>
                    <a:pt x="744" y="601"/>
                  </a:lnTo>
                  <a:lnTo>
                    <a:pt x="753" y="620"/>
                  </a:lnTo>
                  <a:lnTo>
                    <a:pt x="758" y="638"/>
                  </a:lnTo>
                  <a:lnTo>
                    <a:pt x="760" y="650"/>
                  </a:lnTo>
                  <a:lnTo>
                    <a:pt x="760" y="659"/>
                  </a:lnTo>
                  <a:lnTo>
                    <a:pt x="758" y="668"/>
                  </a:lnTo>
                  <a:lnTo>
                    <a:pt x="755" y="6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2" name="Freeform 10"/>
            <p:cNvSpPr>
              <a:spLocks/>
            </p:cNvSpPr>
            <p:nvPr/>
          </p:nvSpPr>
          <p:spPr bwMode="auto">
            <a:xfrm>
              <a:off x="4166" y="1740"/>
              <a:ext cx="96" cy="97"/>
            </a:xfrm>
            <a:custGeom>
              <a:avLst/>
              <a:gdLst>
                <a:gd name="T0" fmla="*/ 11 w 96"/>
                <a:gd name="T1" fmla="*/ 0 h 97"/>
                <a:gd name="T2" fmla="*/ 8 w 96"/>
                <a:gd name="T3" fmla="*/ 23 h 97"/>
                <a:gd name="T4" fmla="*/ 5 w 96"/>
                <a:gd name="T5" fmla="*/ 46 h 97"/>
                <a:gd name="T6" fmla="*/ 2 w 96"/>
                <a:gd name="T7" fmla="*/ 71 h 97"/>
                <a:gd name="T8" fmla="*/ 0 w 96"/>
                <a:gd name="T9" fmla="*/ 97 h 97"/>
                <a:gd name="T10" fmla="*/ 5 w 96"/>
                <a:gd name="T11" fmla="*/ 93 h 97"/>
                <a:gd name="T12" fmla="*/ 10 w 96"/>
                <a:gd name="T13" fmla="*/ 90 h 97"/>
                <a:gd name="T14" fmla="*/ 15 w 96"/>
                <a:gd name="T15" fmla="*/ 86 h 97"/>
                <a:gd name="T16" fmla="*/ 22 w 96"/>
                <a:gd name="T17" fmla="*/ 83 h 97"/>
                <a:gd name="T18" fmla="*/ 27 w 96"/>
                <a:gd name="T19" fmla="*/ 79 h 97"/>
                <a:gd name="T20" fmla="*/ 32 w 96"/>
                <a:gd name="T21" fmla="*/ 75 h 97"/>
                <a:gd name="T22" fmla="*/ 37 w 96"/>
                <a:gd name="T23" fmla="*/ 72 h 97"/>
                <a:gd name="T24" fmla="*/ 42 w 96"/>
                <a:gd name="T25" fmla="*/ 69 h 97"/>
                <a:gd name="T26" fmla="*/ 48 w 96"/>
                <a:gd name="T27" fmla="*/ 65 h 97"/>
                <a:gd name="T28" fmla="*/ 56 w 96"/>
                <a:gd name="T29" fmla="*/ 61 h 97"/>
                <a:gd name="T30" fmla="*/ 62 w 96"/>
                <a:gd name="T31" fmla="*/ 57 h 97"/>
                <a:gd name="T32" fmla="*/ 69 w 96"/>
                <a:gd name="T33" fmla="*/ 53 h 97"/>
                <a:gd name="T34" fmla="*/ 75 w 96"/>
                <a:gd name="T35" fmla="*/ 49 h 97"/>
                <a:gd name="T36" fmla="*/ 83 w 96"/>
                <a:gd name="T37" fmla="*/ 46 h 97"/>
                <a:gd name="T38" fmla="*/ 89 w 96"/>
                <a:gd name="T39" fmla="*/ 42 h 97"/>
                <a:gd name="T40" fmla="*/ 96 w 96"/>
                <a:gd name="T41" fmla="*/ 38 h 97"/>
                <a:gd name="T42" fmla="*/ 84 w 96"/>
                <a:gd name="T43" fmla="*/ 33 h 97"/>
                <a:gd name="T44" fmla="*/ 74 w 96"/>
                <a:gd name="T45" fmla="*/ 28 h 97"/>
                <a:gd name="T46" fmla="*/ 64 w 96"/>
                <a:gd name="T47" fmla="*/ 23 h 97"/>
                <a:gd name="T48" fmla="*/ 52 w 96"/>
                <a:gd name="T49" fmla="*/ 17 h 97"/>
                <a:gd name="T50" fmla="*/ 42 w 96"/>
                <a:gd name="T51" fmla="*/ 14 h 97"/>
                <a:gd name="T52" fmla="*/ 32 w 96"/>
                <a:gd name="T53" fmla="*/ 9 h 97"/>
                <a:gd name="T54" fmla="*/ 22 w 96"/>
                <a:gd name="T55" fmla="*/ 3 h 97"/>
                <a:gd name="T56" fmla="*/ 11 w 96"/>
                <a:gd name="T57" fmla="*/ 0 h 9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"/>
                <a:gd name="T88" fmla="*/ 0 h 97"/>
                <a:gd name="T89" fmla="*/ 96 w 96"/>
                <a:gd name="T90" fmla="*/ 97 h 9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" h="97">
                  <a:moveTo>
                    <a:pt x="11" y="0"/>
                  </a:moveTo>
                  <a:lnTo>
                    <a:pt x="8" y="23"/>
                  </a:lnTo>
                  <a:lnTo>
                    <a:pt x="5" y="46"/>
                  </a:lnTo>
                  <a:lnTo>
                    <a:pt x="2" y="71"/>
                  </a:lnTo>
                  <a:lnTo>
                    <a:pt x="0" y="97"/>
                  </a:lnTo>
                  <a:lnTo>
                    <a:pt x="5" y="93"/>
                  </a:lnTo>
                  <a:lnTo>
                    <a:pt x="10" y="90"/>
                  </a:lnTo>
                  <a:lnTo>
                    <a:pt x="15" y="86"/>
                  </a:lnTo>
                  <a:lnTo>
                    <a:pt x="22" y="83"/>
                  </a:lnTo>
                  <a:lnTo>
                    <a:pt x="27" y="79"/>
                  </a:lnTo>
                  <a:lnTo>
                    <a:pt x="32" y="75"/>
                  </a:lnTo>
                  <a:lnTo>
                    <a:pt x="37" y="72"/>
                  </a:lnTo>
                  <a:lnTo>
                    <a:pt x="42" y="69"/>
                  </a:lnTo>
                  <a:lnTo>
                    <a:pt x="48" y="65"/>
                  </a:lnTo>
                  <a:lnTo>
                    <a:pt x="56" y="61"/>
                  </a:lnTo>
                  <a:lnTo>
                    <a:pt x="62" y="57"/>
                  </a:lnTo>
                  <a:lnTo>
                    <a:pt x="69" y="53"/>
                  </a:lnTo>
                  <a:lnTo>
                    <a:pt x="75" y="49"/>
                  </a:lnTo>
                  <a:lnTo>
                    <a:pt x="83" y="46"/>
                  </a:lnTo>
                  <a:lnTo>
                    <a:pt x="89" y="42"/>
                  </a:lnTo>
                  <a:lnTo>
                    <a:pt x="96" y="38"/>
                  </a:lnTo>
                  <a:lnTo>
                    <a:pt x="84" y="33"/>
                  </a:lnTo>
                  <a:lnTo>
                    <a:pt x="74" y="28"/>
                  </a:lnTo>
                  <a:lnTo>
                    <a:pt x="64" y="23"/>
                  </a:lnTo>
                  <a:lnTo>
                    <a:pt x="52" y="17"/>
                  </a:lnTo>
                  <a:lnTo>
                    <a:pt x="42" y="14"/>
                  </a:lnTo>
                  <a:lnTo>
                    <a:pt x="32" y="9"/>
                  </a:lnTo>
                  <a:lnTo>
                    <a:pt x="22" y="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3" name="Freeform 11"/>
            <p:cNvSpPr>
              <a:spLocks/>
            </p:cNvSpPr>
            <p:nvPr/>
          </p:nvSpPr>
          <p:spPr bwMode="auto">
            <a:xfrm>
              <a:off x="4508" y="2162"/>
              <a:ext cx="56" cy="56"/>
            </a:xfrm>
            <a:custGeom>
              <a:avLst/>
              <a:gdLst>
                <a:gd name="T0" fmla="*/ 28 w 56"/>
                <a:gd name="T1" fmla="*/ 0 h 56"/>
                <a:gd name="T2" fmla="*/ 21 w 56"/>
                <a:gd name="T3" fmla="*/ 1 h 56"/>
                <a:gd name="T4" fmla="*/ 15 w 56"/>
                <a:gd name="T5" fmla="*/ 4 h 56"/>
                <a:gd name="T6" fmla="*/ 9 w 56"/>
                <a:gd name="T7" fmla="*/ 8 h 56"/>
                <a:gd name="T8" fmla="*/ 5 w 56"/>
                <a:gd name="T9" fmla="*/ 13 h 56"/>
                <a:gd name="T10" fmla="*/ 4 w 56"/>
                <a:gd name="T11" fmla="*/ 17 h 56"/>
                <a:gd name="T12" fmla="*/ 1 w 56"/>
                <a:gd name="T13" fmla="*/ 20 h 56"/>
                <a:gd name="T14" fmla="*/ 0 w 56"/>
                <a:gd name="T15" fmla="*/ 24 h 56"/>
                <a:gd name="T16" fmla="*/ 0 w 56"/>
                <a:gd name="T17" fmla="*/ 28 h 56"/>
                <a:gd name="T18" fmla="*/ 0 w 56"/>
                <a:gd name="T19" fmla="*/ 32 h 56"/>
                <a:gd name="T20" fmla="*/ 1 w 56"/>
                <a:gd name="T21" fmla="*/ 35 h 56"/>
                <a:gd name="T22" fmla="*/ 3 w 56"/>
                <a:gd name="T23" fmla="*/ 38 h 56"/>
                <a:gd name="T24" fmla="*/ 4 w 56"/>
                <a:gd name="T25" fmla="*/ 41 h 56"/>
                <a:gd name="T26" fmla="*/ 9 w 56"/>
                <a:gd name="T27" fmla="*/ 47 h 56"/>
                <a:gd name="T28" fmla="*/ 14 w 56"/>
                <a:gd name="T29" fmla="*/ 52 h 56"/>
                <a:gd name="T30" fmla="*/ 21 w 56"/>
                <a:gd name="T31" fmla="*/ 55 h 56"/>
                <a:gd name="T32" fmla="*/ 28 w 56"/>
                <a:gd name="T33" fmla="*/ 56 h 56"/>
                <a:gd name="T34" fmla="*/ 33 w 56"/>
                <a:gd name="T35" fmla="*/ 55 h 56"/>
                <a:gd name="T36" fmla="*/ 38 w 56"/>
                <a:gd name="T37" fmla="*/ 54 h 56"/>
                <a:gd name="T38" fmla="*/ 44 w 56"/>
                <a:gd name="T39" fmla="*/ 51 h 56"/>
                <a:gd name="T40" fmla="*/ 47 w 56"/>
                <a:gd name="T41" fmla="*/ 49 h 56"/>
                <a:gd name="T42" fmla="*/ 51 w 56"/>
                <a:gd name="T43" fmla="*/ 45 h 56"/>
                <a:gd name="T44" fmla="*/ 54 w 56"/>
                <a:gd name="T45" fmla="*/ 40 h 56"/>
                <a:gd name="T46" fmla="*/ 55 w 56"/>
                <a:gd name="T47" fmla="*/ 33 h 56"/>
                <a:gd name="T48" fmla="*/ 56 w 56"/>
                <a:gd name="T49" fmla="*/ 28 h 56"/>
                <a:gd name="T50" fmla="*/ 56 w 56"/>
                <a:gd name="T51" fmla="*/ 27 h 56"/>
                <a:gd name="T52" fmla="*/ 56 w 56"/>
                <a:gd name="T53" fmla="*/ 24 h 56"/>
                <a:gd name="T54" fmla="*/ 56 w 56"/>
                <a:gd name="T55" fmla="*/ 23 h 56"/>
                <a:gd name="T56" fmla="*/ 55 w 56"/>
                <a:gd name="T57" fmla="*/ 22 h 56"/>
                <a:gd name="T58" fmla="*/ 51 w 56"/>
                <a:gd name="T59" fmla="*/ 13 h 56"/>
                <a:gd name="T60" fmla="*/ 46 w 56"/>
                <a:gd name="T61" fmla="*/ 6 h 56"/>
                <a:gd name="T62" fmla="*/ 37 w 56"/>
                <a:gd name="T63" fmla="*/ 1 h 56"/>
                <a:gd name="T64" fmla="*/ 28 w 56"/>
                <a:gd name="T65" fmla="*/ 0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6"/>
                <a:gd name="T100" fmla="*/ 0 h 56"/>
                <a:gd name="T101" fmla="*/ 56 w 56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6" h="56">
                  <a:moveTo>
                    <a:pt x="28" y="0"/>
                  </a:moveTo>
                  <a:lnTo>
                    <a:pt x="21" y="1"/>
                  </a:lnTo>
                  <a:lnTo>
                    <a:pt x="15" y="4"/>
                  </a:lnTo>
                  <a:lnTo>
                    <a:pt x="9" y="8"/>
                  </a:lnTo>
                  <a:lnTo>
                    <a:pt x="5" y="13"/>
                  </a:lnTo>
                  <a:lnTo>
                    <a:pt x="4" y="17"/>
                  </a:lnTo>
                  <a:lnTo>
                    <a:pt x="1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3" y="38"/>
                  </a:lnTo>
                  <a:lnTo>
                    <a:pt x="4" y="41"/>
                  </a:lnTo>
                  <a:lnTo>
                    <a:pt x="9" y="47"/>
                  </a:lnTo>
                  <a:lnTo>
                    <a:pt x="14" y="52"/>
                  </a:lnTo>
                  <a:lnTo>
                    <a:pt x="21" y="55"/>
                  </a:lnTo>
                  <a:lnTo>
                    <a:pt x="28" y="56"/>
                  </a:lnTo>
                  <a:lnTo>
                    <a:pt x="33" y="55"/>
                  </a:lnTo>
                  <a:lnTo>
                    <a:pt x="38" y="54"/>
                  </a:lnTo>
                  <a:lnTo>
                    <a:pt x="44" y="51"/>
                  </a:lnTo>
                  <a:lnTo>
                    <a:pt x="47" y="49"/>
                  </a:lnTo>
                  <a:lnTo>
                    <a:pt x="51" y="45"/>
                  </a:lnTo>
                  <a:lnTo>
                    <a:pt x="54" y="40"/>
                  </a:lnTo>
                  <a:lnTo>
                    <a:pt x="55" y="33"/>
                  </a:lnTo>
                  <a:lnTo>
                    <a:pt x="56" y="28"/>
                  </a:lnTo>
                  <a:lnTo>
                    <a:pt x="56" y="27"/>
                  </a:lnTo>
                  <a:lnTo>
                    <a:pt x="56" y="24"/>
                  </a:lnTo>
                  <a:lnTo>
                    <a:pt x="56" y="23"/>
                  </a:lnTo>
                  <a:lnTo>
                    <a:pt x="55" y="22"/>
                  </a:lnTo>
                  <a:lnTo>
                    <a:pt x="51" y="13"/>
                  </a:lnTo>
                  <a:lnTo>
                    <a:pt x="46" y="6"/>
                  </a:lnTo>
                  <a:lnTo>
                    <a:pt x="37" y="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4" name="Freeform 12"/>
            <p:cNvSpPr>
              <a:spLocks/>
            </p:cNvSpPr>
            <p:nvPr/>
          </p:nvSpPr>
          <p:spPr bwMode="auto">
            <a:xfrm>
              <a:off x="3972" y="1640"/>
              <a:ext cx="80" cy="79"/>
            </a:xfrm>
            <a:custGeom>
              <a:avLst/>
              <a:gdLst>
                <a:gd name="T0" fmla="*/ 41 w 80"/>
                <a:gd name="T1" fmla="*/ 79 h 79"/>
                <a:gd name="T2" fmla="*/ 51 w 80"/>
                <a:gd name="T3" fmla="*/ 78 h 79"/>
                <a:gd name="T4" fmla="*/ 61 w 80"/>
                <a:gd name="T5" fmla="*/ 73 h 79"/>
                <a:gd name="T6" fmla="*/ 69 w 80"/>
                <a:gd name="T7" fmla="*/ 66 h 79"/>
                <a:gd name="T8" fmla="*/ 75 w 80"/>
                <a:gd name="T9" fmla="*/ 59 h 79"/>
                <a:gd name="T10" fmla="*/ 76 w 80"/>
                <a:gd name="T11" fmla="*/ 54 h 79"/>
                <a:gd name="T12" fmla="*/ 79 w 80"/>
                <a:gd name="T13" fmla="*/ 49 h 79"/>
                <a:gd name="T14" fmla="*/ 80 w 80"/>
                <a:gd name="T15" fmla="*/ 45 h 79"/>
                <a:gd name="T16" fmla="*/ 80 w 80"/>
                <a:gd name="T17" fmla="*/ 40 h 79"/>
                <a:gd name="T18" fmla="*/ 80 w 80"/>
                <a:gd name="T19" fmla="*/ 37 h 79"/>
                <a:gd name="T20" fmla="*/ 80 w 80"/>
                <a:gd name="T21" fmla="*/ 36 h 79"/>
                <a:gd name="T22" fmla="*/ 80 w 80"/>
                <a:gd name="T23" fmla="*/ 33 h 79"/>
                <a:gd name="T24" fmla="*/ 79 w 80"/>
                <a:gd name="T25" fmla="*/ 32 h 79"/>
                <a:gd name="T26" fmla="*/ 78 w 80"/>
                <a:gd name="T27" fmla="*/ 26 h 79"/>
                <a:gd name="T28" fmla="*/ 75 w 80"/>
                <a:gd name="T29" fmla="*/ 19 h 79"/>
                <a:gd name="T30" fmla="*/ 71 w 80"/>
                <a:gd name="T31" fmla="*/ 14 h 79"/>
                <a:gd name="T32" fmla="*/ 66 w 80"/>
                <a:gd name="T33" fmla="*/ 9 h 79"/>
                <a:gd name="T34" fmla="*/ 61 w 80"/>
                <a:gd name="T35" fmla="*/ 5 h 79"/>
                <a:gd name="T36" fmla="*/ 55 w 80"/>
                <a:gd name="T37" fmla="*/ 3 h 79"/>
                <a:gd name="T38" fmla="*/ 48 w 80"/>
                <a:gd name="T39" fmla="*/ 0 h 79"/>
                <a:gd name="T40" fmla="*/ 41 w 80"/>
                <a:gd name="T41" fmla="*/ 0 h 79"/>
                <a:gd name="T42" fmla="*/ 34 w 80"/>
                <a:gd name="T43" fmla="*/ 0 h 79"/>
                <a:gd name="T44" fmla="*/ 28 w 80"/>
                <a:gd name="T45" fmla="*/ 1 h 79"/>
                <a:gd name="T46" fmla="*/ 22 w 80"/>
                <a:gd name="T47" fmla="*/ 4 h 79"/>
                <a:gd name="T48" fmla="*/ 16 w 80"/>
                <a:gd name="T49" fmla="*/ 8 h 79"/>
                <a:gd name="T50" fmla="*/ 13 w 80"/>
                <a:gd name="T51" fmla="*/ 12 h 79"/>
                <a:gd name="T52" fmla="*/ 7 w 80"/>
                <a:gd name="T53" fmla="*/ 15 h 79"/>
                <a:gd name="T54" fmla="*/ 5 w 80"/>
                <a:gd name="T55" fmla="*/ 20 h 79"/>
                <a:gd name="T56" fmla="*/ 2 w 80"/>
                <a:gd name="T57" fmla="*/ 27 h 79"/>
                <a:gd name="T58" fmla="*/ 1 w 80"/>
                <a:gd name="T59" fmla="*/ 29 h 79"/>
                <a:gd name="T60" fmla="*/ 1 w 80"/>
                <a:gd name="T61" fmla="*/ 33 h 79"/>
                <a:gd name="T62" fmla="*/ 0 w 80"/>
                <a:gd name="T63" fmla="*/ 36 h 79"/>
                <a:gd name="T64" fmla="*/ 0 w 80"/>
                <a:gd name="T65" fmla="*/ 40 h 79"/>
                <a:gd name="T66" fmla="*/ 0 w 80"/>
                <a:gd name="T67" fmla="*/ 42 h 79"/>
                <a:gd name="T68" fmla="*/ 1 w 80"/>
                <a:gd name="T69" fmla="*/ 46 h 79"/>
                <a:gd name="T70" fmla="*/ 1 w 80"/>
                <a:gd name="T71" fmla="*/ 50 h 79"/>
                <a:gd name="T72" fmla="*/ 2 w 80"/>
                <a:gd name="T73" fmla="*/ 52 h 79"/>
                <a:gd name="T74" fmla="*/ 5 w 80"/>
                <a:gd name="T75" fmla="*/ 57 h 79"/>
                <a:gd name="T76" fmla="*/ 9 w 80"/>
                <a:gd name="T77" fmla="*/ 63 h 79"/>
                <a:gd name="T78" fmla="*/ 13 w 80"/>
                <a:gd name="T79" fmla="*/ 68 h 79"/>
                <a:gd name="T80" fmla="*/ 18 w 80"/>
                <a:gd name="T81" fmla="*/ 72 h 79"/>
                <a:gd name="T82" fmla="*/ 23 w 80"/>
                <a:gd name="T83" fmla="*/ 75 h 79"/>
                <a:gd name="T84" fmla="*/ 28 w 80"/>
                <a:gd name="T85" fmla="*/ 77 h 79"/>
                <a:gd name="T86" fmla="*/ 34 w 80"/>
                <a:gd name="T87" fmla="*/ 79 h 79"/>
                <a:gd name="T88" fmla="*/ 41 w 80"/>
                <a:gd name="T89" fmla="*/ 79 h 7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0"/>
                <a:gd name="T136" fmla="*/ 0 h 79"/>
                <a:gd name="T137" fmla="*/ 80 w 80"/>
                <a:gd name="T138" fmla="*/ 79 h 7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0" h="79">
                  <a:moveTo>
                    <a:pt x="41" y="79"/>
                  </a:moveTo>
                  <a:lnTo>
                    <a:pt x="51" y="78"/>
                  </a:lnTo>
                  <a:lnTo>
                    <a:pt x="61" y="73"/>
                  </a:lnTo>
                  <a:lnTo>
                    <a:pt x="69" y="66"/>
                  </a:lnTo>
                  <a:lnTo>
                    <a:pt x="75" y="59"/>
                  </a:lnTo>
                  <a:lnTo>
                    <a:pt x="76" y="54"/>
                  </a:lnTo>
                  <a:lnTo>
                    <a:pt x="79" y="49"/>
                  </a:lnTo>
                  <a:lnTo>
                    <a:pt x="80" y="45"/>
                  </a:lnTo>
                  <a:lnTo>
                    <a:pt x="80" y="40"/>
                  </a:lnTo>
                  <a:lnTo>
                    <a:pt x="80" y="37"/>
                  </a:lnTo>
                  <a:lnTo>
                    <a:pt x="80" y="36"/>
                  </a:lnTo>
                  <a:lnTo>
                    <a:pt x="80" y="33"/>
                  </a:lnTo>
                  <a:lnTo>
                    <a:pt x="79" y="32"/>
                  </a:lnTo>
                  <a:lnTo>
                    <a:pt x="78" y="26"/>
                  </a:lnTo>
                  <a:lnTo>
                    <a:pt x="75" y="19"/>
                  </a:lnTo>
                  <a:lnTo>
                    <a:pt x="71" y="14"/>
                  </a:lnTo>
                  <a:lnTo>
                    <a:pt x="66" y="9"/>
                  </a:lnTo>
                  <a:lnTo>
                    <a:pt x="61" y="5"/>
                  </a:lnTo>
                  <a:lnTo>
                    <a:pt x="55" y="3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8" y="1"/>
                  </a:lnTo>
                  <a:lnTo>
                    <a:pt x="22" y="4"/>
                  </a:lnTo>
                  <a:lnTo>
                    <a:pt x="16" y="8"/>
                  </a:lnTo>
                  <a:lnTo>
                    <a:pt x="13" y="12"/>
                  </a:lnTo>
                  <a:lnTo>
                    <a:pt x="7" y="15"/>
                  </a:lnTo>
                  <a:lnTo>
                    <a:pt x="5" y="20"/>
                  </a:lnTo>
                  <a:lnTo>
                    <a:pt x="2" y="27"/>
                  </a:lnTo>
                  <a:lnTo>
                    <a:pt x="1" y="29"/>
                  </a:lnTo>
                  <a:lnTo>
                    <a:pt x="1" y="33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1" y="50"/>
                  </a:lnTo>
                  <a:lnTo>
                    <a:pt x="2" y="52"/>
                  </a:lnTo>
                  <a:lnTo>
                    <a:pt x="5" y="57"/>
                  </a:lnTo>
                  <a:lnTo>
                    <a:pt x="9" y="63"/>
                  </a:lnTo>
                  <a:lnTo>
                    <a:pt x="13" y="68"/>
                  </a:lnTo>
                  <a:lnTo>
                    <a:pt x="18" y="72"/>
                  </a:lnTo>
                  <a:lnTo>
                    <a:pt x="23" y="75"/>
                  </a:lnTo>
                  <a:lnTo>
                    <a:pt x="28" y="77"/>
                  </a:lnTo>
                  <a:lnTo>
                    <a:pt x="34" y="79"/>
                  </a:lnTo>
                  <a:lnTo>
                    <a:pt x="41" y="79"/>
                  </a:lnTo>
                  <a:close/>
                </a:path>
              </a:pathLst>
            </a:custGeom>
            <a:solidFill>
              <a:srgbClr val="3F9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5" name="Freeform 13"/>
            <p:cNvSpPr>
              <a:spLocks/>
            </p:cNvSpPr>
            <p:nvPr/>
          </p:nvSpPr>
          <p:spPr bwMode="auto">
            <a:xfrm>
              <a:off x="4508" y="2162"/>
              <a:ext cx="56" cy="56"/>
            </a:xfrm>
            <a:custGeom>
              <a:avLst/>
              <a:gdLst>
                <a:gd name="T0" fmla="*/ 47 w 56"/>
                <a:gd name="T1" fmla="*/ 49 h 56"/>
                <a:gd name="T2" fmla="*/ 44 w 56"/>
                <a:gd name="T3" fmla="*/ 51 h 56"/>
                <a:gd name="T4" fmla="*/ 38 w 56"/>
                <a:gd name="T5" fmla="*/ 54 h 56"/>
                <a:gd name="T6" fmla="*/ 33 w 56"/>
                <a:gd name="T7" fmla="*/ 55 h 56"/>
                <a:gd name="T8" fmla="*/ 28 w 56"/>
                <a:gd name="T9" fmla="*/ 56 h 56"/>
                <a:gd name="T10" fmla="*/ 21 w 56"/>
                <a:gd name="T11" fmla="*/ 55 h 56"/>
                <a:gd name="T12" fmla="*/ 14 w 56"/>
                <a:gd name="T13" fmla="*/ 52 h 56"/>
                <a:gd name="T14" fmla="*/ 9 w 56"/>
                <a:gd name="T15" fmla="*/ 47 h 56"/>
                <a:gd name="T16" fmla="*/ 4 w 56"/>
                <a:gd name="T17" fmla="*/ 41 h 56"/>
                <a:gd name="T18" fmla="*/ 3 w 56"/>
                <a:gd name="T19" fmla="*/ 38 h 56"/>
                <a:gd name="T20" fmla="*/ 1 w 56"/>
                <a:gd name="T21" fmla="*/ 35 h 56"/>
                <a:gd name="T22" fmla="*/ 0 w 56"/>
                <a:gd name="T23" fmla="*/ 32 h 56"/>
                <a:gd name="T24" fmla="*/ 0 w 56"/>
                <a:gd name="T25" fmla="*/ 28 h 56"/>
                <a:gd name="T26" fmla="*/ 0 w 56"/>
                <a:gd name="T27" fmla="*/ 24 h 56"/>
                <a:gd name="T28" fmla="*/ 1 w 56"/>
                <a:gd name="T29" fmla="*/ 20 h 56"/>
                <a:gd name="T30" fmla="*/ 4 w 56"/>
                <a:gd name="T31" fmla="*/ 17 h 56"/>
                <a:gd name="T32" fmla="*/ 5 w 56"/>
                <a:gd name="T33" fmla="*/ 13 h 56"/>
                <a:gd name="T34" fmla="*/ 9 w 56"/>
                <a:gd name="T35" fmla="*/ 8 h 56"/>
                <a:gd name="T36" fmla="*/ 15 w 56"/>
                <a:gd name="T37" fmla="*/ 4 h 56"/>
                <a:gd name="T38" fmla="*/ 21 w 56"/>
                <a:gd name="T39" fmla="*/ 1 h 56"/>
                <a:gd name="T40" fmla="*/ 28 w 56"/>
                <a:gd name="T41" fmla="*/ 0 h 56"/>
                <a:gd name="T42" fmla="*/ 37 w 56"/>
                <a:gd name="T43" fmla="*/ 1 h 56"/>
                <a:gd name="T44" fmla="*/ 46 w 56"/>
                <a:gd name="T45" fmla="*/ 6 h 56"/>
                <a:gd name="T46" fmla="*/ 51 w 56"/>
                <a:gd name="T47" fmla="*/ 13 h 56"/>
                <a:gd name="T48" fmla="*/ 55 w 56"/>
                <a:gd name="T49" fmla="*/ 22 h 56"/>
                <a:gd name="T50" fmla="*/ 56 w 56"/>
                <a:gd name="T51" fmla="*/ 23 h 56"/>
                <a:gd name="T52" fmla="*/ 56 w 56"/>
                <a:gd name="T53" fmla="*/ 24 h 56"/>
                <a:gd name="T54" fmla="*/ 56 w 56"/>
                <a:gd name="T55" fmla="*/ 27 h 56"/>
                <a:gd name="T56" fmla="*/ 56 w 56"/>
                <a:gd name="T57" fmla="*/ 28 h 56"/>
                <a:gd name="T58" fmla="*/ 55 w 56"/>
                <a:gd name="T59" fmla="*/ 33 h 56"/>
                <a:gd name="T60" fmla="*/ 54 w 56"/>
                <a:gd name="T61" fmla="*/ 40 h 56"/>
                <a:gd name="T62" fmla="*/ 51 w 56"/>
                <a:gd name="T63" fmla="*/ 45 h 56"/>
                <a:gd name="T64" fmla="*/ 47 w 56"/>
                <a:gd name="T65" fmla="*/ 49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6"/>
                <a:gd name="T100" fmla="*/ 0 h 56"/>
                <a:gd name="T101" fmla="*/ 56 w 56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6" h="56">
                  <a:moveTo>
                    <a:pt x="47" y="49"/>
                  </a:moveTo>
                  <a:lnTo>
                    <a:pt x="44" y="51"/>
                  </a:lnTo>
                  <a:lnTo>
                    <a:pt x="38" y="54"/>
                  </a:lnTo>
                  <a:lnTo>
                    <a:pt x="33" y="55"/>
                  </a:lnTo>
                  <a:lnTo>
                    <a:pt x="28" y="56"/>
                  </a:lnTo>
                  <a:lnTo>
                    <a:pt x="21" y="55"/>
                  </a:lnTo>
                  <a:lnTo>
                    <a:pt x="14" y="52"/>
                  </a:lnTo>
                  <a:lnTo>
                    <a:pt x="9" y="47"/>
                  </a:lnTo>
                  <a:lnTo>
                    <a:pt x="4" y="41"/>
                  </a:lnTo>
                  <a:lnTo>
                    <a:pt x="3" y="38"/>
                  </a:lnTo>
                  <a:lnTo>
                    <a:pt x="1" y="35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1" y="20"/>
                  </a:lnTo>
                  <a:lnTo>
                    <a:pt x="4" y="17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5" y="4"/>
                  </a:lnTo>
                  <a:lnTo>
                    <a:pt x="21" y="1"/>
                  </a:lnTo>
                  <a:lnTo>
                    <a:pt x="28" y="0"/>
                  </a:lnTo>
                  <a:lnTo>
                    <a:pt x="37" y="1"/>
                  </a:lnTo>
                  <a:lnTo>
                    <a:pt x="46" y="6"/>
                  </a:lnTo>
                  <a:lnTo>
                    <a:pt x="51" y="13"/>
                  </a:lnTo>
                  <a:lnTo>
                    <a:pt x="55" y="22"/>
                  </a:lnTo>
                  <a:lnTo>
                    <a:pt x="56" y="23"/>
                  </a:lnTo>
                  <a:lnTo>
                    <a:pt x="56" y="24"/>
                  </a:lnTo>
                  <a:lnTo>
                    <a:pt x="56" y="27"/>
                  </a:lnTo>
                  <a:lnTo>
                    <a:pt x="56" y="28"/>
                  </a:lnTo>
                  <a:lnTo>
                    <a:pt x="55" y="33"/>
                  </a:lnTo>
                  <a:lnTo>
                    <a:pt x="54" y="40"/>
                  </a:lnTo>
                  <a:lnTo>
                    <a:pt x="51" y="45"/>
                  </a:lnTo>
                  <a:lnTo>
                    <a:pt x="47" y="49"/>
                  </a:lnTo>
                  <a:close/>
                </a:path>
              </a:pathLst>
            </a:custGeom>
            <a:solidFill>
              <a:srgbClr val="3F9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6" name="Freeform 14"/>
            <p:cNvSpPr>
              <a:spLocks/>
            </p:cNvSpPr>
            <p:nvPr/>
          </p:nvSpPr>
          <p:spPr bwMode="auto">
            <a:xfrm>
              <a:off x="3992" y="1649"/>
              <a:ext cx="33" cy="33"/>
            </a:xfrm>
            <a:custGeom>
              <a:avLst/>
              <a:gdLst>
                <a:gd name="T0" fmla="*/ 17 w 33"/>
                <a:gd name="T1" fmla="*/ 33 h 33"/>
                <a:gd name="T2" fmla="*/ 22 w 33"/>
                <a:gd name="T3" fmla="*/ 32 h 33"/>
                <a:gd name="T4" fmla="*/ 26 w 33"/>
                <a:gd name="T5" fmla="*/ 31 h 33"/>
                <a:gd name="T6" fmla="*/ 30 w 33"/>
                <a:gd name="T7" fmla="*/ 28 h 33"/>
                <a:gd name="T8" fmla="*/ 32 w 33"/>
                <a:gd name="T9" fmla="*/ 24 h 33"/>
                <a:gd name="T10" fmla="*/ 33 w 33"/>
                <a:gd name="T11" fmla="*/ 22 h 33"/>
                <a:gd name="T12" fmla="*/ 33 w 33"/>
                <a:gd name="T13" fmla="*/ 20 h 33"/>
                <a:gd name="T14" fmla="*/ 33 w 33"/>
                <a:gd name="T15" fmla="*/ 18 h 33"/>
                <a:gd name="T16" fmla="*/ 33 w 33"/>
                <a:gd name="T17" fmla="*/ 17 h 33"/>
                <a:gd name="T18" fmla="*/ 33 w 33"/>
                <a:gd name="T19" fmla="*/ 15 h 33"/>
                <a:gd name="T20" fmla="*/ 33 w 33"/>
                <a:gd name="T21" fmla="*/ 15 h 33"/>
                <a:gd name="T22" fmla="*/ 33 w 33"/>
                <a:gd name="T23" fmla="*/ 14 h 33"/>
                <a:gd name="T24" fmla="*/ 33 w 33"/>
                <a:gd name="T25" fmla="*/ 14 h 33"/>
                <a:gd name="T26" fmla="*/ 32 w 33"/>
                <a:gd name="T27" fmla="*/ 9 h 33"/>
                <a:gd name="T28" fmla="*/ 28 w 33"/>
                <a:gd name="T29" fmla="*/ 4 h 33"/>
                <a:gd name="T30" fmla="*/ 23 w 33"/>
                <a:gd name="T31" fmla="*/ 1 h 33"/>
                <a:gd name="T32" fmla="*/ 17 w 33"/>
                <a:gd name="T33" fmla="*/ 0 h 33"/>
                <a:gd name="T34" fmla="*/ 12 w 33"/>
                <a:gd name="T35" fmla="*/ 1 h 33"/>
                <a:gd name="T36" fmla="*/ 8 w 33"/>
                <a:gd name="T37" fmla="*/ 4 h 33"/>
                <a:gd name="T38" fmla="*/ 4 w 33"/>
                <a:gd name="T39" fmla="*/ 6 h 33"/>
                <a:gd name="T40" fmla="*/ 2 w 33"/>
                <a:gd name="T41" fmla="*/ 11 h 33"/>
                <a:gd name="T42" fmla="*/ 2 w 33"/>
                <a:gd name="T43" fmla="*/ 13 h 33"/>
                <a:gd name="T44" fmla="*/ 2 w 33"/>
                <a:gd name="T45" fmla="*/ 14 h 33"/>
                <a:gd name="T46" fmla="*/ 0 w 33"/>
                <a:gd name="T47" fmla="*/ 15 h 33"/>
                <a:gd name="T48" fmla="*/ 0 w 33"/>
                <a:gd name="T49" fmla="*/ 17 h 33"/>
                <a:gd name="T50" fmla="*/ 0 w 33"/>
                <a:gd name="T51" fmla="*/ 18 h 33"/>
                <a:gd name="T52" fmla="*/ 2 w 33"/>
                <a:gd name="T53" fmla="*/ 19 h 33"/>
                <a:gd name="T54" fmla="*/ 2 w 33"/>
                <a:gd name="T55" fmla="*/ 20 h 33"/>
                <a:gd name="T56" fmla="*/ 2 w 33"/>
                <a:gd name="T57" fmla="*/ 22 h 33"/>
                <a:gd name="T58" fmla="*/ 4 w 33"/>
                <a:gd name="T59" fmla="*/ 27 h 33"/>
                <a:gd name="T60" fmla="*/ 8 w 33"/>
                <a:gd name="T61" fmla="*/ 29 h 33"/>
                <a:gd name="T62" fmla="*/ 12 w 33"/>
                <a:gd name="T63" fmla="*/ 32 h 33"/>
                <a:gd name="T64" fmla="*/ 17 w 33"/>
                <a:gd name="T65" fmla="*/ 33 h 3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"/>
                <a:gd name="T100" fmla="*/ 0 h 33"/>
                <a:gd name="T101" fmla="*/ 33 w 33"/>
                <a:gd name="T102" fmla="*/ 33 h 3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" h="33">
                  <a:moveTo>
                    <a:pt x="17" y="33"/>
                  </a:moveTo>
                  <a:lnTo>
                    <a:pt x="22" y="32"/>
                  </a:lnTo>
                  <a:lnTo>
                    <a:pt x="26" y="31"/>
                  </a:lnTo>
                  <a:lnTo>
                    <a:pt x="30" y="28"/>
                  </a:lnTo>
                  <a:lnTo>
                    <a:pt x="32" y="24"/>
                  </a:lnTo>
                  <a:lnTo>
                    <a:pt x="33" y="22"/>
                  </a:lnTo>
                  <a:lnTo>
                    <a:pt x="33" y="20"/>
                  </a:lnTo>
                  <a:lnTo>
                    <a:pt x="33" y="18"/>
                  </a:lnTo>
                  <a:lnTo>
                    <a:pt x="33" y="17"/>
                  </a:lnTo>
                  <a:lnTo>
                    <a:pt x="33" y="15"/>
                  </a:lnTo>
                  <a:lnTo>
                    <a:pt x="33" y="14"/>
                  </a:lnTo>
                  <a:lnTo>
                    <a:pt x="32" y="9"/>
                  </a:lnTo>
                  <a:lnTo>
                    <a:pt x="28" y="4"/>
                  </a:lnTo>
                  <a:lnTo>
                    <a:pt x="23" y="1"/>
                  </a:lnTo>
                  <a:lnTo>
                    <a:pt x="17" y="0"/>
                  </a:lnTo>
                  <a:lnTo>
                    <a:pt x="12" y="1"/>
                  </a:lnTo>
                  <a:lnTo>
                    <a:pt x="8" y="4"/>
                  </a:lnTo>
                  <a:lnTo>
                    <a:pt x="4" y="6"/>
                  </a:lnTo>
                  <a:lnTo>
                    <a:pt x="2" y="11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4" y="27"/>
                  </a:lnTo>
                  <a:lnTo>
                    <a:pt x="8" y="29"/>
                  </a:lnTo>
                  <a:lnTo>
                    <a:pt x="12" y="32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7" name="Freeform 15"/>
            <p:cNvSpPr>
              <a:spLocks/>
            </p:cNvSpPr>
            <p:nvPr/>
          </p:nvSpPr>
          <p:spPr bwMode="auto">
            <a:xfrm>
              <a:off x="4526" y="2184"/>
              <a:ext cx="24" cy="24"/>
            </a:xfrm>
            <a:custGeom>
              <a:avLst/>
              <a:gdLst>
                <a:gd name="T0" fmla="*/ 13 w 24"/>
                <a:gd name="T1" fmla="*/ 24 h 24"/>
                <a:gd name="T2" fmla="*/ 15 w 24"/>
                <a:gd name="T3" fmla="*/ 24 h 24"/>
                <a:gd name="T4" fmla="*/ 18 w 24"/>
                <a:gd name="T5" fmla="*/ 23 h 24"/>
                <a:gd name="T6" fmla="*/ 20 w 24"/>
                <a:gd name="T7" fmla="*/ 20 h 24"/>
                <a:gd name="T8" fmla="*/ 23 w 24"/>
                <a:gd name="T9" fmla="*/ 18 h 24"/>
                <a:gd name="T10" fmla="*/ 24 w 24"/>
                <a:gd name="T11" fmla="*/ 16 h 24"/>
                <a:gd name="T12" fmla="*/ 24 w 24"/>
                <a:gd name="T13" fmla="*/ 15 h 24"/>
                <a:gd name="T14" fmla="*/ 24 w 24"/>
                <a:gd name="T15" fmla="*/ 13 h 24"/>
                <a:gd name="T16" fmla="*/ 24 w 24"/>
                <a:gd name="T17" fmla="*/ 11 h 24"/>
                <a:gd name="T18" fmla="*/ 24 w 24"/>
                <a:gd name="T19" fmla="*/ 11 h 24"/>
                <a:gd name="T20" fmla="*/ 24 w 24"/>
                <a:gd name="T21" fmla="*/ 10 h 24"/>
                <a:gd name="T22" fmla="*/ 24 w 24"/>
                <a:gd name="T23" fmla="*/ 10 h 24"/>
                <a:gd name="T24" fmla="*/ 24 w 24"/>
                <a:gd name="T25" fmla="*/ 10 h 24"/>
                <a:gd name="T26" fmla="*/ 23 w 24"/>
                <a:gd name="T27" fmla="*/ 6 h 24"/>
                <a:gd name="T28" fmla="*/ 20 w 24"/>
                <a:gd name="T29" fmla="*/ 2 h 24"/>
                <a:gd name="T30" fmla="*/ 17 w 24"/>
                <a:gd name="T31" fmla="*/ 1 h 24"/>
                <a:gd name="T32" fmla="*/ 13 w 24"/>
                <a:gd name="T33" fmla="*/ 0 h 24"/>
                <a:gd name="T34" fmla="*/ 9 w 24"/>
                <a:gd name="T35" fmla="*/ 1 h 24"/>
                <a:gd name="T36" fmla="*/ 5 w 24"/>
                <a:gd name="T37" fmla="*/ 2 h 24"/>
                <a:gd name="T38" fmla="*/ 3 w 24"/>
                <a:gd name="T39" fmla="*/ 5 h 24"/>
                <a:gd name="T40" fmla="*/ 1 w 24"/>
                <a:gd name="T41" fmla="*/ 7 h 24"/>
                <a:gd name="T42" fmla="*/ 1 w 24"/>
                <a:gd name="T43" fmla="*/ 9 h 24"/>
                <a:gd name="T44" fmla="*/ 1 w 24"/>
                <a:gd name="T45" fmla="*/ 9 h 24"/>
                <a:gd name="T46" fmla="*/ 0 w 24"/>
                <a:gd name="T47" fmla="*/ 10 h 24"/>
                <a:gd name="T48" fmla="*/ 0 w 24"/>
                <a:gd name="T49" fmla="*/ 11 h 24"/>
                <a:gd name="T50" fmla="*/ 0 w 24"/>
                <a:gd name="T51" fmla="*/ 13 h 24"/>
                <a:gd name="T52" fmla="*/ 1 w 24"/>
                <a:gd name="T53" fmla="*/ 14 h 24"/>
                <a:gd name="T54" fmla="*/ 1 w 24"/>
                <a:gd name="T55" fmla="*/ 15 h 24"/>
                <a:gd name="T56" fmla="*/ 1 w 24"/>
                <a:gd name="T57" fmla="*/ 16 h 24"/>
                <a:gd name="T58" fmla="*/ 3 w 24"/>
                <a:gd name="T59" fmla="*/ 19 h 24"/>
                <a:gd name="T60" fmla="*/ 5 w 24"/>
                <a:gd name="T61" fmla="*/ 21 h 24"/>
                <a:gd name="T62" fmla="*/ 9 w 24"/>
                <a:gd name="T63" fmla="*/ 23 h 24"/>
                <a:gd name="T64" fmla="*/ 13 w 24"/>
                <a:gd name="T65" fmla="*/ 24 h 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24"/>
                <a:gd name="T101" fmla="*/ 24 w 24"/>
                <a:gd name="T102" fmla="*/ 24 h 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24">
                  <a:moveTo>
                    <a:pt x="13" y="24"/>
                  </a:moveTo>
                  <a:lnTo>
                    <a:pt x="15" y="24"/>
                  </a:lnTo>
                  <a:lnTo>
                    <a:pt x="18" y="23"/>
                  </a:lnTo>
                  <a:lnTo>
                    <a:pt x="20" y="20"/>
                  </a:lnTo>
                  <a:lnTo>
                    <a:pt x="23" y="18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3"/>
                  </a:lnTo>
                  <a:lnTo>
                    <a:pt x="24" y="11"/>
                  </a:lnTo>
                  <a:lnTo>
                    <a:pt x="24" y="10"/>
                  </a:lnTo>
                  <a:lnTo>
                    <a:pt x="23" y="6"/>
                  </a:lnTo>
                  <a:lnTo>
                    <a:pt x="20" y="2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3" y="5"/>
                  </a:lnTo>
                  <a:lnTo>
                    <a:pt x="1" y="7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3" y="19"/>
                  </a:lnTo>
                  <a:lnTo>
                    <a:pt x="5" y="21"/>
                  </a:lnTo>
                  <a:lnTo>
                    <a:pt x="9" y="23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Freeform 16"/>
            <p:cNvSpPr>
              <a:spLocks/>
            </p:cNvSpPr>
            <p:nvPr/>
          </p:nvSpPr>
          <p:spPr bwMode="auto">
            <a:xfrm>
              <a:off x="4379" y="1740"/>
              <a:ext cx="31" cy="95"/>
            </a:xfrm>
            <a:custGeom>
              <a:avLst/>
              <a:gdLst>
                <a:gd name="T0" fmla="*/ 31 w 31"/>
                <a:gd name="T1" fmla="*/ 95 h 95"/>
                <a:gd name="T2" fmla="*/ 28 w 31"/>
                <a:gd name="T3" fmla="*/ 70 h 95"/>
                <a:gd name="T4" fmla="*/ 26 w 31"/>
                <a:gd name="T5" fmla="*/ 46 h 95"/>
                <a:gd name="T6" fmla="*/ 23 w 31"/>
                <a:gd name="T7" fmla="*/ 23 h 95"/>
                <a:gd name="T8" fmla="*/ 19 w 31"/>
                <a:gd name="T9" fmla="*/ 0 h 95"/>
                <a:gd name="T10" fmla="*/ 14 w 31"/>
                <a:gd name="T11" fmla="*/ 2 h 95"/>
                <a:gd name="T12" fmla="*/ 10 w 31"/>
                <a:gd name="T13" fmla="*/ 5 h 95"/>
                <a:gd name="T14" fmla="*/ 5 w 31"/>
                <a:gd name="T15" fmla="*/ 6 h 95"/>
                <a:gd name="T16" fmla="*/ 0 w 31"/>
                <a:gd name="T17" fmla="*/ 9 h 95"/>
                <a:gd name="T18" fmla="*/ 3 w 31"/>
                <a:gd name="T19" fmla="*/ 26 h 95"/>
                <a:gd name="T20" fmla="*/ 5 w 31"/>
                <a:gd name="T21" fmla="*/ 44 h 95"/>
                <a:gd name="T22" fmla="*/ 7 w 31"/>
                <a:gd name="T23" fmla="*/ 62 h 95"/>
                <a:gd name="T24" fmla="*/ 9 w 31"/>
                <a:gd name="T25" fmla="*/ 81 h 95"/>
                <a:gd name="T26" fmla="*/ 14 w 31"/>
                <a:gd name="T27" fmla="*/ 84 h 95"/>
                <a:gd name="T28" fmla="*/ 21 w 31"/>
                <a:gd name="T29" fmla="*/ 88 h 95"/>
                <a:gd name="T30" fmla="*/ 26 w 31"/>
                <a:gd name="T31" fmla="*/ 92 h 95"/>
                <a:gd name="T32" fmla="*/ 31 w 31"/>
                <a:gd name="T33" fmla="*/ 95 h 9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1"/>
                <a:gd name="T52" fmla="*/ 0 h 95"/>
                <a:gd name="T53" fmla="*/ 31 w 31"/>
                <a:gd name="T54" fmla="*/ 95 h 9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1" h="95">
                  <a:moveTo>
                    <a:pt x="31" y="95"/>
                  </a:moveTo>
                  <a:lnTo>
                    <a:pt x="28" y="70"/>
                  </a:lnTo>
                  <a:lnTo>
                    <a:pt x="26" y="46"/>
                  </a:lnTo>
                  <a:lnTo>
                    <a:pt x="23" y="23"/>
                  </a:lnTo>
                  <a:lnTo>
                    <a:pt x="19" y="0"/>
                  </a:lnTo>
                  <a:lnTo>
                    <a:pt x="14" y="2"/>
                  </a:lnTo>
                  <a:lnTo>
                    <a:pt x="10" y="5"/>
                  </a:lnTo>
                  <a:lnTo>
                    <a:pt x="5" y="6"/>
                  </a:lnTo>
                  <a:lnTo>
                    <a:pt x="0" y="9"/>
                  </a:lnTo>
                  <a:lnTo>
                    <a:pt x="3" y="26"/>
                  </a:lnTo>
                  <a:lnTo>
                    <a:pt x="5" y="44"/>
                  </a:lnTo>
                  <a:lnTo>
                    <a:pt x="7" y="62"/>
                  </a:lnTo>
                  <a:lnTo>
                    <a:pt x="9" y="81"/>
                  </a:lnTo>
                  <a:lnTo>
                    <a:pt x="14" y="84"/>
                  </a:lnTo>
                  <a:lnTo>
                    <a:pt x="21" y="88"/>
                  </a:lnTo>
                  <a:lnTo>
                    <a:pt x="26" y="92"/>
                  </a:lnTo>
                  <a:lnTo>
                    <a:pt x="31" y="95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9" name="Freeform 17"/>
            <p:cNvSpPr>
              <a:spLocks/>
            </p:cNvSpPr>
            <p:nvPr/>
          </p:nvSpPr>
          <p:spPr bwMode="auto">
            <a:xfrm>
              <a:off x="4243" y="1515"/>
              <a:ext cx="151" cy="207"/>
            </a:xfrm>
            <a:custGeom>
              <a:avLst/>
              <a:gdLst>
                <a:gd name="T0" fmla="*/ 132 w 151"/>
                <a:gd name="T1" fmla="*/ 207 h 207"/>
                <a:gd name="T2" fmla="*/ 137 w 151"/>
                <a:gd name="T3" fmla="*/ 204 h 207"/>
                <a:gd name="T4" fmla="*/ 143 w 151"/>
                <a:gd name="T5" fmla="*/ 202 h 207"/>
                <a:gd name="T6" fmla="*/ 146 w 151"/>
                <a:gd name="T7" fmla="*/ 200 h 207"/>
                <a:gd name="T8" fmla="*/ 151 w 151"/>
                <a:gd name="T9" fmla="*/ 198 h 207"/>
                <a:gd name="T10" fmla="*/ 141 w 151"/>
                <a:gd name="T11" fmla="*/ 154 h 207"/>
                <a:gd name="T12" fmla="*/ 130 w 151"/>
                <a:gd name="T13" fmla="*/ 115 h 207"/>
                <a:gd name="T14" fmla="*/ 117 w 151"/>
                <a:gd name="T15" fmla="*/ 82 h 207"/>
                <a:gd name="T16" fmla="*/ 103 w 151"/>
                <a:gd name="T17" fmla="*/ 52 h 207"/>
                <a:gd name="T18" fmla="*/ 89 w 151"/>
                <a:gd name="T19" fmla="*/ 31 h 207"/>
                <a:gd name="T20" fmla="*/ 75 w 151"/>
                <a:gd name="T21" fmla="*/ 14 h 207"/>
                <a:gd name="T22" fmla="*/ 60 w 151"/>
                <a:gd name="T23" fmla="*/ 4 h 207"/>
                <a:gd name="T24" fmla="*/ 45 w 151"/>
                <a:gd name="T25" fmla="*/ 0 h 207"/>
                <a:gd name="T26" fmla="*/ 40 w 151"/>
                <a:gd name="T27" fmla="*/ 0 h 207"/>
                <a:gd name="T28" fmla="*/ 34 w 151"/>
                <a:gd name="T29" fmla="*/ 3 h 207"/>
                <a:gd name="T30" fmla="*/ 29 w 151"/>
                <a:gd name="T31" fmla="*/ 5 h 207"/>
                <a:gd name="T32" fmla="*/ 23 w 151"/>
                <a:gd name="T33" fmla="*/ 9 h 207"/>
                <a:gd name="T34" fmla="*/ 17 w 151"/>
                <a:gd name="T35" fmla="*/ 13 h 207"/>
                <a:gd name="T36" fmla="*/ 11 w 151"/>
                <a:gd name="T37" fmla="*/ 19 h 207"/>
                <a:gd name="T38" fmla="*/ 6 w 151"/>
                <a:gd name="T39" fmla="*/ 26 h 207"/>
                <a:gd name="T40" fmla="*/ 0 w 151"/>
                <a:gd name="T41" fmla="*/ 33 h 207"/>
                <a:gd name="T42" fmla="*/ 7 w 151"/>
                <a:gd name="T43" fmla="*/ 27 h 207"/>
                <a:gd name="T44" fmla="*/ 15 w 151"/>
                <a:gd name="T45" fmla="*/ 23 h 207"/>
                <a:gd name="T46" fmla="*/ 23 w 151"/>
                <a:gd name="T47" fmla="*/ 20 h 207"/>
                <a:gd name="T48" fmla="*/ 30 w 151"/>
                <a:gd name="T49" fmla="*/ 19 h 207"/>
                <a:gd name="T50" fmla="*/ 45 w 151"/>
                <a:gd name="T51" fmla="*/ 23 h 207"/>
                <a:gd name="T52" fmla="*/ 61 w 151"/>
                <a:gd name="T53" fmla="*/ 33 h 207"/>
                <a:gd name="T54" fmla="*/ 75 w 151"/>
                <a:gd name="T55" fmla="*/ 48 h 207"/>
                <a:gd name="T56" fmla="*/ 89 w 151"/>
                <a:gd name="T57" fmla="*/ 70 h 207"/>
                <a:gd name="T58" fmla="*/ 102 w 151"/>
                <a:gd name="T59" fmla="*/ 98 h 207"/>
                <a:gd name="T60" fmla="*/ 113 w 151"/>
                <a:gd name="T61" fmla="*/ 130 h 207"/>
                <a:gd name="T62" fmla="*/ 123 w 151"/>
                <a:gd name="T63" fmla="*/ 166 h 207"/>
                <a:gd name="T64" fmla="*/ 132 w 151"/>
                <a:gd name="T65" fmla="*/ 207 h 20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1"/>
                <a:gd name="T100" fmla="*/ 0 h 207"/>
                <a:gd name="T101" fmla="*/ 151 w 151"/>
                <a:gd name="T102" fmla="*/ 207 h 20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1" h="207">
                  <a:moveTo>
                    <a:pt x="132" y="207"/>
                  </a:moveTo>
                  <a:lnTo>
                    <a:pt x="137" y="204"/>
                  </a:lnTo>
                  <a:lnTo>
                    <a:pt x="143" y="202"/>
                  </a:lnTo>
                  <a:lnTo>
                    <a:pt x="146" y="200"/>
                  </a:lnTo>
                  <a:lnTo>
                    <a:pt x="151" y="198"/>
                  </a:lnTo>
                  <a:lnTo>
                    <a:pt x="141" y="154"/>
                  </a:lnTo>
                  <a:lnTo>
                    <a:pt x="130" y="115"/>
                  </a:lnTo>
                  <a:lnTo>
                    <a:pt x="117" y="82"/>
                  </a:lnTo>
                  <a:lnTo>
                    <a:pt x="103" y="52"/>
                  </a:lnTo>
                  <a:lnTo>
                    <a:pt x="89" y="31"/>
                  </a:lnTo>
                  <a:lnTo>
                    <a:pt x="75" y="14"/>
                  </a:lnTo>
                  <a:lnTo>
                    <a:pt x="60" y="4"/>
                  </a:lnTo>
                  <a:lnTo>
                    <a:pt x="45" y="0"/>
                  </a:lnTo>
                  <a:lnTo>
                    <a:pt x="40" y="0"/>
                  </a:lnTo>
                  <a:lnTo>
                    <a:pt x="34" y="3"/>
                  </a:lnTo>
                  <a:lnTo>
                    <a:pt x="29" y="5"/>
                  </a:lnTo>
                  <a:lnTo>
                    <a:pt x="23" y="9"/>
                  </a:lnTo>
                  <a:lnTo>
                    <a:pt x="17" y="13"/>
                  </a:lnTo>
                  <a:lnTo>
                    <a:pt x="11" y="19"/>
                  </a:lnTo>
                  <a:lnTo>
                    <a:pt x="6" y="26"/>
                  </a:lnTo>
                  <a:lnTo>
                    <a:pt x="0" y="33"/>
                  </a:lnTo>
                  <a:lnTo>
                    <a:pt x="7" y="27"/>
                  </a:lnTo>
                  <a:lnTo>
                    <a:pt x="15" y="23"/>
                  </a:lnTo>
                  <a:lnTo>
                    <a:pt x="23" y="20"/>
                  </a:lnTo>
                  <a:lnTo>
                    <a:pt x="30" y="19"/>
                  </a:lnTo>
                  <a:lnTo>
                    <a:pt x="45" y="23"/>
                  </a:lnTo>
                  <a:lnTo>
                    <a:pt x="61" y="33"/>
                  </a:lnTo>
                  <a:lnTo>
                    <a:pt x="75" y="48"/>
                  </a:lnTo>
                  <a:lnTo>
                    <a:pt x="89" y="70"/>
                  </a:lnTo>
                  <a:lnTo>
                    <a:pt x="102" y="98"/>
                  </a:lnTo>
                  <a:lnTo>
                    <a:pt x="113" y="130"/>
                  </a:lnTo>
                  <a:lnTo>
                    <a:pt x="123" y="166"/>
                  </a:lnTo>
                  <a:lnTo>
                    <a:pt x="132" y="207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0" name="Freeform 18"/>
            <p:cNvSpPr>
              <a:spLocks/>
            </p:cNvSpPr>
            <p:nvPr/>
          </p:nvSpPr>
          <p:spPr bwMode="auto">
            <a:xfrm>
              <a:off x="4246" y="2157"/>
              <a:ext cx="148" cy="209"/>
            </a:xfrm>
            <a:custGeom>
              <a:avLst/>
              <a:gdLst>
                <a:gd name="T0" fmla="*/ 27 w 148"/>
                <a:gd name="T1" fmla="*/ 193 h 209"/>
                <a:gd name="T2" fmla="*/ 21 w 148"/>
                <a:gd name="T3" fmla="*/ 191 h 209"/>
                <a:gd name="T4" fmla="*/ 14 w 148"/>
                <a:gd name="T5" fmla="*/ 190 h 209"/>
                <a:gd name="T6" fmla="*/ 7 w 148"/>
                <a:gd name="T7" fmla="*/ 186 h 209"/>
                <a:gd name="T8" fmla="*/ 0 w 148"/>
                <a:gd name="T9" fmla="*/ 182 h 209"/>
                <a:gd name="T10" fmla="*/ 5 w 148"/>
                <a:gd name="T11" fmla="*/ 189 h 209"/>
                <a:gd name="T12" fmla="*/ 11 w 148"/>
                <a:gd name="T13" fmla="*/ 194 h 209"/>
                <a:gd name="T14" fmla="*/ 16 w 148"/>
                <a:gd name="T15" fmla="*/ 199 h 209"/>
                <a:gd name="T16" fmla="*/ 22 w 148"/>
                <a:gd name="T17" fmla="*/ 203 h 209"/>
                <a:gd name="T18" fmla="*/ 27 w 148"/>
                <a:gd name="T19" fmla="*/ 205 h 209"/>
                <a:gd name="T20" fmla="*/ 32 w 148"/>
                <a:gd name="T21" fmla="*/ 208 h 209"/>
                <a:gd name="T22" fmla="*/ 37 w 148"/>
                <a:gd name="T23" fmla="*/ 209 h 209"/>
                <a:gd name="T24" fmla="*/ 42 w 148"/>
                <a:gd name="T25" fmla="*/ 209 h 209"/>
                <a:gd name="T26" fmla="*/ 58 w 148"/>
                <a:gd name="T27" fmla="*/ 205 h 209"/>
                <a:gd name="T28" fmla="*/ 72 w 148"/>
                <a:gd name="T29" fmla="*/ 195 h 209"/>
                <a:gd name="T30" fmla="*/ 87 w 148"/>
                <a:gd name="T31" fmla="*/ 179 h 209"/>
                <a:gd name="T32" fmla="*/ 101 w 148"/>
                <a:gd name="T33" fmla="*/ 156 h 209"/>
                <a:gd name="T34" fmla="*/ 115 w 148"/>
                <a:gd name="T35" fmla="*/ 126 h 209"/>
                <a:gd name="T36" fmla="*/ 127 w 148"/>
                <a:gd name="T37" fmla="*/ 92 h 209"/>
                <a:gd name="T38" fmla="*/ 138 w 148"/>
                <a:gd name="T39" fmla="*/ 52 h 209"/>
                <a:gd name="T40" fmla="*/ 148 w 148"/>
                <a:gd name="T41" fmla="*/ 8 h 209"/>
                <a:gd name="T42" fmla="*/ 143 w 148"/>
                <a:gd name="T43" fmla="*/ 5 h 209"/>
                <a:gd name="T44" fmla="*/ 140 w 148"/>
                <a:gd name="T45" fmla="*/ 4 h 209"/>
                <a:gd name="T46" fmla="*/ 134 w 148"/>
                <a:gd name="T47" fmla="*/ 1 h 209"/>
                <a:gd name="T48" fmla="*/ 129 w 148"/>
                <a:gd name="T49" fmla="*/ 0 h 209"/>
                <a:gd name="T50" fmla="*/ 120 w 148"/>
                <a:gd name="T51" fmla="*/ 41 h 209"/>
                <a:gd name="T52" fmla="*/ 111 w 148"/>
                <a:gd name="T53" fmla="*/ 79 h 209"/>
                <a:gd name="T54" fmla="*/ 100 w 148"/>
                <a:gd name="T55" fmla="*/ 111 h 209"/>
                <a:gd name="T56" fmla="*/ 87 w 148"/>
                <a:gd name="T57" fmla="*/ 139 h 209"/>
                <a:gd name="T58" fmla="*/ 73 w 148"/>
                <a:gd name="T59" fmla="*/ 162 h 209"/>
                <a:gd name="T60" fmla="*/ 59 w 148"/>
                <a:gd name="T61" fmla="*/ 179 h 209"/>
                <a:gd name="T62" fmla="*/ 44 w 148"/>
                <a:gd name="T63" fmla="*/ 189 h 209"/>
                <a:gd name="T64" fmla="*/ 27 w 148"/>
                <a:gd name="T65" fmla="*/ 193 h 20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48"/>
                <a:gd name="T100" fmla="*/ 0 h 209"/>
                <a:gd name="T101" fmla="*/ 148 w 148"/>
                <a:gd name="T102" fmla="*/ 209 h 20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48" h="209">
                  <a:moveTo>
                    <a:pt x="27" y="193"/>
                  </a:moveTo>
                  <a:lnTo>
                    <a:pt x="21" y="191"/>
                  </a:lnTo>
                  <a:lnTo>
                    <a:pt x="14" y="190"/>
                  </a:lnTo>
                  <a:lnTo>
                    <a:pt x="7" y="186"/>
                  </a:lnTo>
                  <a:lnTo>
                    <a:pt x="0" y="182"/>
                  </a:lnTo>
                  <a:lnTo>
                    <a:pt x="5" y="189"/>
                  </a:lnTo>
                  <a:lnTo>
                    <a:pt x="11" y="194"/>
                  </a:lnTo>
                  <a:lnTo>
                    <a:pt x="16" y="199"/>
                  </a:lnTo>
                  <a:lnTo>
                    <a:pt x="22" y="203"/>
                  </a:lnTo>
                  <a:lnTo>
                    <a:pt x="27" y="205"/>
                  </a:lnTo>
                  <a:lnTo>
                    <a:pt x="32" y="208"/>
                  </a:lnTo>
                  <a:lnTo>
                    <a:pt x="37" y="209"/>
                  </a:lnTo>
                  <a:lnTo>
                    <a:pt x="42" y="209"/>
                  </a:lnTo>
                  <a:lnTo>
                    <a:pt x="58" y="205"/>
                  </a:lnTo>
                  <a:lnTo>
                    <a:pt x="72" y="195"/>
                  </a:lnTo>
                  <a:lnTo>
                    <a:pt x="87" y="179"/>
                  </a:lnTo>
                  <a:lnTo>
                    <a:pt x="101" y="156"/>
                  </a:lnTo>
                  <a:lnTo>
                    <a:pt x="115" y="126"/>
                  </a:lnTo>
                  <a:lnTo>
                    <a:pt x="127" y="92"/>
                  </a:lnTo>
                  <a:lnTo>
                    <a:pt x="138" y="52"/>
                  </a:lnTo>
                  <a:lnTo>
                    <a:pt x="148" y="8"/>
                  </a:lnTo>
                  <a:lnTo>
                    <a:pt x="143" y="5"/>
                  </a:lnTo>
                  <a:lnTo>
                    <a:pt x="140" y="4"/>
                  </a:lnTo>
                  <a:lnTo>
                    <a:pt x="134" y="1"/>
                  </a:lnTo>
                  <a:lnTo>
                    <a:pt x="129" y="0"/>
                  </a:lnTo>
                  <a:lnTo>
                    <a:pt x="120" y="41"/>
                  </a:lnTo>
                  <a:lnTo>
                    <a:pt x="111" y="79"/>
                  </a:lnTo>
                  <a:lnTo>
                    <a:pt x="100" y="111"/>
                  </a:lnTo>
                  <a:lnTo>
                    <a:pt x="87" y="139"/>
                  </a:lnTo>
                  <a:lnTo>
                    <a:pt x="73" y="162"/>
                  </a:lnTo>
                  <a:lnTo>
                    <a:pt x="59" y="179"/>
                  </a:lnTo>
                  <a:lnTo>
                    <a:pt x="44" y="189"/>
                  </a:lnTo>
                  <a:lnTo>
                    <a:pt x="27" y="193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1" name="Freeform 19"/>
            <p:cNvSpPr>
              <a:spLocks/>
            </p:cNvSpPr>
            <p:nvPr/>
          </p:nvSpPr>
          <p:spPr bwMode="auto">
            <a:xfrm>
              <a:off x="4318" y="1749"/>
              <a:ext cx="70" cy="72"/>
            </a:xfrm>
            <a:custGeom>
              <a:avLst/>
              <a:gdLst>
                <a:gd name="T0" fmla="*/ 52 w 70"/>
                <a:gd name="T1" fmla="*/ 60 h 72"/>
                <a:gd name="T2" fmla="*/ 57 w 70"/>
                <a:gd name="T3" fmla="*/ 62 h 72"/>
                <a:gd name="T4" fmla="*/ 61 w 70"/>
                <a:gd name="T5" fmla="*/ 66 h 72"/>
                <a:gd name="T6" fmla="*/ 65 w 70"/>
                <a:gd name="T7" fmla="*/ 70 h 72"/>
                <a:gd name="T8" fmla="*/ 70 w 70"/>
                <a:gd name="T9" fmla="*/ 72 h 72"/>
                <a:gd name="T10" fmla="*/ 68 w 70"/>
                <a:gd name="T11" fmla="*/ 53 h 72"/>
                <a:gd name="T12" fmla="*/ 66 w 70"/>
                <a:gd name="T13" fmla="*/ 35 h 72"/>
                <a:gd name="T14" fmla="*/ 64 w 70"/>
                <a:gd name="T15" fmla="*/ 17 h 72"/>
                <a:gd name="T16" fmla="*/ 61 w 70"/>
                <a:gd name="T17" fmla="*/ 0 h 72"/>
                <a:gd name="T18" fmla="*/ 53 w 70"/>
                <a:gd name="T19" fmla="*/ 3 h 72"/>
                <a:gd name="T20" fmla="*/ 46 w 70"/>
                <a:gd name="T21" fmla="*/ 6 h 72"/>
                <a:gd name="T22" fmla="*/ 38 w 70"/>
                <a:gd name="T23" fmla="*/ 10 h 72"/>
                <a:gd name="T24" fmla="*/ 30 w 70"/>
                <a:gd name="T25" fmla="*/ 14 h 72"/>
                <a:gd name="T26" fmla="*/ 23 w 70"/>
                <a:gd name="T27" fmla="*/ 17 h 72"/>
                <a:gd name="T28" fmla="*/ 15 w 70"/>
                <a:gd name="T29" fmla="*/ 21 h 72"/>
                <a:gd name="T30" fmla="*/ 8 w 70"/>
                <a:gd name="T31" fmla="*/ 25 h 72"/>
                <a:gd name="T32" fmla="*/ 0 w 70"/>
                <a:gd name="T33" fmla="*/ 29 h 72"/>
                <a:gd name="T34" fmla="*/ 6 w 70"/>
                <a:gd name="T35" fmla="*/ 33 h 72"/>
                <a:gd name="T36" fmla="*/ 13 w 70"/>
                <a:gd name="T37" fmla="*/ 37 h 72"/>
                <a:gd name="T38" fmla="*/ 19 w 70"/>
                <a:gd name="T39" fmla="*/ 40 h 72"/>
                <a:gd name="T40" fmla="*/ 25 w 70"/>
                <a:gd name="T41" fmla="*/ 44 h 72"/>
                <a:gd name="T42" fmla="*/ 32 w 70"/>
                <a:gd name="T43" fmla="*/ 48 h 72"/>
                <a:gd name="T44" fmla="*/ 39 w 70"/>
                <a:gd name="T45" fmla="*/ 52 h 72"/>
                <a:gd name="T46" fmla="*/ 46 w 70"/>
                <a:gd name="T47" fmla="*/ 56 h 72"/>
                <a:gd name="T48" fmla="*/ 52 w 70"/>
                <a:gd name="T49" fmla="*/ 60 h 7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0"/>
                <a:gd name="T76" fmla="*/ 0 h 72"/>
                <a:gd name="T77" fmla="*/ 70 w 70"/>
                <a:gd name="T78" fmla="*/ 72 h 7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0" h="72">
                  <a:moveTo>
                    <a:pt x="52" y="60"/>
                  </a:moveTo>
                  <a:lnTo>
                    <a:pt x="57" y="62"/>
                  </a:lnTo>
                  <a:lnTo>
                    <a:pt x="61" y="66"/>
                  </a:lnTo>
                  <a:lnTo>
                    <a:pt x="65" y="70"/>
                  </a:lnTo>
                  <a:lnTo>
                    <a:pt x="70" y="72"/>
                  </a:lnTo>
                  <a:lnTo>
                    <a:pt x="68" y="53"/>
                  </a:lnTo>
                  <a:lnTo>
                    <a:pt x="66" y="35"/>
                  </a:lnTo>
                  <a:lnTo>
                    <a:pt x="64" y="17"/>
                  </a:lnTo>
                  <a:lnTo>
                    <a:pt x="61" y="0"/>
                  </a:lnTo>
                  <a:lnTo>
                    <a:pt x="53" y="3"/>
                  </a:lnTo>
                  <a:lnTo>
                    <a:pt x="46" y="6"/>
                  </a:lnTo>
                  <a:lnTo>
                    <a:pt x="38" y="10"/>
                  </a:lnTo>
                  <a:lnTo>
                    <a:pt x="30" y="14"/>
                  </a:lnTo>
                  <a:lnTo>
                    <a:pt x="23" y="17"/>
                  </a:lnTo>
                  <a:lnTo>
                    <a:pt x="15" y="21"/>
                  </a:lnTo>
                  <a:lnTo>
                    <a:pt x="8" y="25"/>
                  </a:lnTo>
                  <a:lnTo>
                    <a:pt x="0" y="29"/>
                  </a:lnTo>
                  <a:lnTo>
                    <a:pt x="6" y="33"/>
                  </a:lnTo>
                  <a:lnTo>
                    <a:pt x="13" y="37"/>
                  </a:lnTo>
                  <a:lnTo>
                    <a:pt x="19" y="40"/>
                  </a:lnTo>
                  <a:lnTo>
                    <a:pt x="25" y="44"/>
                  </a:lnTo>
                  <a:lnTo>
                    <a:pt x="32" y="48"/>
                  </a:lnTo>
                  <a:lnTo>
                    <a:pt x="39" y="52"/>
                  </a:lnTo>
                  <a:lnTo>
                    <a:pt x="46" y="56"/>
                  </a:lnTo>
                  <a:lnTo>
                    <a:pt x="52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2" name="Freeform 20"/>
            <p:cNvSpPr>
              <a:spLocks/>
            </p:cNvSpPr>
            <p:nvPr/>
          </p:nvSpPr>
          <p:spPr bwMode="auto">
            <a:xfrm>
              <a:off x="4183" y="1534"/>
              <a:ext cx="192" cy="229"/>
            </a:xfrm>
            <a:custGeom>
              <a:avLst/>
              <a:gdLst>
                <a:gd name="T0" fmla="*/ 107 w 192"/>
                <a:gd name="T1" fmla="*/ 229 h 229"/>
                <a:gd name="T2" fmla="*/ 117 w 192"/>
                <a:gd name="T3" fmla="*/ 223 h 229"/>
                <a:gd name="T4" fmla="*/ 128 w 192"/>
                <a:gd name="T5" fmla="*/ 217 h 229"/>
                <a:gd name="T6" fmla="*/ 139 w 192"/>
                <a:gd name="T7" fmla="*/ 212 h 229"/>
                <a:gd name="T8" fmla="*/ 150 w 192"/>
                <a:gd name="T9" fmla="*/ 207 h 229"/>
                <a:gd name="T10" fmla="*/ 160 w 192"/>
                <a:gd name="T11" fmla="*/ 202 h 229"/>
                <a:gd name="T12" fmla="*/ 171 w 192"/>
                <a:gd name="T13" fmla="*/ 197 h 229"/>
                <a:gd name="T14" fmla="*/ 182 w 192"/>
                <a:gd name="T15" fmla="*/ 192 h 229"/>
                <a:gd name="T16" fmla="*/ 192 w 192"/>
                <a:gd name="T17" fmla="*/ 188 h 229"/>
                <a:gd name="T18" fmla="*/ 183 w 192"/>
                <a:gd name="T19" fmla="*/ 147 h 229"/>
                <a:gd name="T20" fmla="*/ 173 w 192"/>
                <a:gd name="T21" fmla="*/ 111 h 229"/>
                <a:gd name="T22" fmla="*/ 162 w 192"/>
                <a:gd name="T23" fmla="*/ 79 h 229"/>
                <a:gd name="T24" fmla="*/ 149 w 192"/>
                <a:gd name="T25" fmla="*/ 51 h 229"/>
                <a:gd name="T26" fmla="*/ 135 w 192"/>
                <a:gd name="T27" fmla="*/ 29 h 229"/>
                <a:gd name="T28" fmla="*/ 121 w 192"/>
                <a:gd name="T29" fmla="*/ 14 h 229"/>
                <a:gd name="T30" fmla="*/ 105 w 192"/>
                <a:gd name="T31" fmla="*/ 4 h 229"/>
                <a:gd name="T32" fmla="*/ 90 w 192"/>
                <a:gd name="T33" fmla="*/ 0 h 229"/>
                <a:gd name="T34" fmla="*/ 83 w 192"/>
                <a:gd name="T35" fmla="*/ 1 h 229"/>
                <a:gd name="T36" fmla="*/ 75 w 192"/>
                <a:gd name="T37" fmla="*/ 4 h 229"/>
                <a:gd name="T38" fmla="*/ 67 w 192"/>
                <a:gd name="T39" fmla="*/ 8 h 229"/>
                <a:gd name="T40" fmla="*/ 60 w 192"/>
                <a:gd name="T41" fmla="*/ 14 h 229"/>
                <a:gd name="T42" fmla="*/ 51 w 192"/>
                <a:gd name="T43" fmla="*/ 28 h 229"/>
                <a:gd name="T44" fmla="*/ 43 w 192"/>
                <a:gd name="T45" fmla="*/ 44 h 229"/>
                <a:gd name="T46" fmla="*/ 34 w 192"/>
                <a:gd name="T47" fmla="*/ 61 h 229"/>
                <a:gd name="T48" fmla="*/ 26 w 192"/>
                <a:gd name="T49" fmla="*/ 81 h 229"/>
                <a:gd name="T50" fmla="*/ 19 w 192"/>
                <a:gd name="T51" fmla="*/ 102 h 229"/>
                <a:gd name="T52" fmla="*/ 12 w 192"/>
                <a:gd name="T53" fmla="*/ 126 h 229"/>
                <a:gd name="T54" fmla="*/ 6 w 192"/>
                <a:gd name="T55" fmla="*/ 152 h 229"/>
                <a:gd name="T56" fmla="*/ 0 w 192"/>
                <a:gd name="T57" fmla="*/ 179 h 229"/>
                <a:gd name="T58" fmla="*/ 12 w 192"/>
                <a:gd name="T59" fmla="*/ 184 h 229"/>
                <a:gd name="T60" fmla="*/ 25 w 192"/>
                <a:gd name="T61" fmla="*/ 190 h 229"/>
                <a:gd name="T62" fmla="*/ 39 w 192"/>
                <a:gd name="T63" fmla="*/ 195 h 229"/>
                <a:gd name="T64" fmla="*/ 52 w 192"/>
                <a:gd name="T65" fmla="*/ 202 h 229"/>
                <a:gd name="T66" fmla="*/ 66 w 192"/>
                <a:gd name="T67" fmla="*/ 208 h 229"/>
                <a:gd name="T68" fmla="*/ 79 w 192"/>
                <a:gd name="T69" fmla="*/ 215 h 229"/>
                <a:gd name="T70" fmla="*/ 93 w 192"/>
                <a:gd name="T71" fmla="*/ 221 h 229"/>
                <a:gd name="T72" fmla="*/ 107 w 192"/>
                <a:gd name="T73" fmla="*/ 229 h 2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2"/>
                <a:gd name="T112" fmla="*/ 0 h 229"/>
                <a:gd name="T113" fmla="*/ 192 w 192"/>
                <a:gd name="T114" fmla="*/ 229 h 2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2" h="229">
                  <a:moveTo>
                    <a:pt x="107" y="229"/>
                  </a:moveTo>
                  <a:lnTo>
                    <a:pt x="117" y="223"/>
                  </a:lnTo>
                  <a:lnTo>
                    <a:pt x="128" y="217"/>
                  </a:lnTo>
                  <a:lnTo>
                    <a:pt x="139" y="212"/>
                  </a:lnTo>
                  <a:lnTo>
                    <a:pt x="150" y="207"/>
                  </a:lnTo>
                  <a:lnTo>
                    <a:pt x="160" y="202"/>
                  </a:lnTo>
                  <a:lnTo>
                    <a:pt x="171" y="197"/>
                  </a:lnTo>
                  <a:lnTo>
                    <a:pt x="182" y="192"/>
                  </a:lnTo>
                  <a:lnTo>
                    <a:pt x="192" y="188"/>
                  </a:lnTo>
                  <a:lnTo>
                    <a:pt x="183" y="147"/>
                  </a:lnTo>
                  <a:lnTo>
                    <a:pt x="173" y="111"/>
                  </a:lnTo>
                  <a:lnTo>
                    <a:pt x="162" y="79"/>
                  </a:lnTo>
                  <a:lnTo>
                    <a:pt x="149" y="51"/>
                  </a:lnTo>
                  <a:lnTo>
                    <a:pt x="135" y="29"/>
                  </a:lnTo>
                  <a:lnTo>
                    <a:pt x="121" y="14"/>
                  </a:lnTo>
                  <a:lnTo>
                    <a:pt x="105" y="4"/>
                  </a:lnTo>
                  <a:lnTo>
                    <a:pt x="90" y="0"/>
                  </a:lnTo>
                  <a:lnTo>
                    <a:pt x="83" y="1"/>
                  </a:lnTo>
                  <a:lnTo>
                    <a:pt x="75" y="4"/>
                  </a:lnTo>
                  <a:lnTo>
                    <a:pt x="67" y="8"/>
                  </a:lnTo>
                  <a:lnTo>
                    <a:pt x="60" y="14"/>
                  </a:lnTo>
                  <a:lnTo>
                    <a:pt x="51" y="28"/>
                  </a:lnTo>
                  <a:lnTo>
                    <a:pt x="43" y="44"/>
                  </a:lnTo>
                  <a:lnTo>
                    <a:pt x="34" y="61"/>
                  </a:lnTo>
                  <a:lnTo>
                    <a:pt x="26" y="81"/>
                  </a:lnTo>
                  <a:lnTo>
                    <a:pt x="19" y="102"/>
                  </a:lnTo>
                  <a:lnTo>
                    <a:pt x="12" y="126"/>
                  </a:lnTo>
                  <a:lnTo>
                    <a:pt x="6" y="152"/>
                  </a:lnTo>
                  <a:lnTo>
                    <a:pt x="0" y="179"/>
                  </a:lnTo>
                  <a:lnTo>
                    <a:pt x="12" y="184"/>
                  </a:lnTo>
                  <a:lnTo>
                    <a:pt x="25" y="190"/>
                  </a:lnTo>
                  <a:lnTo>
                    <a:pt x="39" y="195"/>
                  </a:lnTo>
                  <a:lnTo>
                    <a:pt x="52" y="202"/>
                  </a:lnTo>
                  <a:lnTo>
                    <a:pt x="66" y="208"/>
                  </a:lnTo>
                  <a:lnTo>
                    <a:pt x="79" y="215"/>
                  </a:lnTo>
                  <a:lnTo>
                    <a:pt x="93" y="221"/>
                  </a:lnTo>
                  <a:lnTo>
                    <a:pt x="107" y="2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3" name="Freeform 21"/>
            <p:cNvSpPr>
              <a:spLocks/>
            </p:cNvSpPr>
            <p:nvPr/>
          </p:nvSpPr>
          <p:spPr bwMode="auto">
            <a:xfrm>
              <a:off x="4181" y="2115"/>
              <a:ext cx="194" cy="235"/>
            </a:xfrm>
            <a:custGeom>
              <a:avLst/>
              <a:gdLst>
                <a:gd name="T0" fmla="*/ 0 w 194"/>
                <a:gd name="T1" fmla="*/ 51 h 235"/>
                <a:gd name="T2" fmla="*/ 7 w 194"/>
                <a:gd name="T3" fmla="*/ 80 h 235"/>
                <a:gd name="T4" fmla="*/ 14 w 194"/>
                <a:gd name="T5" fmla="*/ 107 h 235"/>
                <a:gd name="T6" fmla="*/ 22 w 194"/>
                <a:gd name="T7" fmla="*/ 133 h 235"/>
                <a:gd name="T8" fmla="*/ 30 w 194"/>
                <a:gd name="T9" fmla="*/ 156 h 235"/>
                <a:gd name="T10" fmla="*/ 39 w 194"/>
                <a:gd name="T11" fmla="*/ 177 h 235"/>
                <a:gd name="T12" fmla="*/ 46 w 194"/>
                <a:gd name="T13" fmla="*/ 195 h 235"/>
                <a:gd name="T14" fmla="*/ 56 w 194"/>
                <a:gd name="T15" fmla="*/ 212 h 235"/>
                <a:gd name="T16" fmla="*/ 65 w 194"/>
                <a:gd name="T17" fmla="*/ 224 h 235"/>
                <a:gd name="T18" fmla="*/ 72 w 194"/>
                <a:gd name="T19" fmla="*/ 228 h 235"/>
                <a:gd name="T20" fmla="*/ 79 w 194"/>
                <a:gd name="T21" fmla="*/ 232 h 235"/>
                <a:gd name="T22" fmla="*/ 86 w 194"/>
                <a:gd name="T23" fmla="*/ 233 h 235"/>
                <a:gd name="T24" fmla="*/ 92 w 194"/>
                <a:gd name="T25" fmla="*/ 235 h 235"/>
                <a:gd name="T26" fmla="*/ 109 w 194"/>
                <a:gd name="T27" fmla="*/ 231 h 235"/>
                <a:gd name="T28" fmla="*/ 124 w 194"/>
                <a:gd name="T29" fmla="*/ 221 h 235"/>
                <a:gd name="T30" fmla="*/ 138 w 194"/>
                <a:gd name="T31" fmla="*/ 204 h 235"/>
                <a:gd name="T32" fmla="*/ 152 w 194"/>
                <a:gd name="T33" fmla="*/ 181 h 235"/>
                <a:gd name="T34" fmla="*/ 165 w 194"/>
                <a:gd name="T35" fmla="*/ 153 h 235"/>
                <a:gd name="T36" fmla="*/ 176 w 194"/>
                <a:gd name="T37" fmla="*/ 121 h 235"/>
                <a:gd name="T38" fmla="*/ 185 w 194"/>
                <a:gd name="T39" fmla="*/ 83 h 235"/>
                <a:gd name="T40" fmla="*/ 194 w 194"/>
                <a:gd name="T41" fmla="*/ 42 h 235"/>
                <a:gd name="T42" fmla="*/ 184 w 194"/>
                <a:gd name="T43" fmla="*/ 37 h 235"/>
                <a:gd name="T44" fmla="*/ 173 w 194"/>
                <a:gd name="T45" fmla="*/ 32 h 235"/>
                <a:gd name="T46" fmla="*/ 162 w 194"/>
                <a:gd name="T47" fmla="*/ 27 h 235"/>
                <a:gd name="T48" fmla="*/ 152 w 194"/>
                <a:gd name="T49" fmla="*/ 22 h 235"/>
                <a:gd name="T50" fmla="*/ 141 w 194"/>
                <a:gd name="T51" fmla="*/ 16 h 235"/>
                <a:gd name="T52" fmla="*/ 130 w 194"/>
                <a:gd name="T53" fmla="*/ 11 h 235"/>
                <a:gd name="T54" fmla="*/ 119 w 194"/>
                <a:gd name="T55" fmla="*/ 5 h 235"/>
                <a:gd name="T56" fmla="*/ 109 w 194"/>
                <a:gd name="T57" fmla="*/ 0 h 235"/>
                <a:gd name="T58" fmla="*/ 95 w 194"/>
                <a:gd name="T59" fmla="*/ 8 h 235"/>
                <a:gd name="T60" fmla="*/ 81 w 194"/>
                <a:gd name="T61" fmla="*/ 14 h 235"/>
                <a:gd name="T62" fmla="*/ 68 w 194"/>
                <a:gd name="T63" fmla="*/ 20 h 235"/>
                <a:gd name="T64" fmla="*/ 54 w 194"/>
                <a:gd name="T65" fmla="*/ 27 h 235"/>
                <a:gd name="T66" fmla="*/ 41 w 194"/>
                <a:gd name="T67" fmla="*/ 33 h 235"/>
                <a:gd name="T68" fmla="*/ 27 w 194"/>
                <a:gd name="T69" fmla="*/ 39 h 235"/>
                <a:gd name="T70" fmla="*/ 14 w 194"/>
                <a:gd name="T71" fmla="*/ 45 h 235"/>
                <a:gd name="T72" fmla="*/ 0 w 194"/>
                <a:gd name="T73" fmla="*/ 51 h 23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4"/>
                <a:gd name="T112" fmla="*/ 0 h 235"/>
                <a:gd name="T113" fmla="*/ 194 w 194"/>
                <a:gd name="T114" fmla="*/ 235 h 23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4" h="235">
                  <a:moveTo>
                    <a:pt x="0" y="51"/>
                  </a:moveTo>
                  <a:lnTo>
                    <a:pt x="7" y="80"/>
                  </a:lnTo>
                  <a:lnTo>
                    <a:pt x="14" y="107"/>
                  </a:lnTo>
                  <a:lnTo>
                    <a:pt x="22" y="133"/>
                  </a:lnTo>
                  <a:lnTo>
                    <a:pt x="30" y="156"/>
                  </a:lnTo>
                  <a:lnTo>
                    <a:pt x="39" y="177"/>
                  </a:lnTo>
                  <a:lnTo>
                    <a:pt x="46" y="195"/>
                  </a:lnTo>
                  <a:lnTo>
                    <a:pt x="56" y="212"/>
                  </a:lnTo>
                  <a:lnTo>
                    <a:pt x="65" y="224"/>
                  </a:lnTo>
                  <a:lnTo>
                    <a:pt x="72" y="228"/>
                  </a:lnTo>
                  <a:lnTo>
                    <a:pt x="79" y="232"/>
                  </a:lnTo>
                  <a:lnTo>
                    <a:pt x="86" y="233"/>
                  </a:lnTo>
                  <a:lnTo>
                    <a:pt x="92" y="235"/>
                  </a:lnTo>
                  <a:lnTo>
                    <a:pt x="109" y="231"/>
                  </a:lnTo>
                  <a:lnTo>
                    <a:pt x="124" y="221"/>
                  </a:lnTo>
                  <a:lnTo>
                    <a:pt x="138" y="204"/>
                  </a:lnTo>
                  <a:lnTo>
                    <a:pt x="152" y="181"/>
                  </a:lnTo>
                  <a:lnTo>
                    <a:pt x="165" y="153"/>
                  </a:lnTo>
                  <a:lnTo>
                    <a:pt x="176" y="121"/>
                  </a:lnTo>
                  <a:lnTo>
                    <a:pt x="185" y="83"/>
                  </a:lnTo>
                  <a:lnTo>
                    <a:pt x="194" y="42"/>
                  </a:lnTo>
                  <a:lnTo>
                    <a:pt x="184" y="37"/>
                  </a:lnTo>
                  <a:lnTo>
                    <a:pt x="173" y="32"/>
                  </a:lnTo>
                  <a:lnTo>
                    <a:pt x="162" y="27"/>
                  </a:lnTo>
                  <a:lnTo>
                    <a:pt x="152" y="22"/>
                  </a:lnTo>
                  <a:lnTo>
                    <a:pt x="141" y="16"/>
                  </a:lnTo>
                  <a:lnTo>
                    <a:pt x="130" y="11"/>
                  </a:lnTo>
                  <a:lnTo>
                    <a:pt x="119" y="5"/>
                  </a:lnTo>
                  <a:lnTo>
                    <a:pt x="109" y="0"/>
                  </a:lnTo>
                  <a:lnTo>
                    <a:pt x="95" y="8"/>
                  </a:lnTo>
                  <a:lnTo>
                    <a:pt x="81" y="14"/>
                  </a:lnTo>
                  <a:lnTo>
                    <a:pt x="68" y="20"/>
                  </a:lnTo>
                  <a:lnTo>
                    <a:pt x="54" y="27"/>
                  </a:lnTo>
                  <a:lnTo>
                    <a:pt x="41" y="33"/>
                  </a:lnTo>
                  <a:lnTo>
                    <a:pt x="27" y="39"/>
                  </a:lnTo>
                  <a:lnTo>
                    <a:pt x="14" y="45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4" name="Freeform 22"/>
            <p:cNvSpPr>
              <a:spLocks/>
            </p:cNvSpPr>
            <p:nvPr/>
          </p:nvSpPr>
          <p:spPr bwMode="auto">
            <a:xfrm>
              <a:off x="4074" y="1923"/>
              <a:ext cx="63" cy="64"/>
            </a:xfrm>
            <a:custGeom>
              <a:avLst/>
              <a:gdLst>
                <a:gd name="T0" fmla="*/ 0 w 63"/>
                <a:gd name="T1" fmla="*/ 16 h 64"/>
                <a:gd name="T2" fmla="*/ 8 w 63"/>
                <a:gd name="T3" fmla="*/ 22 h 64"/>
                <a:gd name="T4" fmla="*/ 14 w 63"/>
                <a:gd name="T5" fmla="*/ 28 h 64"/>
                <a:gd name="T6" fmla="*/ 22 w 63"/>
                <a:gd name="T7" fmla="*/ 35 h 64"/>
                <a:gd name="T8" fmla="*/ 29 w 63"/>
                <a:gd name="T9" fmla="*/ 40 h 64"/>
                <a:gd name="T10" fmla="*/ 38 w 63"/>
                <a:gd name="T11" fmla="*/ 46 h 64"/>
                <a:gd name="T12" fmla="*/ 46 w 63"/>
                <a:gd name="T13" fmla="*/ 53 h 64"/>
                <a:gd name="T14" fmla="*/ 54 w 63"/>
                <a:gd name="T15" fmla="*/ 58 h 64"/>
                <a:gd name="T16" fmla="*/ 63 w 63"/>
                <a:gd name="T17" fmla="*/ 64 h 64"/>
                <a:gd name="T18" fmla="*/ 61 w 63"/>
                <a:gd name="T19" fmla="*/ 57 h 64"/>
                <a:gd name="T20" fmla="*/ 61 w 63"/>
                <a:gd name="T21" fmla="*/ 49 h 64"/>
                <a:gd name="T22" fmla="*/ 61 w 63"/>
                <a:gd name="T23" fmla="*/ 41 h 64"/>
                <a:gd name="T24" fmla="*/ 61 w 63"/>
                <a:gd name="T25" fmla="*/ 34 h 64"/>
                <a:gd name="T26" fmla="*/ 56 w 63"/>
                <a:gd name="T27" fmla="*/ 30 h 64"/>
                <a:gd name="T28" fmla="*/ 50 w 63"/>
                <a:gd name="T29" fmla="*/ 25 h 64"/>
                <a:gd name="T30" fmla="*/ 45 w 63"/>
                <a:gd name="T31" fmla="*/ 21 h 64"/>
                <a:gd name="T32" fmla="*/ 40 w 63"/>
                <a:gd name="T33" fmla="*/ 17 h 64"/>
                <a:gd name="T34" fmla="*/ 34 w 63"/>
                <a:gd name="T35" fmla="*/ 12 h 64"/>
                <a:gd name="T36" fmla="*/ 29 w 63"/>
                <a:gd name="T37" fmla="*/ 8 h 64"/>
                <a:gd name="T38" fmla="*/ 24 w 63"/>
                <a:gd name="T39" fmla="*/ 4 h 64"/>
                <a:gd name="T40" fmla="*/ 19 w 63"/>
                <a:gd name="T41" fmla="*/ 0 h 64"/>
                <a:gd name="T42" fmla="*/ 14 w 63"/>
                <a:gd name="T43" fmla="*/ 4 h 64"/>
                <a:gd name="T44" fmla="*/ 10 w 63"/>
                <a:gd name="T45" fmla="*/ 8 h 64"/>
                <a:gd name="T46" fmla="*/ 5 w 63"/>
                <a:gd name="T47" fmla="*/ 12 h 64"/>
                <a:gd name="T48" fmla="*/ 0 w 63"/>
                <a:gd name="T49" fmla="*/ 16 h 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3"/>
                <a:gd name="T76" fmla="*/ 0 h 64"/>
                <a:gd name="T77" fmla="*/ 63 w 63"/>
                <a:gd name="T78" fmla="*/ 64 h 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3" h="64">
                  <a:moveTo>
                    <a:pt x="0" y="16"/>
                  </a:moveTo>
                  <a:lnTo>
                    <a:pt x="8" y="22"/>
                  </a:lnTo>
                  <a:lnTo>
                    <a:pt x="14" y="28"/>
                  </a:lnTo>
                  <a:lnTo>
                    <a:pt x="22" y="35"/>
                  </a:lnTo>
                  <a:lnTo>
                    <a:pt x="29" y="40"/>
                  </a:lnTo>
                  <a:lnTo>
                    <a:pt x="38" y="46"/>
                  </a:lnTo>
                  <a:lnTo>
                    <a:pt x="46" y="53"/>
                  </a:lnTo>
                  <a:lnTo>
                    <a:pt x="54" y="58"/>
                  </a:lnTo>
                  <a:lnTo>
                    <a:pt x="63" y="64"/>
                  </a:lnTo>
                  <a:lnTo>
                    <a:pt x="61" y="57"/>
                  </a:lnTo>
                  <a:lnTo>
                    <a:pt x="61" y="49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56" y="30"/>
                  </a:lnTo>
                  <a:lnTo>
                    <a:pt x="50" y="25"/>
                  </a:lnTo>
                  <a:lnTo>
                    <a:pt x="45" y="21"/>
                  </a:lnTo>
                  <a:lnTo>
                    <a:pt x="40" y="17"/>
                  </a:lnTo>
                  <a:lnTo>
                    <a:pt x="34" y="12"/>
                  </a:lnTo>
                  <a:lnTo>
                    <a:pt x="29" y="8"/>
                  </a:lnTo>
                  <a:lnTo>
                    <a:pt x="24" y="4"/>
                  </a:lnTo>
                  <a:lnTo>
                    <a:pt x="19" y="0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5" y="1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5" name="Freeform 23"/>
            <p:cNvSpPr>
              <a:spLocks/>
            </p:cNvSpPr>
            <p:nvPr/>
          </p:nvSpPr>
          <p:spPr bwMode="auto">
            <a:xfrm>
              <a:off x="4425" y="2120"/>
              <a:ext cx="82" cy="48"/>
            </a:xfrm>
            <a:custGeom>
              <a:avLst/>
              <a:gdLst>
                <a:gd name="T0" fmla="*/ 0 w 82"/>
                <a:gd name="T1" fmla="*/ 28 h 48"/>
                <a:gd name="T2" fmla="*/ 8 w 82"/>
                <a:gd name="T3" fmla="*/ 31 h 48"/>
                <a:gd name="T4" fmla="*/ 17 w 82"/>
                <a:gd name="T5" fmla="*/ 33 h 48"/>
                <a:gd name="T6" fmla="*/ 24 w 82"/>
                <a:gd name="T7" fmla="*/ 37 h 48"/>
                <a:gd name="T8" fmla="*/ 32 w 82"/>
                <a:gd name="T9" fmla="*/ 40 h 48"/>
                <a:gd name="T10" fmla="*/ 40 w 82"/>
                <a:gd name="T11" fmla="*/ 42 h 48"/>
                <a:gd name="T12" fmla="*/ 47 w 82"/>
                <a:gd name="T13" fmla="*/ 45 h 48"/>
                <a:gd name="T14" fmla="*/ 54 w 82"/>
                <a:gd name="T15" fmla="*/ 46 h 48"/>
                <a:gd name="T16" fmla="*/ 61 w 82"/>
                <a:gd name="T17" fmla="*/ 48 h 48"/>
                <a:gd name="T18" fmla="*/ 65 w 82"/>
                <a:gd name="T19" fmla="*/ 41 h 48"/>
                <a:gd name="T20" fmla="*/ 70 w 82"/>
                <a:gd name="T21" fmla="*/ 34 h 48"/>
                <a:gd name="T22" fmla="*/ 75 w 82"/>
                <a:gd name="T23" fmla="*/ 29 h 48"/>
                <a:gd name="T24" fmla="*/ 82 w 82"/>
                <a:gd name="T25" fmla="*/ 24 h 48"/>
                <a:gd name="T26" fmla="*/ 73 w 82"/>
                <a:gd name="T27" fmla="*/ 22 h 48"/>
                <a:gd name="T28" fmla="*/ 64 w 82"/>
                <a:gd name="T29" fmla="*/ 19 h 48"/>
                <a:gd name="T30" fmla="*/ 54 w 82"/>
                <a:gd name="T31" fmla="*/ 17 h 48"/>
                <a:gd name="T32" fmla="*/ 45 w 82"/>
                <a:gd name="T33" fmla="*/ 14 h 48"/>
                <a:gd name="T34" fmla="*/ 35 w 82"/>
                <a:gd name="T35" fmla="*/ 10 h 48"/>
                <a:gd name="T36" fmla="*/ 24 w 82"/>
                <a:gd name="T37" fmla="*/ 8 h 48"/>
                <a:gd name="T38" fmla="*/ 14 w 82"/>
                <a:gd name="T39" fmla="*/ 4 h 48"/>
                <a:gd name="T40" fmla="*/ 4 w 82"/>
                <a:gd name="T41" fmla="*/ 0 h 48"/>
                <a:gd name="T42" fmla="*/ 3 w 82"/>
                <a:gd name="T43" fmla="*/ 6 h 48"/>
                <a:gd name="T44" fmla="*/ 3 w 82"/>
                <a:gd name="T45" fmla="*/ 14 h 48"/>
                <a:gd name="T46" fmla="*/ 1 w 82"/>
                <a:gd name="T47" fmla="*/ 20 h 48"/>
                <a:gd name="T48" fmla="*/ 0 w 82"/>
                <a:gd name="T49" fmla="*/ 28 h 4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2"/>
                <a:gd name="T76" fmla="*/ 0 h 48"/>
                <a:gd name="T77" fmla="*/ 82 w 82"/>
                <a:gd name="T78" fmla="*/ 48 h 4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2" h="48">
                  <a:moveTo>
                    <a:pt x="0" y="28"/>
                  </a:moveTo>
                  <a:lnTo>
                    <a:pt x="8" y="31"/>
                  </a:lnTo>
                  <a:lnTo>
                    <a:pt x="17" y="33"/>
                  </a:lnTo>
                  <a:lnTo>
                    <a:pt x="24" y="37"/>
                  </a:lnTo>
                  <a:lnTo>
                    <a:pt x="32" y="40"/>
                  </a:lnTo>
                  <a:lnTo>
                    <a:pt x="40" y="42"/>
                  </a:lnTo>
                  <a:lnTo>
                    <a:pt x="47" y="45"/>
                  </a:lnTo>
                  <a:lnTo>
                    <a:pt x="54" y="46"/>
                  </a:lnTo>
                  <a:lnTo>
                    <a:pt x="61" y="48"/>
                  </a:lnTo>
                  <a:lnTo>
                    <a:pt x="65" y="41"/>
                  </a:lnTo>
                  <a:lnTo>
                    <a:pt x="70" y="34"/>
                  </a:lnTo>
                  <a:lnTo>
                    <a:pt x="75" y="29"/>
                  </a:lnTo>
                  <a:lnTo>
                    <a:pt x="82" y="24"/>
                  </a:lnTo>
                  <a:lnTo>
                    <a:pt x="73" y="22"/>
                  </a:lnTo>
                  <a:lnTo>
                    <a:pt x="64" y="19"/>
                  </a:lnTo>
                  <a:lnTo>
                    <a:pt x="54" y="17"/>
                  </a:lnTo>
                  <a:lnTo>
                    <a:pt x="45" y="14"/>
                  </a:lnTo>
                  <a:lnTo>
                    <a:pt x="35" y="10"/>
                  </a:lnTo>
                  <a:lnTo>
                    <a:pt x="24" y="8"/>
                  </a:lnTo>
                  <a:lnTo>
                    <a:pt x="14" y="4"/>
                  </a:lnTo>
                  <a:lnTo>
                    <a:pt x="4" y="0"/>
                  </a:lnTo>
                  <a:lnTo>
                    <a:pt x="3" y="6"/>
                  </a:lnTo>
                  <a:lnTo>
                    <a:pt x="3" y="14"/>
                  </a:lnTo>
                  <a:lnTo>
                    <a:pt x="1" y="2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6" name="Freeform 24"/>
            <p:cNvSpPr>
              <a:spLocks/>
            </p:cNvSpPr>
            <p:nvPr/>
          </p:nvSpPr>
          <p:spPr bwMode="auto">
            <a:xfrm>
              <a:off x="4580" y="2135"/>
              <a:ext cx="76" cy="50"/>
            </a:xfrm>
            <a:custGeom>
              <a:avLst/>
              <a:gdLst>
                <a:gd name="T0" fmla="*/ 75 w 76"/>
                <a:gd name="T1" fmla="*/ 0 h 50"/>
                <a:gd name="T2" fmla="*/ 70 w 76"/>
                <a:gd name="T3" fmla="*/ 7 h 50"/>
                <a:gd name="T4" fmla="*/ 63 w 76"/>
                <a:gd name="T5" fmla="*/ 12 h 50"/>
                <a:gd name="T6" fmla="*/ 56 w 76"/>
                <a:gd name="T7" fmla="*/ 16 h 50"/>
                <a:gd name="T8" fmla="*/ 47 w 76"/>
                <a:gd name="T9" fmla="*/ 19 h 50"/>
                <a:gd name="T10" fmla="*/ 37 w 76"/>
                <a:gd name="T11" fmla="*/ 21 h 50"/>
                <a:gd name="T12" fmla="*/ 25 w 76"/>
                <a:gd name="T13" fmla="*/ 23 h 50"/>
                <a:gd name="T14" fmla="*/ 12 w 76"/>
                <a:gd name="T15" fmla="*/ 23 h 50"/>
                <a:gd name="T16" fmla="*/ 0 w 76"/>
                <a:gd name="T17" fmla="*/ 23 h 50"/>
                <a:gd name="T18" fmla="*/ 3 w 76"/>
                <a:gd name="T19" fmla="*/ 30 h 50"/>
                <a:gd name="T20" fmla="*/ 7 w 76"/>
                <a:gd name="T21" fmla="*/ 36 h 50"/>
                <a:gd name="T22" fmla="*/ 9 w 76"/>
                <a:gd name="T23" fmla="*/ 42 h 50"/>
                <a:gd name="T24" fmla="*/ 10 w 76"/>
                <a:gd name="T25" fmla="*/ 50 h 50"/>
                <a:gd name="T26" fmla="*/ 21 w 76"/>
                <a:gd name="T27" fmla="*/ 50 h 50"/>
                <a:gd name="T28" fmla="*/ 32 w 76"/>
                <a:gd name="T29" fmla="*/ 49 h 50"/>
                <a:gd name="T30" fmla="*/ 40 w 76"/>
                <a:gd name="T31" fmla="*/ 47 h 50"/>
                <a:gd name="T32" fmla="*/ 48 w 76"/>
                <a:gd name="T33" fmla="*/ 45 h 50"/>
                <a:gd name="T34" fmla="*/ 56 w 76"/>
                <a:gd name="T35" fmla="*/ 41 h 50"/>
                <a:gd name="T36" fmla="*/ 62 w 76"/>
                <a:gd name="T37" fmla="*/ 37 h 50"/>
                <a:gd name="T38" fmla="*/ 67 w 76"/>
                <a:gd name="T39" fmla="*/ 33 h 50"/>
                <a:gd name="T40" fmla="*/ 71 w 76"/>
                <a:gd name="T41" fmla="*/ 28 h 50"/>
                <a:gd name="T42" fmla="*/ 74 w 76"/>
                <a:gd name="T43" fmla="*/ 22 h 50"/>
                <a:gd name="T44" fmla="*/ 75 w 76"/>
                <a:gd name="T45" fmla="*/ 16 h 50"/>
                <a:gd name="T46" fmla="*/ 76 w 76"/>
                <a:gd name="T47" fmla="*/ 8 h 50"/>
                <a:gd name="T48" fmla="*/ 75 w 76"/>
                <a:gd name="T49" fmla="*/ 0 h 5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6"/>
                <a:gd name="T76" fmla="*/ 0 h 50"/>
                <a:gd name="T77" fmla="*/ 76 w 76"/>
                <a:gd name="T78" fmla="*/ 50 h 5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6" h="50">
                  <a:moveTo>
                    <a:pt x="75" y="0"/>
                  </a:moveTo>
                  <a:lnTo>
                    <a:pt x="70" y="7"/>
                  </a:lnTo>
                  <a:lnTo>
                    <a:pt x="63" y="12"/>
                  </a:lnTo>
                  <a:lnTo>
                    <a:pt x="56" y="16"/>
                  </a:lnTo>
                  <a:lnTo>
                    <a:pt x="47" y="19"/>
                  </a:lnTo>
                  <a:lnTo>
                    <a:pt x="37" y="21"/>
                  </a:lnTo>
                  <a:lnTo>
                    <a:pt x="25" y="23"/>
                  </a:lnTo>
                  <a:lnTo>
                    <a:pt x="12" y="23"/>
                  </a:lnTo>
                  <a:lnTo>
                    <a:pt x="0" y="23"/>
                  </a:lnTo>
                  <a:lnTo>
                    <a:pt x="3" y="30"/>
                  </a:lnTo>
                  <a:lnTo>
                    <a:pt x="7" y="36"/>
                  </a:lnTo>
                  <a:lnTo>
                    <a:pt x="9" y="42"/>
                  </a:lnTo>
                  <a:lnTo>
                    <a:pt x="10" y="50"/>
                  </a:lnTo>
                  <a:lnTo>
                    <a:pt x="21" y="50"/>
                  </a:lnTo>
                  <a:lnTo>
                    <a:pt x="32" y="49"/>
                  </a:lnTo>
                  <a:lnTo>
                    <a:pt x="40" y="47"/>
                  </a:lnTo>
                  <a:lnTo>
                    <a:pt x="48" y="45"/>
                  </a:lnTo>
                  <a:lnTo>
                    <a:pt x="56" y="41"/>
                  </a:lnTo>
                  <a:lnTo>
                    <a:pt x="62" y="37"/>
                  </a:lnTo>
                  <a:lnTo>
                    <a:pt x="67" y="33"/>
                  </a:lnTo>
                  <a:lnTo>
                    <a:pt x="71" y="28"/>
                  </a:lnTo>
                  <a:lnTo>
                    <a:pt x="74" y="22"/>
                  </a:lnTo>
                  <a:lnTo>
                    <a:pt x="75" y="16"/>
                  </a:lnTo>
                  <a:lnTo>
                    <a:pt x="76" y="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7" name="Freeform 25"/>
            <p:cNvSpPr>
              <a:spLocks/>
            </p:cNvSpPr>
            <p:nvPr/>
          </p:nvSpPr>
          <p:spPr bwMode="auto">
            <a:xfrm>
              <a:off x="3922" y="1699"/>
              <a:ext cx="151" cy="222"/>
            </a:xfrm>
            <a:custGeom>
              <a:avLst/>
              <a:gdLst>
                <a:gd name="T0" fmla="*/ 33 w 151"/>
                <a:gd name="T1" fmla="*/ 18 h 222"/>
                <a:gd name="T2" fmla="*/ 34 w 151"/>
                <a:gd name="T3" fmla="*/ 16 h 222"/>
                <a:gd name="T4" fmla="*/ 34 w 151"/>
                <a:gd name="T5" fmla="*/ 16 h 222"/>
                <a:gd name="T6" fmla="*/ 34 w 151"/>
                <a:gd name="T7" fmla="*/ 16 h 222"/>
                <a:gd name="T8" fmla="*/ 34 w 151"/>
                <a:gd name="T9" fmla="*/ 16 h 222"/>
                <a:gd name="T10" fmla="*/ 32 w 151"/>
                <a:gd name="T11" fmla="*/ 13 h 222"/>
                <a:gd name="T12" fmla="*/ 29 w 151"/>
                <a:gd name="T13" fmla="*/ 9 h 222"/>
                <a:gd name="T14" fmla="*/ 28 w 151"/>
                <a:gd name="T15" fmla="*/ 5 h 222"/>
                <a:gd name="T16" fmla="*/ 27 w 151"/>
                <a:gd name="T17" fmla="*/ 0 h 222"/>
                <a:gd name="T18" fmla="*/ 20 w 151"/>
                <a:gd name="T19" fmla="*/ 2 h 222"/>
                <a:gd name="T20" fmla="*/ 14 w 151"/>
                <a:gd name="T21" fmla="*/ 6 h 222"/>
                <a:gd name="T22" fmla="*/ 9 w 151"/>
                <a:gd name="T23" fmla="*/ 10 h 222"/>
                <a:gd name="T24" fmla="*/ 5 w 151"/>
                <a:gd name="T25" fmla="*/ 15 h 222"/>
                <a:gd name="T26" fmla="*/ 3 w 151"/>
                <a:gd name="T27" fmla="*/ 23 h 222"/>
                <a:gd name="T28" fmla="*/ 0 w 151"/>
                <a:gd name="T29" fmla="*/ 32 h 222"/>
                <a:gd name="T30" fmla="*/ 0 w 151"/>
                <a:gd name="T31" fmla="*/ 41 h 222"/>
                <a:gd name="T32" fmla="*/ 3 w 151"/>
                <a:gd name="T33" fmla="*/ 52 h 222"/>
                <a:gd name="T34" fmla="*/ 8 w 151"/>
                <a:gd name="T35" fmla="*/ 70 h 222"/>
                <a:gd name="T36" fmla="*/ 17 w 151"/>
                <a:gd name="T37" fmla="*/ 89 h 222"/>
                <a:gd name="T38" fmla="*/ 29 w 151"/>
                <a:gd name="T39" fmla="*/ 110 h 222"/>
                <a:gd name="T40" fmla="*/ 45 w 151"/>
                <a:gd name="T41" fmla="*/ 131 h 222"/>
                <a:gd name="T42" fmla="*/ 63 w 151"/>
                <a:gd name="T43" fmla="*/ 153 h 222"/>
                <a:gd name="T44" fmla="*/ 83 w 151"/>
                <a:gd name="T45" fmla="*/ 176 h 222"/>
                <a:gd name="T46" fmla="*/ 106 w 151"/>
                <a:gd name="T47" fmla="*/ 199 h 222"/>
                <a:gd name="T48" fmla="*/ 132 w 151"/>
                <a:gd name="T49" fmla="*/ 222 h 222"/>
                <a:gd name="T50" fmla="*/ 137 w 151"/>
                <a:gd name="T51" fmla="*/ 218 h 222"/>
                <a:gd name="T52" fmla="*/ 142 w 151"/>
                <a:gd name="T53" fmla="*/ 214 h 222"/>
                <a:gd name="T54" fmla="*/ 146 w 151"/>
                <a:gd name="T55" fmla="*/ 210 h 222"/>
                <a:gd name="T56" fmla="*/ 151 w 151"/>
                <a:gd name="T57" fmla="*/ 207 h 222"/>
                <a:gd name="T58" fmla="*/ 119 w 151"/>
                <a:gd name="T59" fmla="*/ 177 h 222"/>
                <a:gd name="T60" fmla="*/ 91 w 151"/>
                <a:gd name="T61" fmla="*/ 149 h 222"/>
                <a:gd name="T62" fmla="*/ 68 w 151"/>
                <a:gd name="T63" fmla="*/ 122 h 222"/>
                <a:gd name="T64" fmla="*/ 50 w 151"/>
                <a:gd name="T65" fmla="*/ 97 h 222"/>
                <a:gd name="T66" fmla="*/ 37 w 151"/>
                <a:gd name="T67" fmla="*/ 73 h 222"/>
                <a:gd name="T68" fmla="*/ 29 w 151"/>
                <a:gd name="T69" fmla="*/ 52 h 222"/>
                <a:gd name="T70" fmla="*/ 28 w 151"/>
                <a:gd name="T71" fmla="*/ 33 h 222"/>
                <a:gd name="T72" fmla="*/ 33 w 151"/>
                <a:gd name="T73" fmla="*/ 18 h 22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1"/>
                <a:gd name="T112" fmla="*/ 0 h 222"/>
                <a:gd name="T113" fmla="*/ 151 w 151"/>
                <a:gd name="T114" fmla="*/ 222 h 22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1" h="222">
                  <a:moveTo>
                    <a:pt x="33" y="18"/>
                  </a:moveTo>
                  <a:lnTo>
                    <a:pt x="34" y="16"/>
                  </a:lnTo>
                  <a:lnTo>
                    <a:pt x="32" y="13"/>
                  </a:lnTo>
                  <a:lnTo>
                    <a:pt x="29" y="9"/>
                  </a:lnTo>
                  <a:lnTo>
                    <a:pt x="28" y="5"/>
                  </a:lnTo>
                  <a:lnTo>
                    <a:pt x="27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" y="52"/>
                  </a:lnTo>
                  <a:lnTo>
                    <a:pt x="8" y="70"/>
                  </a:lnTo>
                  <a:lnTo>
                    <a:pt x="17" y="89"/>
                  </a:lnTo>
                  <a:lnTo>
                    <a:pt x="29" y="110"/>
                  </a:lnTo>
                  <a:lnTo>
                    <a:pt x="45" y="131"/>
                  </a:lnTo>
                  <a:lnTo>
                    <a:pt x="63" y="153"/>
                  </a:lnTo>
                  <a:lnTo>
                    <a:pt x="83" y="176"/>
                  </a:lnTo>
                  <a:lnTo>
                    <a:pt x="106" y="199"/>
                  </a:lnTo>
                  <a:lnTo>
                    <a:pt x="132" y="222"/>
                  </a:lnTo>
                  <a:lnTo>
                    <a:pt x="137" y="218"/>
                  </a:lnTo>
                  <a:lnTo>
                    <a:pt x="142" y="214"/>
                  </a:lnTo>
                  <a:lnTo>
                    <a:pt x="146" y="210"/>
                  </a:lnTo>
                  <a:lnTo>
                    <a:pt x="151" y="207"/>
                  </a:lnTo>
                  <a:lnTo>
                    <a:pt x="119" y="177"/>
                  </a:lnTo>
                  <a:lnTo>
                    <a:pt x="91" y="149"/>
                  </a:lnTo>
                  <a:lnTo>
                    <a:pt x="68" y="122"/>
                  </a:lnTo>
                  <a:lnTo>
                    <a:pt x="50" y="97"/>
                  </a:lnTo>
                  <a:lnTo>
                    <a:pt x="37" y="73"/>
                  </a:lnTo>
                  <a:lnTo>
                    <a:pt x="29" y="52"/>
                  </a:lnTo>
                  <a:lnTo>
                    <a:pt x="28" y="33"/>
                  </a:lnTo>
                  <a:lnTo>
                    <a:pt x="33" y="18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8" name="Freeform 26"/>
            <p:cNvSpPr>
              <a:spLocks/>
            </p:cNvSpPr>
            <p:nvPr/>
          </p:nvSpPr>
          <p:spPr bwMode="auto">
            <a:xfrm>
              <a:off x="4172" y="2083"/>
              <a:ext cx="90" cy="56"/>
            </a:xfrm>
            <a:custGeom>
              <a:avLst/>
              <a:gdLst>
                <a:gd name="T0" fmla="*/ 0 w 90"/>
                <a:gd name="T1" fmla="*/ 27 h 56"/>
                <a:gd name="T2" fmla="*/ 2 w 90"/>
                <a:gd name="T3" fmla="*/ 34 h 56"/>
                <a:gd name="T4" fmla="*/ 3 w 90"/>
                <a:gd name="T5" fmla="*/ 41 h 56"/>
                <a:gd name="T6" fmla="*/ 4 w 90"/>
                <a:gd name="T7" fmla="*/ 48 h 56"/>
                <a:gd name="T8" fmla="*/ 5 w 90"/>
                <a:gd name="T9" fmla="*/ 56 h 56"/>
                <a:gd name="T10" fmla="*/ 16 w 90"/>
                <a:gd name="T11" fmla="*/ 52 h 56"/>
                <a:gd name="T12" fmla="*/ 26 w 90"/>
                <a:gd name="T13" fmla="*/ 47 h 56"/>
                <a:gd name="T14" fmla="*/ 36 w 90"/>
                <a:gd name="T15" fmla="*/ 42 h 56"/>
                <a:gd name="T16" fmla="*/ 46 w 90"/>
                <a:gd name="T17" fmla="*/ 38 h 56"/>
                <a:gd name="T18" fmla="*/ 58 w 90"/>
                <a:gd name="T19" fmla="*/ 33 h 56"/>
                <a:gd name="T20" fmla="*/ 68 w 90"/>
                <a:gd name="T21" fmla="*/ 28 h 56"/>
                <a:gd name="T22" fmla="*/ 78 w 90"/>
                <a:gd name="T23" fmla="*/ 22 h 56"/>
                <a:gd name="T24" fmla="*/ 90 w 90"/>
                <a:gd name="T25" fmla="*/ 17 h 56"/>
                <a:gd name="T26" fmla="*/ 82 w 90"/>
                <a:gd name="T27" fmla="*/ 13 h 56"/>
                <a:gd name="T28" fmla="*/ 76 w 90"/>
                <a:gd name="T29" fmla="*/ 9 h 56"/>
                <a:gd name="T30" fmla="*/ 68 w 90"/>
                <a:gd name="T31" fmla="*/ 5 h 56"/>
                <a:gd name="T32" fmla="*/ 60 w 90"/>
                <a:gd name="T33" fmla="*/ 0 h 56"/>
                <a:gd name="T34" fmla="*/ 53 w 90"/>
                <a:gd name="T35" fmla="*/ 4 h 56"/>
                <a:gd name="T36" fmla="*/ 45 w 90"/>
                <a:gd name="T37" fmla="*/ 8 h 56"/>
                <a:gd name="T38" fmla="*/ 37 w 90"/>
                <a:gd name="T39" fmla="*/ 11 h 56"/>
                <a:gd name="T40" fmla="*/ 31 w 90"/>
                <a:gd name="T41" fmla="*/ 14 h 56"/>
                <a:gd name="T42" fmla="*/ 23 w 90"/>
                <a:gd name="T43" fmla="*/ 18 h 56"/>
                <a:gd name="T44" fmla="*/ 16 w 90"/>
                <a:gd name="T45" fmla="*/ 20 h 56"/>
                <a:gd name="T46" fmla="*/ 8 w 90"/>
                <a:gd name="T47" fmla="*/ 24 h 56"/>
                <a:gd name="T48" fmla="*/ 0 w 90"/>
                <a:gd name="T49" fmla="*/ 27 h 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0"/>
                <a:gd name="T76" fmla="*/ 0 h 56"/>
                <a:gd name="T77" fmla="*/ 90 w 90"/>
                <a:gd name="T78" fmla="*/ 56 h 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0" h="56">
                  <a:moveTo>
                    <a:pt x="0" y="27"/>
                  </a:moveTo>
                  <a:lnTo>
                    <a:pt x="2" y="34"/>
                  </a:lnTo>
                  <a:lnTo>
                    <a:pt x="3" y="41"/>
                  </a:lnTo>
                  <a:lnTo>
                    <a:pt x="4" y="48"/>
                  </a:lnTo>
                  <a:lnTo>
                    <a:pt x="5" y="56"/>
                  </a:lnTo>
                  <a:lnTo>
                    <a:pt x="16" y="52"/>
                  </a:lnTo>
                  <a:lnTo>
                    <a:pt x="26" y="47"/>
                  </a:lnTo>
                  <a:lnTo>
                    <a:pt x="36" y="42"/>
                  </a:lnTo>
                  <a:lnTo>
                    <a:pt x="46" y="38"/>
                  </a:lnTo>
                  <a:lnTo>
                    <a:pt x="58" y="33"/>
                  </a:lnTo>
                  <a:lnTo>
                    <a:pt x="68" y="28"/>
                  </a:lnTo>
                  <a:lnTo>
                    <a:pt x="78" y="22"/>
                  </a:lnTo>
                  <a:lnTo>
                    <a:pt x="90" y="17"/>
                  </a:lnTo>
                  <a:lnTo>
                    <a:pt x="82" y="13"/>
                  </a:lnTo>
                  <a:lnTo>
                    <a:pt x="76" y="9"/>
                  </a:lnTo>
                  <a:lnTo>
                    <a:pt x="68" y="5"/>
                  </a:lnTo>
                  <a:lnTo>
                    <a:pt x="60" y="0"/>
                  </a:lnTo>
                  <a:lnTo>
                    <a:pt x="53" y="4"/>
                  </a:lnTo>
                  <a:lnTo>
                    <a:pt x="45" y="8"/>
                  </a:lnTo>
                  <a:lnTo>
                    <a:pt x="37" y="11"/>
                  </a:lnTo>
                  <a:lnTo>
                    <a:pt x="31" y="14"/>
                  </a:lnTo>
                  <a:lnTo>
                    <a:pt x="23" y="18"/>
                  </a:lnTo>
                  <a:lnTo>
                    <a:pt x="16" y="20"/>
                  </a:lnTo>
                  <a:lnTo>
                    <a:pt x="8" y="24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9" name="Freeform 27"/>
            <p:cNvSpPr>
              <a:spLocks/>
            </p:cNvSpPr>
            <p:nvPr/>
          </p:nvSpPr>
          <p:spPr bwMode="auto">
            <a:xfrm>
              <a:off x="4508" y="1692"/>
              <a:ext cx="148" cy="229"/>
            </a:xfrm>
            <a:custGeom>
              <a:avLst/>
              <a:gdLst>
                <a:gd name="T0" fmla="*/ 123 w 148"/>
                <a:gd name="T1" fmla="*/ 21 h 229"/>
                <a:gd name="T2" fmla="*/ 128 w 148"/>
                <a:gd name="T3" fmla="*/ 37 h 229"/>
                <a:gd name="T4" fmla="*/ 127 w 148"/>
                <a:gd name="T5" fmla="*/ 57 h 229"/>
                <a:gd name="T6" fmla="*/ 119 w 148"/>
                <a:gd name="T7" fmla="*/ 78 h 229"/>
                <a:gd name="T8" fmla="*/ 106 w 148"/>
                <a:gd name="T9" fmla="*/ 102 h 229"/>
                <a:gd name="T10" fmla="*/ 87 w 148"/>
                <a:gd name="T11" fmla="*/ 128 h 229"/>
                <a:gd name="T12" fmla="*/ 63 w 148"/>
                <a:gd name="T13" fmla="*/ 156 h 229"/>
                <a:gd name="T14" fmla="*/ 33 w 148"/>
                <a:gd name="T15" fmla="*/ 185 h 229"/>
                <a:gd name="T16" fmla="*/ 0 w 148"/>
                <a:gd name="T17" fmla="*/ 215 h 229"/>
                <a:gd name="T18" fmla="*/ 4 w 148"/>
                <a:gd name="T19" fmla="*/ 219 h 229"/>
                <a:gd name="T20" fmla="*/ 9 w 148"/>
                <a:gd name="T21" fmla="*/ 222 h 229"/>
                <a:gd name="T22" fmla="*/ 13 w 148"/>
                <a:gd name="T23" fmla="*/ 226 h 229"/>
                <a:gd name="T24" fmla="*/ 17 w 148"/>
                <a:gd name="T25" fmla="*/ 229 h 229"/>
                <a:gd name="T26" fmla="*/ 42 w 148"/>
                <a:gd name="T27" fmla="*/ 206 h 229"/>
                <a:gd name="T28" fmla="*/ 65 w 148"/>
                <a:gd name="T29" fmla="*/ 183 h 229"/>
                <a:gd name="T30" fmla="*/ 86 w 148"/>
                <a:gd name="T31" fmla="*/ 160 h 229"/>
                <a:gd name="T32" fmla="*/ 104 w 148"/>
                <a:gd name="T33" fmla="*/ 138 h 229"/>
                <a:gd name="T34" fmla="*/ 119 w 148"/>
                <a:gd name="T35" fmla="*/ 117 h 229"/>
                <a:gd name="T36" fmla="*/ 132 w 148"/>
                <a:gd name="T37" fmla="*/ 96 h 229"/>
                <a:gd name="T38" fmla="*/ 141 w 148"/>
                <a:gd name="T39" fmla="*/ 77 h 229"/>
                <a:gd name="T40" fmla="*/ 146 w 148"/>
                <a:gd name="T41" fmla="*/ 59 h 229"/>
                <a:gd name="T42" fmla="*/ 148 w 148"/>
                <a:gd name="T43" fmla="*/ 48 h 229"/>
                <a:gd name="T44" fmla="*/ 148 w 148"/>
                <a:gd name="T45" fmla="*/ 39 h 229"/>
                <a:gd name="T46" fmla="*/ 146 w 148"/>
                <a:gd name="T47" fmla="*/ 30 h 229"/>
                <a:gd name="T48" fmla="*/ 143 w 148"/>
                <a:gd name="T49" fmla="*/ 22 h 229"/>
                <a:gd name="T50" fmla="*/ 138 w 148"/>
                <a:gd name="T51" fmla="*/ 16 h 229"/>
                <a:gd name="T52" fmla="*/ 130 w 148"/>
                <a:gd name="T53" fmla="*/ 11 h 229"/>
                <a:gd name="T54" fmla="*/ 121 w 148"/>
                <a:gd name="T55" fmla="*/ 7 h 229"/>
                <a:gd name="T56" fmla="*/ 111 w 148"/>
                <a:gd name="T57" fmla="*/ 3 h 229"/>
                <a:gd name="T58" fmla="*/ 107 w 148"/>
                <a:gd name="T59" fmla="*/ 2 h 229"/>
                <a:gd name="T60" fmla="*/ 104 w 148"/>
                <a:gd name="T61" fmla="*/ 2 h 229"/>
                <a:gd name="T62" fmla="*/ 100 w 148"/>
                <a:gd name="T63" fmla="*/ 2 h 229"/>
                <a:gd name="T64" fmla="*/ 95 w 148"/>
                <a:gd name="T65" fmla="*/ 0 h 229"/>
                <a:gd name="T66" fmla="*/ 104 w 148"/>
                <a:gd name="T67" fmla="*/ 4 h 229"/>
                <a:gd name="T68" fmla="*/ 111 w 148"/>
                <a:gd name="T69" fmla="*/ 8 h 229"/>
                <a:gd name="T70" fmla="*/ 118 w 148"/>
                <a:gd name="T71" fmla="*/ 14 h 229"/>
                <a:gd name="T72" fmla="*/ 123 w 148"/>
                <a:gd name="T73" fmla="*/ 21 h 2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8"/>
                <a:gd name="T112" fmla="*/ 0 h 229"/>
                <a:gd name="T113" fmla="*/ 148 w 148"/>
                <a:gd name="T114" fmla="*/ 229 h 2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8" h="229">
                  <a:moveTo>
                    <a:pt x="123" y="21"/>
                  </a:moveTo>
                  <a:lnTo>
                    <a:pt x="128" y="37"/>
                  </a:lnTo>
                  <a:lnTo>
                    <a:pt x="127" y="57"/>
                  </a:lnTo>
                  <a:lnTo>
                    <a:pt x="119" y="78"/>
                  </a:lnTo>
                  <a:lnTo>
                    <a:pt x="106" y="102"/>
                  </a:lnTo>
                  <a:lnTo>
                    <a:pt x="87" y="128"/>
                  </a:lnTo>
                  <a:lnTo>
                    <a:pt x="63" y="156"/>
                  </a:lnTo>
                  <a:lnTo>
                    <a:pt x="33" y="185"/>
                  </a:lnTo>
                  <a:lnTo>
                    <a:pt x="0" y="215"/>
                  </a:lnTo>
                  <a:lnTo>
                    <a:pt x="4" y="219"/>
                  </a:lnTo>
                  <a:lnTo>
                    <a:pt x="9" y="222"/>
                  </a:lnTo>
                  <a:lnTo>
                    <a:pt x="13" y="226"/>
                  </a:lnTo>
                  <a:lnTo>
                    <a:pt x="17" y="229"/>
                  </a:lnTo>
                  <a:lnTo>
                    <a:pt x="42" y="206"/>
                  </a:lnTo>
                  <a:lnTo>
                    <a:pt x="65" y="183"/>
                  </a:lnTo>
                  <a:lnTo>
                    <a:pt x="86" y="160"/>
                  </a:lnTo>
                  <a:lnTo>
                    <a:pt x="104" y="138"/>
                  </a:lnTo>
                  <a:lnTo>
                    <a:pt x="119" y="117"/>
                  </a:lnTo>
                  <a:lnTo>
                    <a:pt x="132" y="96"/>
                  </a:lnTo>
                  <a:lnTo>
                    <a:pt x="141" y="77"/>
                  </a:lnTo>
                  <a:lnTo>
                    <a:pt x="146" y="59"/>
                  </a:lnTo>
                  <a:lnTo>
                    <a:pt x="148" y="48"/>
                  </a:lnTo>
                  <a:lnTo>
                    <a:pt x="148" y="39"/>
                  </a:lnTo>
                  <a:lnTo>
                    <a:pt x="146" y="30"/>
                  </a:lnTo>
                  <a:lnTo>
                    <a:pt x="143" y="22"/>
                  </a:lnTo>
                  <a:lnTo>
                    <a:pt x="138" y="16"/>
                  </a:lnTo>
                  <a:lnTo>
                    <a:pt x="130" y="11"/>
                  </a:lnTo>
                  <a:lnTo>
                    <a:pt x="121" y="7"/>
                  </a:lnTo>
                  <a:lnTo>
                    <a:pt x="111" y="3"/>
                  </a:lnTo>
                  <a:lnTo>
                    <a:pt x="107" y="2"/>
                  </a:lnTo>
                  <a:lnTo>
                    <a:pt x="104" y="2"/>
                  </a:lnTo>
                  <a:lnTo>
                    <a:pt x="100" y="2"/>
                  </a:lnTo>
                  <a:lnTo>
                    <a:pt x="95" y="0"/>
                  </a:lnTo>
                  <a:lnTo>
                    <a:pt x="104" y="4"/>
                  </a:lnTo>
                  <a:lnTo>
                    <a:pt x="111" y="8"/>
                  </a:lnTo>
                  <a:lnTo>
                    <a:pt x="118" y="14"/>
                  </a:lnTo>
                  <a:lnTo>
                    <a:pt x="123" y="21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0" name="Freeform 28"/>
            <p:cNvSpPr>
              <a:spLocks/>
            </p:cNvSpPr>
            <p:nvPr/>
          </p:nvSpPr>
          <p:spPr bwMode="auto">
            <a:xfrm>
              <a:off x="3922" y="2120"/>
              <a:ext cx="230" cy="65"/>
            </a:xfrm>
            <a:custGeom>
              <a:avLst/>
              <a:gdLst>
                <a:gd name="T0" fmla="*/ 8 w 230"/>
                <a:gd name="T1" fmla="*/ 10 h 65"/>
                <a:gd name="T2" fmla="*/ 6 w 230"/>
                <a:gd name="T3" fmla="*/ 8 h 65"/>
                <a:gd name="T4" fmla="*/ 6 w 230"/>
                <a:gd name="T5" fmla="*/ 5 h 65"/>
                <a:gd name="T6" fmla="*/ 5 w 230"/>
                <a:gd name="T7" fmla="*/ 3 h 65"/>
                <a:gd name="T8" fmla="*/ 4 w 230"/>
                <a:gd name="T9" fmla="*/ 0 h 65"/>
                <a:gd name="T10" fmla="*/ 4 w 230"/>
                <a:gd name="T11" fmla="*/ 1 h 65"/>
                <a:gd name="T12" fmla="*/ 4 w 230"/>
                <a:gd name="T13" fmla="*/ 3 h 65"/>
                <a:gd name="T14" fmla="*/ 3 w 230"/>
                <a:gd name="T15" fmla="*/ 5 h 65"/>
                <a:gd name="T16" fmla="*/ 3 w 230"/>
                <a:gd name="T17" fmla="*/ 6 h 65"/>
                <a:gd name="T18" fmla="*/ 0 w 230"/>
                <a:gd name="T19" fmla="*/ 18 h 65"/>
                <a:gd name="T20" fmla="*/ 0 w 230"/>
                <a:gd name="T21" fmla="*/ 27 h 65"/>
                <a:gd name="T22" fmla="*/ 3 w 230"/>
                <a:gd name="T23" fmla="*/ 36 h 65"/>
                <a:gd name="T24" fmla="*/ 5 w 230"/>
                <a:gd name="T25" fmla="*/ 43 h 65"/>
                <a:gd name="T26" fmla="*/ 10 w 230"/>
                <a:gd name="T27" fmla="*/ 50 h 65"/>
                <a:gd name="T28" fmla="*/ 17 w 230"/>
                <a:gd name="T29" fmla="*/ 54 h 65"/>
                <a:gd name="T30" fmla="*/ 24 w 230"/>
                <a:gd name="T31" fmla="*/ 59 h 65"/>
                <a:gd name="T32" fmla="*/ 33 w 230"/>
                <a:gd name="T33" fmla="*/ 61 h 65"/>
                <a:gd name="T34" fmla="*/ 43 w 230"/>
                <a:gd name="T35" fmla="*/ 64 h 65"/>
                <a:gd name="T36" fmla="*/ 55 w 230"/>
                <a:gd name="T37" fmla="*/ 65 h 65"/>
                <a:gd name="T38" fmla="*/ 68 w 230"/>
                <a:gd name="T39" fmla="*/ 65 h 65"/>
                <a:gd name="T40" fmla="*/ 82 w 230"/>
                <a:gd name="T41" fmla="*/ 65 h 65"/>
                <a:gd name="T42" fmla="*/ 97 w 230"/>
                <a:gd name="T43" fmla="*/ 64 h 65"/>
                <a:gd name="T44" fmla="*/ 112 w 230"/>
                <a:gd name="T45" fmla="*/ 61 h 65"/>
                <a:gd name="T46" fmla="*/ 130 w 230"/>
                <a:gd name="T47" fmla="*/ 59 h 65"/>
                <a:gd name="T48" fmla="*/ 148 w 230"/>
                <a:gd name="T49" fmla="*/ 54 h 65"/>
                <a:gd name="T50" fmla="*/ 167 w 230"/>
                <a:gd name="T51" fmla="*/ 48 h 65"/>
                <a:gd name="T52" fmla="*/ 188 w 230"/>
                <a:gd name="T53" fmla="*/ 43 h 65"/>
                <a:gd name="T54" fmla="*/ 208 w 230"/>
                <a:gd name="T55" fmla="*/ 36 h 65"/>
                <a:gd name="T56" fmla="*/ 230 w 230"/>
                <a:gd name="T57" fmla="*/ 28 h 65"/>
                <a:gd name="T58" fmla="*/ 229 w 230"/>
                <a:gd name="T59" fmla="*/ 22 h 65"/>
                <a:gd name="T60" fmla="*/ 227 w 230"/>
                <a:gd name="T61" fmla="*/ 14 h 65"/>
                <a:gd name="T62" fmla="*/ 226 w 230"/>
                <a:gd name="T63" fmla="*/ 6 h 65"/>
                <a:gd name="T64" fmla="*/ 225 w 230"/>
                <a:gd name="T65" fmla="*/ 0 h 65"/>
                <a:gd name="T66" fmla="*/ 204 w 230"/>
                <a:gd name="T67" fmla="*/ 8 h 65"/>
                <a:gd name="T68" fmla="*/ 185 w 230"/>
                <a:gd name="T69" fmla="*/ 14 h 65"/>
                <a:gd name="T70" fmla="*/ 166 w 230"/>
                <a:gd name="T71" fmla="*/ 19 h 65"/>
                <a:gd name="T72" fmla="*/ 148 w 230"/>
                <a:gd name="T73" fmla="*/ 24 h 65"/>
                <a:gd name="T74" fmla="*/ 130 w 230"/>
                <a:gd name="T75" fmla="*/ 28 h 65"/>
                <a:gd name="T76" fmla="*/ 114 w 230"/>
                <a:gd name="T77" fmla="*/ 31 h 65"/>
                <a:gd name="T78" fmla="*/ 98 w 230"/>
                <a:gd name="T79" fmla="*/ 33 h 65"/>
                <a:gd name="T80" fmla="*/ 84 w 230"/>
                <a:gd name="T81" fmla="*/ 34 h 65"/>
                <a:gd name="T82" fmla="*/ 70 w 230"/>
                <a:gd name="T83" fmla="*/ 34 h 65"/>
                <a:gd name="T84" fmla="*/ 57 w 230"/>
                <a:gd name="T85" fmla="*/ 34 h 65"/>
                <a:gd name="T86" fmla="*/ 46 w 230"/>
                <a:gd name="T87" fmla="*/ 32 h 65"/>
                <a:gd name="T88" fmla="*/ 36 w 230"/>
                <a:gd name="T89" fmla="*/ 29 h 65"/>
                <a:gd name="T90" fmla="*/ 27 w 230"/>
                <a:gd name="T91" fmla="*/ 27 h 65"/>
                <a:gd name="T92" fmla="*/ 19 w 230"/>
                <a:gd name="T93" fmla="*/ 22 h 65"/>
                <a:gd name="T94" fmla="*/ 13 w 230"/>
                <a:gd name="T95" fmla="*/ 17 h 65"/>
                <a:gd name="T96" fmla="*/ 8 w 230"/>
                <a:gd name="T97" fmla="*/ 10 h 6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30"/>
                <a:gd name="T148" fmla="*/ 0 h 65"/>
                <a:gd name="T149" fmla="*/ 230 w 230"/>
                <a:gd name="T150" fmla="*/ 65 h 6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30" h="65">
                  <a:moveTo>
                    <a:pt x="8" y="10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5" y="3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3"/>
                  </a:lnTo>
                  <a:lnTo>
                    <a:pt x="3" y="5"/>
                  </a:lnTo>
                  <a:lnTo>
                    <a:pt x="3" y="6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3" y="36"/>
                  </a:lnTo>
                  <a:lnTo>
                    <a:pt x="5" y="43"/>
                  </a:lnTo>
                  <a:lnTo>
                    <a:pt x="10" y="50"/>
                  </a:lnTo>
                  <a:lnTo>
                    <a:pt x="17" y="54"/>
                  </a:lnTo>
                  <a:lnTo>
                    <a:pt x="24" y="59"/>
                  </a:lnTo>
                  <a:lnTo>
                    <a:pt x="33" y="61"/>
                  </a:lnTo>
                  <a:lnTo>
                    <a:pt x="43" y="64"/>
                  </a:lnTo>
                  <a:lnTo>
                    <a:pt x="55" y="65"/>
                  </a:lnTo>
                  <a:lnTo>
                    <a:pt x="68" y="65"/>
                  </a:lnTo>
                  <a:lnTo>
                    <a:pt x="82" y="65"/>
                  </a:lnTo>
                  <a:lnTo>
                    <a:pt x="97" y="64"/>
                  </a:lnTo>
                  <a:lnTo>
                    <a:pt x="112" y="61"/>
                  </a:lnTo>
                  <a:lnTo>
                    <a:pt x="130" y="59"/>
                  </a:lnTo>
                  <a:lnTo>
                    <a:pt x="148" y="54"/>
                  </a:lnTo>
                  <a:lnTo>
                    <a:pt x="167" y="48"/>
                  </a:lnTo>
                  <a:lnTo>
                    <a:pt x="188" y="43"/>
                  </a:lnTo>
                  <a:lnTo>
                    <a:pt x="208" y="36"/>
                  </a:lnTo>
                  <a:lnTo>
                    <a:pt x="230" y="28"/>
                  </a:lnTo>
                  <a:lnTo>
                    <a:pt x="229" y="22"/>
                  </a:lnTo>
                  <a:lnTo>
                    <a:pt x="227" y="14"/>
                  </a:lnTo>
                  <a:lnTo>
                    <a:pt x="226" y="6"/>
                  </a:lnTo>
                  <a:lnTo>
                    <a:pt x="225" y="0"/>
                  </a:lnTo>
                  <a:lnTo>
                    <a:pt x="204" y="8"/>
                  </a:lnTo>
                  <a:lnTo>
                    <a:pt x="185" y="14"/>
                  </a:lnTo>
                  <a:lnTo>
                    <a:pt x="166" y="19"/>
                  </a:lnTo>
                  <a:lnTo>
                    <a:pt x="148" y="24"/>
                  </a:lnTo>
                  <a:lnTo>
                    <a:pt x="130" y="28"/>
                  </a:lnTo>
                  <a:lnTo>
                    <a:pt x="114" y="31"/>
                  </a:lnTo>
                  <a:lnTo>
                    <a:pt x="98" y="33"/>
                  </a:lnTo>
                  <a:lnTo>
                    <a:pt x="84" y="34"/>
                  </a:lnTo>
                  <a:lnTo>
                    <a:pt x="70" y="34"/>
                  </a:lnTo>
                  <a:lnTo>
                    <a:pt x="57" y="34"/>
                  </a:lnTo>
                  <a:lnTo>
                    <a:pt x="46" y="32"/>
                  </a:lnTo>
                  <a:lnTo>
                    <a:pt x="36" y="29"/>
                  </a:lnTo>
                  <a:lnTo>
                    <a:pt x="27" y="27"/>
                  </a:lnTo>
                  <a:lnTo>
                    <a:pt x="19" y="22"/>
                  </a:lnTo>
                  <a:lnTo>
                    <a:pt x="13" y="17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1" name="Freeform 29"/>
            <p:cNvSpPr>
              <a:spLocks/>
            </p:cNvSpPr>
            <p:nvPr/>
          </p:nvSpPr>
          <p:spPr bwMode="auto">
            <a:xfrm>
              <a:off x="4166" y="2041"/>
              <a:ext cx="66" cy="69"/>
            </a:xfrm>
            <a:custGeom>
              <a:avLst/>
              <a:gdLst>
                <a:gd name="T0" fmla="*/ 42 w 66"/>
                <a:gd name="T1" fmla="*/ 28 h 69"/>
                <a:gd name="T2" fmla="*/ 37 w 66"/>
                <a:gd name="T3" fmla="*/ 24 h 69"/>
                <a:gd name="T4" fmla="*/ 32 w 66"/>
                <a:gd name="T5" fmla="*/ 22 h 69"/>
                <a:gd name="T6" fmla="*/ 27 w 66"/>
                <a:gd name="T7" fmla="*/ 18 h 69"/>
                <a:gd name="T8" fmla="*/ 22 w 66"/>
                <a:gd name="T9" fmla="*/ 14 h 69"/>
                <a:gd name="T10" fmla="*/ 15 w 66"/>
                <a:gd name="T11" fmla="*/ 10 h 69"/>
                <a:gd name="T12" fmla="*/ 10 w 66"/>
                <a:gd name="T13" fmla="*/ 6 h 69"/>
                <a:gd name="T14" fmla="*/ 5 w 66"/>
                <a:gd name="T15" fmla="*/ 4 h 69"/>
                <a:gd name="T16" fmla="*/ 0 w 66"/>
                <a:gd name="T17" fmla="*/ 0 h 69"/>
                <a:gd name="T18" fmla="*/ 1 w 66"/>
                <a:gd name="T19" fmla="*/ 18 h 69"/>
                <a:gd name="T20" fmla="*/ 2 w 66"/>
                <a:gd name="T21" fmla="*/ 36 h 69"/>
                <a:gd name="T22" fmla="*/ 5 w 66"/>
                <a:gd name="T23" fmla="*/ 52 h 69"/>
                <a:gd name="T24" fmla="*/ 6 w 66"/>
                <a:gd name="T25" fmla="*/ 69 h 69"/>
                <a:gd name="T26" fmla="*/ 14 w 66"/>
                <a:gd name="T27" fmla="*/ 66 h 69"/>
                <a:gd name="T28" fmla="*/ 22 w 66"/>
                <a:gd name="T29" fmla="*/ 62 h 69"/>
                <a:gd name="T30" fmla="*/ 29 w 66"/>
                <a:gd name="T31" fmla="*/ 60 h 69"/>
                <a:gd name="T32" fmla="*/ 37 w 66"/>
                <a:gd name="T33" fmla="*/ 56 h 69"/>
                <a:gd name="T34" fmla="*/ 43 w 66"/>
                <a:gd name="T35" fmla="*/ 53 h 69"/>
                <a:gd name="T36" fmla="*/ 51 w 66"/>
                <a:gd name="T37" fmla="*/ 50 h 69"/>
                <a:gd name="T38" fmla="*/ 59 w 66"/>
                <a:gd name="T39" fmla="*/ 46 h 69"/>
                <a:gd name="T40" fmla="*/ 66 w 66"/>
                <a:gd name="T41" fmla="*/ 42 h 69"/>
                <a:gd name="T42" fmla="*/ 60 w 66"/>
                <a:gd name="T43" fmla="*/ 39 h 69"/>
                <a:gd name="T44" fmla="*/ 55 w 66"/>
                <a:gd name="T45" fmla="*/ 36 h 69"/>
                <a:gd name="T46" fmla="*/ 48 w 66"/>
                <a:gd name="T47" fmla="*/ 32 h 69"/>
                <a:gd name="T48" fmla="*/ 42 w 66"/>
                <a:gd name="T49" fmla="*/ 28 h 6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"/>
                <a:gd name="T76" fmla="*/ 0 h 69"/>
                <a:gd name="T77" fmla="*/ 66 w 66"/>
                <a:gd name="T78" fmla="*/ 69 h 6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" h="69">
                  <a:moveTo>
                    <a:pt x="42" y="28"/>
                  </a:moveTo>
                  <a:lnTo>
                    <a:pt x="37" y="24"/>
                  </a:lnTo>
                  <a:lnTo>
                    <a:pt x="32" y="22"/>
                  </a:lnTo>
                  <a:lnTo>
                    <a:pt x="27" y="18"/>
                  </a:lnTo>
                  <a:lnTo>
                    <a:pt x="22" y="14"/>
                  </a:lnTo>
                  <a:lnTo>
                    <a:pt x="15" y="10"/>
                  </a:lnTo>
                  <a:lnTo>
                    <a:pt x="10" y="6"/>
                  </a:lnTo>
                  <a:lnTo>
                    <a:pt x="5" y="4"/>
                  </a:lnTo>
                  <a:lnTo>
                    <a:pt x="0" y="0"/>
                  </a:lnTo>
                  <a:lnTo>
                    <a:pt x="1" y="18"/>
                  </a:lnTo>
                  <a:lnTo>
                    <a:pt x="2" y="36"/>
                  </a:lnTo>
                  <a:lnTo>
                    <a:pt x="5" y="52"/>
                  </a:lnTo>
                  <a:lnTo>
                    <a:pt x="6" y="69"/>
                  </a:lnTo>
                  <a:lnTo>
                    <a:pt x="14" y="66"/>
                  </a:lnTo>
                  <a:lnTo>
                    <a:pt x="22" y="62"/>
                  </a:lnTo>
                  <a:lnTo>
                    <a:pt x="29" y="60"/>
                  </a:lnTo>
                  <a:lnTo>
                    <a:pt x="37" y="56"/>
                  </a:lnTo>
                  <a:lnTo>
                    <a:pt x="43" y="53"/>
                  </a:lnTo>
                  <a:lnTo>
                    <a:pt x="51" y="50"/>
                  </a:lnTo>
                  <a:lnTo>
                    <a:pt x="59" y="46"/>
                  </a:lnTo>
                  <a:lnTo>
                    <a:pt x="66" y="42"/>
                  </a:lnTo>
                  <a:lnTo>
                    <a:pt x="60" y="39"/>
                  </a:lnTo>
                  <a:lnTo>
                    <a:pt x="55" y="36"/>
                  </a:lnTo>
                  <a:lnTo>
                    <a:pt x="48" y="32"/>
                  </a:lnTo>
                  <a:lnTo>
                    <a:pt x="4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2" name="Freeform 30"/>
            <p:cNvSpPr>
              <a:spLocks/>
            </p:cNvSpPr>
            <p:nvPr/>
          </p:nvSpPr>
          <p:spPr bwMode="auto">
            <a:xfrm>
              <a:off x="4424" y="1692"/>
              <a:ext cx="212" cy="215"/>
            </a:xfrm>
            <a:custGeom>
              <a:avLst/>
              <a:gdLst>
                <a:gd name="T0" fmla="*/ 84 w 212"/>
                <a:gd name="T1" fmla="*/ 215 h 215"/>
                <a:gd name="T2" fmla="*/ 117 w 212"/>
                <a:gd name="T3" fmla="*/ 185 h 215"/>
                <a:gd name="T4" fmla="*/ 147 w 212"/>
                <a:gd name="T5" fmla="*/ 156 h 215"/>
                <a:gd name="T6" fmla="*/ 171 w 212"/>
                <a:gd name="T7" fmla="*/ 128 h 215"/>
                <a:gd name="T8" fmla="*/ 190 w 212"/>
                <a:gd name="T9" fmla="*/ 102 h 215"/>
                <a:gd name="T10" fmla="*/ 203 w 212"/>
                <a:gd name="T11" fmla="*/ 78 h 215"/>
                <a:gd name="T12" fmla="*/ 211 w 212"/>
                <a:gd name="T13" fmla="*/ 57 h 215"/>
                <a:gd name="T14" fmla="*/ 212 w 212"/>
                <a:gd name="T15" fmla="*/ 37 h 215"/>
                <a:gd name="T16" fmla="*/ 207 w 212"/>
                <a:gd name="T17" fmla="*/ 21 h 215"/>
                <a:gd name="T18" fmla="*/ 202 w 212"/>
                <a:gd name="T19" fmla="*/ 14 h 215"/>
                <a:gd name="T20" fmla="*/ 195 w 212"/>
                <a:gd name="T21" fmla="*/ 8 h 215"/>
                <a:gd name="T22" fmla="*/ 188 w 212"/>
                <a:gd name="T23" fmla="*/ 4 h 215"/>
                <a:gd name="T24" fmla="*/ 179 w 212"/>
                <a:gd name="T25" fmla="*/ 0 h 215"/>
                <a:gd name="T26" fmla="*/ 162 w 212"/>
                <a:gd name="T27" fmla="*/ 0 h 215"/>
                <a:gd name="T28" fmla="*/ 143 w 212"/>
                <a:gd name="T29" fmla="*/ 0 h 215"/>
                <a:gd name="T30" fmla="*/ 122 w 212"/>
                <a:gd name="T31" fmla="*/ 3 h 215"/>
                <a:gd name="T32" fmla="*/ 101 w 212"/>
                <a:gd name="T33" fmla="*/ 8 h 215"/>
                <a:gd name="T34" fmla="*/ 76 w 212"/>
                <a:gd name="T35" fmla="*/ 13 h 215"/>
                <a:gd name="T36" fmla="*/ 52 w 212"/>
                <a:gd name="T37" fmla="*/ 21 h 215"/>
                <a:gd name="T38" fmla="*/ 27 w 212"/>
                <a:gd name="T39" fmla="*/ 28 h 215"/>
                <a:gd name="T40" fmla="*/ 0 w 212"/>
                <a:gd name="T41" fmla="*/ 39 h 215"/>
                <a:gd name="T42" fmla="*/ 5 w 212"/>
                <a:gd name="T43" fmla="*/ 68 h 215"/>
                <a:gd name="T44" fmla="*/ 9 w 212"/>
                <a:gd name="T45" fmla="*/ 99 h 215"/>
                <a:gd name="T46" fmla="*/ 11 w 212"/>
                <a:gd name="T47" fmla="*/ 131 h 215"/>
                <a:gd name="T48" fmla="*/ 14 w 212"/>
                <a:gd name="T49" fmla="*/ 162 h 215"/>
                <a:gd name="T50" fmla="*/ 23 w 212"/>
                <a:gd name="T51" fmla="*/ 169 h 215"/>
                <a:gd name="T52" fmla="*/ 33 w 212"/>
                <a:gd name="T53" fmla="*/ 175 h 215"/>
                <a:gd name="T54" fmla="*/ 42 w 212"/>
                <a:gd name="T55" fmla="*/ 182 h 215"/>
                <a:gd name="T56" fmla="*/ 51 w 212"/>
                <a:gd name="T57" fmla="*/ 188 h 215"/>
                <a:gd name="T58" fmla="*/ 59 w 212"/>
                <a:gd name="T59" fmla="*/ 194 h 215"/>
                <a:gd name="T60" fmla="*/ 68 w 212"/>
                <a:gd name="T61" fmla="*/ 202 h 215"/>
                <a:gd name="T62" fmla="*/ 76 w 212"/>
                <a:gd name="T63" fmla="*/ 208 h 215"/>
                <a:gd name="T64" fmla="*/ 84 w 212"/>
                <a:gd name="T65" fmla="*/ 215 h 2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2"/>
                <a:gd name="T100" fmla="*/ 0 h 215"/>
                <a:gd name="T101" fmla="*/ 212 w 212"/>
                <a:gd name="T102" fmla="*/ 215 h 21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2" h="215">
                  <a:moveTo>
                    <a:pt x="84" y="215"/>
                  </a:moveTo>
                  <a:lnTo>
                    <a:pt x="117" y="185"/>
                  </a:lnTo>
                  <a:lnTo>
                    <a:pt x="147" y="156"/>
                  </a:lnTo>
                  <a:lnTo>
                    <a:pt x="171" y="128"/>
                  </a:lnTo>
                  <a:lnTo>
                    <a:pt x="190" y="102"/>
                  </a:lnTo>
                  <a:lnTo>
                    <a:pt x="203" y="78"/>
                  </a:lnTo>
                  <a:lnTo>
                    <a:pt x="211" y="57"/>
                  </a:lnTo>
                  <a:lnTo>
                    <a:pt x="212" y="37"/>
                  </a:lnTo>
                  <a:lnTo>
                    <a:pt x="207" y="21"/>
                  </a:lnTo>
                  <a:lnTo>
                    <a:pt x="202" y="14"/>
                  </a:lnTo>
                  <a:lnTo>
                    <a:pt x="195" y="8"/>
                  </a:lnTo>
                  <a:lnTo>
                    <a:pt x="188" y="4"/>
                  </a:lnTo>
                  <a:lnTo>
                    <a:pt x="179" y="0"/>
                  </a:lnTo>
                  <a:lnTo>
                    <a:pt x="162" y="0"/>
                  </a:lnTo>
                  <a:lnTo>
                    <a:pt x="143" y="0"/>
                  </a:lnTo>
                  <a:lnTo>
                    <a:pt x="122" y="3"/>
                  </a:lnTo>
                  <a:lnTo>
                    <a:pt x="101" y="8"/>
                  </a:lnTo>
                  <a:lnTo>
                    <a:pt x="76" y="13"/>
                  </a:lnTo>
                  <a:lnTo>
                    <a:pt x="52" y="21"/>
                  </a:lnTo>
                  <a:lnTo>
                    <a:pt x="27" y="28"/>
                  </a:lnTo>
                  <a:lnTo>
                    <a:pt x="0" y="39"/>
                  </a:lnTo>
                  <a:lnTo>
                    <a:pt x="5" y="68"/>
                  </a:lnTo>
                  <a:lnTo>
                    <a:pt x="9" y="99"/>
                  </a:lnTo>
                  <a:lnTo>
                    <a:pt x="11" y="131"/>
                  </a:lnTo>
                  <a:lnTo>
                    <a:pt x="14" y="162"/>
                  </a:lnTo>
                  <a:lnTo>
                    <a:pt x="23" y="169"/>
                  </a:lnTo>
                  <a:lnTo>
                    <a:pt x="33" y="175"/>
                  </a:lnTo>
                  <a:lnTo>
                    <a:pt x="42" y="182"/>
                  </a:lnTo>
                  <a:lnTo>
                    <a:pt x="51" y="188"/>
                  </a:lnTo>
                  <a:lnTo>
                    <a:pt x="59" y="194"/>
                  </a:lnTo>
                  <a:lnTo>
                    <a:pt x="68" y="202"/>
                  </a:lnTo>
                  <a:lnTo>
                    <a:pt x="76" y="208"/>
                  </a:lnTo>
                  <a:lnTo>
                    <a:pt x="84" y="2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3" name="Freeform 31"/>
            <p:cNvSpPr>
              <a:spLocks/>
            </p:cNvSpPr>
            <p:nvPr/>
          </p:nvSpPr>
          <p:spPr bwMode="auto">
            <a:xfrm>
              <a:off x="3926" y="1957"/>
              <a:ext cx="221" cy="197"/>
            </a:xfrm>
            <a:custGeom>
              <a:avLst/>
              <a:gdLst>
                <a:gd name="T0" fmla="*/ 221 w 221"/>
                <a:gd name="T1" fmla="*/ 163 h 197"/>
                <a:gd name="T2" fmla="*/ 218 w 221"/>
                <a:gd name="T3" fmla="*/ 139 h 197"/>
                <a:gd name="T4" fmla="*/ 216 w 221"/>
                <a:gd name="T5" fmla="*/ 114 h 197"/>
                <a:gd name="T6" fmla="*/ 213 w 221"/>
                <a:gd name="T7" fmla="*/ 89 h 197"/>
                <a:gd name="T8" fmla="*/ 212 w 221"/>
                <a:gd name="T9" fmla="*/ 65 h 197"/>
                <a:gd name="T10" fmla="*/ 200 w 221"/>
                <a:gd name="T11" fmla="*/ 57 h 197"/>
                <a:gd name="T12" fmla="*/ 189 w 221"/>
                <a:gd name="T13" fmla="*/ 48 h 197"/>
                <a:gd name="T14" fmla="*/ 179 w 221"/>
                <a:gd name="T15" fmla="*/ 40 h 197"/>
                <a:gd name="T16" fmla="*/ 168 w 221"/>
                <a:gd name="T17" fmla="*/ 31 h 197"/>
                <a:gd name="T18" fmla="*/ 157 w 221"/>
                <a:gd name="T19" fmla="*/ 24 h 197"/>
                <a:gd name="T20" fmla="*/ 147 w 221"/>
                <a:gd name="T21" fmla="*/ 16 h 197"/>
                <a:gd name="T22" fmla="*/ 138 w 221"/>
                <a:gd name="T23" fmla="*/ 7 h 197"/>
                <a:gd name="T24" fmla="*/ 128 w 221"/>
                <a:gd name="T25" fmla="*/ 0 h 197"/>
                <a:gd name="T26" fmla="*/ 103 w 221"/>
                <a:gd name="T27" fmla="*/ 23 h 197"/>
                <a:gd name="T28" fmla="*/ 82 w 221"/>
                <a:gd name="T29" fmla="*/ 44 h 197"/>
                <a:gd name="T30" fmla="*/ 61 w 221"/>
                <a:gd name="T31" fmla="*/ 66 h 197"/>
                <a:gd name="T32" fmla="*/ 43 w 221"/>
                <a:gd name="T33" fmla="*/ 86 h 197"/>
                <a:gd name="T34" fmla="*/ 29 w 221"/>
                <a:gd name="T35" fmla="*/ 108 h 197"/>
                <a:gd name="T36" fmla="*/ 16 w 221"/>
                <a:gd name="T37" fmla="*/ 127 h 197"/>
                <a:gd name="T38" fmla="*/ 6 w 221"/>
                <a:gd name="T39" fmla="*/ 145 h 197"/>
                <a:gd name="T40" fmla="*/ 0 w 221"/>
                <a:gd name="T41" fmla="*/ 163 h 197"/>
                <a:gd name="T42" fmla="*/ 1 w 221"/>
                <a:gd name="T43" fmla="*/ 166 h 197"/>
                <a:gd name="T44" fmla="*/ 2 w 221"/>
                <a:gd name="T45" fmla="*/ 168 h 197"/>
                <a:gd name="T46" fmla="*/ 2 w 221"/>
                <a:gd name="T47" fmla="*/ 171 h 197"/>
                <a:gd name="T48" fmla="*/ 4 w 221"/>
                <a:gd name="T49" fmla="*/ 173 h 197"/>
                <a:gd name="T50" fmla="*/ 9 w 221"/>
                <a:gd name="T51" fmla="*/ 180 h 197"/>
                <a:gd name="T52" fmla="*/ 15 w 221"/>
                <a:gd name="T53" fmla="*/ 185 h 197"/>
                <a:gd name="T54" fmla="*/ 23 w 221"/>
                <a:gd name="T55" fmla="*/ 190 h 197"/>
                <a:gd name="T56" fmla="*/ 32 w 221"/>
                <a:gd name="T57" fmla="*/ 192 h 197"/>
                <a:gd name="T58" fmla="*/ 42 w 221"/>
                <a:gd name="T59" fmla="*/ 195 h 197"/>
                <a:gd name="T60" fmla="*/ 53 w 221"/>
                <a:gd name="T61" fmla="*/ 197 h 197"/>
                <a:gd name="T62" fmla="*/ 66 w 221"/>
                <a:gd name="T63" fmla="*/ 197 h 197"/>
                <a:gd name="T64" fmla="*/ 80 w 221"/>
                <a:gd name="T65" fmla="*/ 197 h 197"/>
                <a:gd name="T66" fmla="*/ 94 w 221"/>
                <a:gd name="T67" fmla="*/ 196 h 197"/>
                <a:gd name="T68" fmla="*/ 110 w 221"/>
                <a:gd name="T69" fmla="*/ 194 h 197"/>
                <a:gd name="T70" fmla="*/ 126 w 221"/>
                <a:gd name="T71" fmla="*/ 191 h 197"/>
                <a:gd name="T72" fmla="*/ 144 w 221"/>
                <a:gd name="T73" fmla="*/ 187 h 197"/>
                <a:gd name="T74" fmla="*/ 162 w 221"/>
                <a:gd name="T75" fmla="*/ 182 h 197"/>
                <a:gd name="T76" fmla="*/ 181 w 221"/>
                <a:gd name="T77" fmla="*/ 177 h 197"/>
                <a:gd name="T78" fmla="*/ 200 w 221"/>
                <a:gd name="T79" fmla="*/ 171 h 197"/>
                <a:gd name="T80" fmla="*/ 221 w 221"/>
                <a:gd name="T81" fmla="*/ 163 h 1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1"/>
                <a:gd name="T124" fmla="*/ 0 h 197"/>
                <a:gd name="T125" fmla="*/ 221 w 221"/>
                <a:gd name="T126" fmla="*/ 197 h 19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1" h="197">
                  <a:moveTo>
                    <a:pt x="221" y="163"/>
                  </a:moveTo>
                  <a:lnTo>
                    <a:pt x="218" y="139"/>
                  </a:lnTo>
                  <a:lnTo>
                    <a:pt x="216" y="114"/>
                  </a:lnTo>
                  <a:lnTo>
                    <a:pt x="213" y="89"/>
                  </a:lnTo>
                  <a:lnTo>
                    <a:pt x="212" y="65"/>
                  </a:lnTo>
                  <a:lnTo>
                    <a:pt x="200" y="57"/>
                  </a:lnTo>
                  <a:lnTo>
                    <a:pt x="189" y="48"/>
                  </a:lnTo>
                  <a:lnTo>
                    <a:pt x="179" y="40"/>
                  </a:lnTo>
                  <a:lnTo>
                    <a:pt x="168" y="31"/>
                  </a:lnTo>
                  <a:lnTo>
                    <a:pt x="157" y="24"/>
                  </a:lnTo>
                  <a:lnTo>
                    <a:pt x="147" y="16"/>
                  </a:lnTo>
                  <a:lnTo>
                    <a:pt x="138" y="7"/>
                  </a:lnTo>
                  <a:lnTo>
                    <a:pt x="128" y="0"/>
                  </a:lnTo>
                  <a:lnTo>
                    <a:pt x="103" y="23"/>
                  </a:lnTo>
                  <a:lnTo>
                    <a:pt x="82" y="44"/>
                  </a:lnTo>
                  <a:lnTo>
                    <a:pt x="61" y="66"/>
                  </a:lnTo>
                  <a:lnTo>
                    <a:pt x="43" y="86"/>
                  </a:lnTo>
                  <a:lnTo>
                    <a:pt x="29" y="108"/>
                  </a:lnTo>
                  <a:lnTo>
                    <a:pt x="16" y="127"/>
                  </a:lnTo>
                  <a:lnTo>
                    <a:pt x="6" y="145"/>
                  </a:lnTo>
                  <a:lnTo>
                    <a:pt x="0" y="163"/>
                  </a:lnTo>
                  <a:lnTo>
                    <a:pt x="1" y="166"/>
                  </a:lnTo>
                  <a:lnTo>
                    <a:pt x="2" y="168"/>
                  </a:lnTo>
                  <a:lnTo>
                    <a:pt x="2" y="171"/>
                  </a:lnTo>
                  <a:lnTo>
                    <a:pt x="4" y="173"/>
                  </a:lnTo>
                  <a:lnTo>
                    <a:pt x="9" y="180"/>
                  </a:lnTo>
                  <a:lnTo>
                    <a:pt x="15" y="185"/>
                  </a:lnTo>
                  <a:lnTo>
                    <a:pt x="23" y="190"/>
                  </a:lnTo>
                  <a:lnTo>
                    <a:pt x="32" y="192"/>
                  </a:lnTo>
                  <a:lnTo>
                    <a:pt x="42" y="195"/>
                  </a:lnTo>
                  <a:lnTo>
                    <a:pt x="53" y="197"/>
                  </a:lnTo>
                  <a:lnTo>
                    <a:pt x="66" y="197"/>
                  </a:lnTo>
                  <a:lnTo>
                    <a:pt x="80" y="197"/>
                  </a:lnTo>
                  <a:lnTo>
                    <a:pt x="94" y="196"/>
                  </a:lnTo>
                  <a:lnTo>
                    <a:pt x="110" y="194"/>
                  </a:lnTo>
                  <a:lnTo>
                    <a:pt x="126" y="191"/>
                  </a:lnTo>
                  <a:lnTo>
                    <a:pt x="144" y="187"/>
                  </a:lnTo>
                  <a:lnTo>
                    <a:pt x="162" y="182"/>
                  </a:lnTo>
                  <a:lnTo>
                    <a:pt x="181" y="177"/>
                  </a:lnTo>
                  <a:lnTo>
                    <a:pt x="200" y="171"/>
                  </a:lnTo>
                  <a:lnTo>
                    <a:pt x="221" y="16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4" name="Freeform 32"/>
            <p:cNvSpPr>
              <a:spLocks/>
            </p:cNvSpPr>
            <p:nvPr/>
          </p:nvSpPr>
          <p:spPr bwMode="auto">
            <a:xfrm>
              <a:off x="4093" y="1890"/>
              <a:ext cx="44" cy="67"/>
            </a:xfrm>
            <a:custGeom>
              <a:avLst/>
              <a:gdLst>
                <a:gd name="T0" fmla="*/ 0 w 44"/>
                <a:gd name="T1" fmla="*/ 33 h 67"/>
                <a:gd name="T2" fmla="*/ 5 w 44"/>
                <a:gd name="T3" fmla="*/ 37 h 67"/>
                <a:gd name="T4" fmla="*/ 10 w 44"/>
                <a:gd name="T5" fmla="*/ 41 h 67"/>
                <a:gd name="T6" fmla="*/ 15 w 44"/>
                <a:gd name="T7" fmla="*/ 45 h 67"/>
                <a:gd name="T8" fmla="*/ 21 w 44"/>
                <a:gd name="T9" fmla="*/ 50 h 67"/>
                <a:gd name="T10" fmla="*/ 26 w 44"/>
                <a:gd name="T11" fmla="*/ 54 h 67"/>
                <a:gd name="T12" fmla="*/ 31 w 44"/>
                <a:gd name="T13" fmla="*/ 58 h 67"/>
                <a:gd name="T14" fmla="*/ 37 w 44"/>
                <a:gd name="T15" fmla="*/ 63 h 67"/>
                <a:gd name="T16" fmla="*/ 42 w 44"/>
                <a:gd name="T17" fmla="*/ 67 h 67"/>
                <a:gd name="T18" fmla="*/ 42 w 44"/>
                <a:gd name="T19" fmla="*/ 63 h 67"/>
                <a:gd name="T20" fmla="*/ 42 w 44"/>
                <a:gd name="T21" fmla="*/ 59 h 67"/>
                <a:gd name="T22" fmla="*/ 42 w 44"/>
                <a:gd name="T23" fmla="*/ 55 h 67"/>
                <a:gd name="T24" fmla="*/ 42 w 44"/>
                <a:gd name="T25" fmla="*/ 51 h 67"/>
                <a:gd name="T26" fmla="*/ 42 w 44"/>
                <a:gd name="T27" fmla="*/ 39 h 67"/>
                <a:gd name="T28" fmla="*/ 42 w 44"/>
                <a:gd name="T29" fmla="*/ 26 h 67"/>
                <a:gd name="T30" fmla="*/ 42 w 44"/>
                <a:gd name="T31" fmla="*/ 13 h 67"/>
                <a:gd name="T32" fmla="*/ 44 w 44"/>
                <a:gd name="T33" fmla="*/ 0 h 67"/>
                <a:gd name="T34" fmla="*/ 38 w 44"/>
                <a:gd name="T35" fmla="*/ 4 h 67"/>
                <a:gd name="T36" fmla="*/ 32 w 44"/>
                <a:gd name="T37" fmla="*/ 8 h 67"/>
                <a:gd name="T38" fmla="*/ 27 w 44"/>
                <a:gd name="T39" fmla="*/ 12 h 67"/>
                <a:gd name="T40" fmla="*/ 22 w 44"/>
                <a:gd name="T41" fmla="*/ 17 h 67"/>
                <a:gd name="T42" fmla="*/ 15 w 44"/>
                <a:gd name="T43" fmla="*/ 21 h 67"/>
                <a:gd name="T44" fmla="*/ 10 w 44"/>
                <a:gd name="T45" fmla="*/ 24 h 67"/>
                <a:gd name="T46" fmla="*/ 5 w 44"/>
                <a:gd name="T47" fmla="*/ 30 h 67"/>
                <a:gd name="T48" fmla="*/ 0 w 44"/>
                <a:gd name="T49" fmla="*/ 33 h 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4"/>
                <a:gd name="T76" fmla="*/ 0 h 67"/>
                <a:gd name="T77" fmla="*/ 44 w 44"/>
                <a:gd name="T78" fmla="*/ 67 h 6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4" h="67">
                  <a:moveTo>
                    <a:pt x="0" y="33"/>
                  </a:moveTo>
                  <a:lnTo>
                    <a:pt x="5" y="37"/>
                  </a:lnTo>
                  <a:lnTo>
                    <a:pt x="10" y="41"/>
                  </a:lnTo>
                  <a:lnTo>
                    <a:pt x="15" y="45"/>
                  </a:lnTo>
                  <a:lnTo>
                    <a:pt x="21" y="50"/>
                  </a:lnTo>
                  <a:lnTo>
                    <a:pt x="26" y="54"/>
                  </a:lnTo>
                  <a:lnTo>
                    <a:pt x="31" y="58"/>
                  </a:lnTo>
                  <a:lnTo>
                    <a:pt x="37" y="63"/>
                  </a:lnTo>
                  <a:lnTo>
                    <a:pt x="42" y="67"/>
                  </a:lnTo>
                  <a:lnTo>
                    <a:pt x="42" y="63"/>
                  </a:lnTo>
                  <a:lnTo>
                    <a:pt x="42" y="59"/>
                  </a:lnTo>
                  <a:lnTo>
                    <a:pt x="42" y="55"/>
                  </a:lnTo>
                  <a:lnTo>
                    <a:pt x="42" y="51"/>
                  </a:lnTo>
                  <a:lnTo>
                    <a:pt x="42" y="39"/>
                  </a:lnTo>
                  <a:lnTo>
                    <a:pt x="42" y="26"/>
                  </a:lnTo>
                  <a:lnTo>
                    <a:pt x="42" y="13"/>
                  </a:lnTo>
                  <a:lnTo>
                    <a:pt x="44" y="0"/>
                  </a:lnTo>
                  <a:lnTo>
                    <a:pt x="38" y="4"/>
                  </a:lnTo>
                  <a:lnTo>
                    <a:pt x="32" y="8"/>
                  </a:lnTo>
                  <a:lnTo>
                    <a:pt x="27" y="12"/>
                  </a:lnTo>
                  <a:lnTo>
                    <a:pt x="22" y="17"/>
                  </a:lnTo>
                  <a:lnTo>
                    <a:pt x="15" y="21"/>
                  </a:lnTo>
                  <a:lnTo>
                    <a:pt x="10" y="24"/>
                  </a:lnTo>
                  <a:lnTo>
                    <a:pt x="5" y="3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5" name="Freeform 33"/>
            <p:cNvSpPr>
              <a:spLocks/>
            </p:cNvSpPr>
            <p:nvPr/>
          </p:nvSpPr>
          <p:spPr bwMode="auto">
            <a:xfrm>
              <a:off x="4429" y="1957"/>
              <a:ext cx="226" cy="201"/>
            </a:xfrm>
            <a:custGeom>
              <a:avLst/>
              <a:gdLst>
                <a:gd name="T0" fmla="*/ 226 w 226"/>
                <a:gd name="T1" fmla="*/ 178 h 201"/>
                <a:gd name="T2" fmla="*/ 226 w 226"/>
                <a:gd name="T3" fmla="*/ 176 h 201"/>
                <a:gd name="T4" fmla="*/ 226 w 226"/>
                <a:gd name="T5" fmla="*/ 173 h 201"/>
                <a:gd name="T6" fmla="*/ 226 w 226"/>
                <a:gd name="T7" fmla="*/ 172 h 201"/>
                <a:gd name="T8" fmla="*/ 225 w 226"/>
                <a:gd name="T9" fmla="*/ 169 h 201"/>
                <a:gd name="T10" fmla="*/ 220 w 226"/>
                <a:gd name="T11" fmla="*/ 151 h 201"/>
                <a:gd name="T12" fmla="*/ 211 w 226"/>
                <a:gd name="T13" fmla="*/ 132 h 201"/>
                <a:gd name="T14" fmla="*/ 198 w 226"/>
                <a:gd name="T15" fmla="*/ 112 h 201"/>
                <a:gd name="T16" fmla="*/ 183 w 226"/>
                <a:gd name="T17" fmla="*/ 91 h 201"/>
                <a:gd name="T18" fmla="*/ 165 w 226"/>
                <a:gd name="T19" fmla="*/ 69 h 201"/>
                <a:gd name="T20" fmla="*/ 144 w 226"/>
                <a:gd name="T21" fmla="*/ 47 h 201"/>
                <a:gd name="T22" fmla="*/ 121 w 226"/>
                <a:gd name="T23" fmla="*/ 23 h 201"/>
                <a:gd name="T24" fmla="*/ 96 w 226"/>
                <a:gd name="T25" fmla="*/ 0 h 201"/>
                <a:gd name="T26" fmla="*/ 85 w 226"/>
                <a:gd name="T27" fmla="*/ 7 h 201"/>
                <a:gd name="T28" fmla="*/ 75 w 226"/>
                <a:gd name="T29" fmla="*/ 16 h 201"/>
                <a:gd name="T30" fmla="*/ 65 w 226"/>
                <a:gd name="T31" fmla="*/ 24 h 201"/>
                <a:gd name="T32" fmla="*/ 55 w 226"/>
                <a:gd name="T33" fmla="*/ 33 h 201"/>
                <a:gd name="T34" fmla="*/ 43 w 226"/>
                <a:gd name="T35" fmla="*/ 42 h 201"/>
                <a:gd name="T36" fmla="*/ 33 w 226"/>
                <a:gd name="T37" fmla="*/ 49 h 201"/>
                <a:gd name="T38" fmla="*/ 22 w 226"/>
                <a:gd name="T39" fmla="*/ 58 h 201"/>
                <a:gd name="T40" fmla="*/ 10 w 226"/>
                <a:gd name="T41" fmla="*/ 66 h 201"/>
                <a:gd name="T42" fmla="*/ 8 w 226"/>
                <a:gd name="T43" fmla="*/ 90 h 201"/>
                <a:gd name="T44" fmla="*/ 5 w 226"/>
                <a:gd name="T45" fmla="*/ 114 h 201"/>
                <a:gd name="T46" fmla="*/ 2 w 226"/>
                <a:gd name="T47" fmla="*/ 139 h 201"/>
                <a:gd name="T48" fmla="*/ 0 w 226"/>
                <a:gd name="T49" fmla="*/ 163 h 201"/>
                <a:gd name="T50" fmla="*/ 10 w 226"/>
                <a:gd name="T51" fmla="*/ 167 h 201"/>
                <a:gd name="T52" fmla="*/ 20 w 226"/>
                <a:gd name="T53" fmla="*/ 171 h 201"/>
                <a:gd name="T54" fmla="*/ 31 w 226"/>
                <a:gd name="T55" fmla="*/ 173 h 201"/>
                <a:gd name="T56" fmla="*/ 41 w 226"/>
                <a:gd name="T57" fmla="*/ 177 h 201"/>
                <a:gd name="T58" fmla="*/ 50 w 226"/>
                <a:gd name="T59" fmla="*/ 180 h 201"/>
                <a:gd name="T60" fmla="*/ 60 w 226"/>
                <a:gd name="T61" fmla="*/ 182 h 201"/>
                <a:gd name="T62" fmla="*/ 69 w 226"/>
                <a:gd name="T63" fmla="*/ 185 h 201"/>
                <a:gd name="T64" fmla="*/ 78 w 226"/>
                <a:gd name="T65" fmla="*/ 187 h 201"/>
                <a:gd name="T66" fmla="*/ 84 w 226"/>
                <a:gd name="T67" fmla="*/ 183 h 201"/>
                <a:gd name="T68" fmla="*/ 91 w 226"/>
                <a:gd name="T69" fmla="*/ 181 h 201"/>
                <a:gd name="T70" fmla="*/ 98 w 226"/>
                <a:gd name="T71" fmla="*/ 180 h 201"/>
                <a:gd name="T72" fmla="*/ 107 w 226"/>
                <a:gd name="T73" fmla="*/ 178 h 201"/>
                <a:gd name="T74" fmla="*/ 114 w 226"/>
                <a:gd name="T75" fmla="*/ 178 h 201"/>
                <a:gd name="T76" fmla="*/ 120 w 226"/>
                <a:gd name="T77" fmla="*/ 180 h 201"/>
                <a:gd name="T78" fmla="*/ 126 w 226"/>
                <a:gd name="T79" fmla="*/ 182 h 201"/>
                <a:gd name="T80" fmla="*/ 131 w 226"/>
                <a:gd name="T81" fmla="*/ 185 h 201"/>
                <a:gd name="T82" fmla="*/ 137 w 226"/>
                <a:gd name="T83" fmla="*/ 187 h 201"/>
                <a:gd name="T84" fmla="*/ 142 w 226"/>
                <a:gd name="T85" fmla="*/ 192 h 201"/>
                <a:gd name="T86" fmla="*/ 147 w 226"/>
                <a:gd name="T87" fmla="*/ 196 h 201"/>
                <a:gd name="T88" fmla="*/ 151 w 226"/>
                <a:gd name="T89" fmla="*/ 201 h 201"/>
                <a:gd name="T90" fmla="*/ 163 w 226"/>
                <a:gd name="T91" fmla="*/ 201 h 201"/>
                <a:gd name="T92" fmla="*/ 176 w 226"/>
                <a:gd name="T93" fmla="*/ 201 h 201"/>
                <a:gd name="T94" fmla="*/ 188 w 226"/>
                <a:gd name="T95" fmla="*/ 199 h 201"/>
                <a:gd name="T96" fmla="*/ 198 w 226"/>
                <a:gd name="T97" fmla="*/ 197 h 201"/>
                <a:gd name="T98" fmla="*/ 207 w 226"/>
                <a:gd name="T99" fmla="*/ 194 h 201"/>
                <a:gd name="T100" fmla="*/ 214 w 226"/>
                <a:gd name="T101" fmla="*/ 190 h 201"/>
                <a:gd name="T102" fmla="*/ 221 w 226"/>
                <a:gd name="T103" fmla="*/ 185 h 201"/>
                <a:gd name="T104" fmla="*/ 226 w 226"/>
                <a:gd name="T105" fmla="*/ 178 h 20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26"/>
                <a:gd name="T160" fmla="*/ 0 h 201"/>
                <a:gd name="T161" fmla="*/ 226 w 226"/>
                <a:gd name="T162" fmla="*/ 201 h 20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26" h="201">
                  <a:moveTo>
                    <a:pt x="226" y="178"/>
                  </a:moveTo>
                  <a:lnTo>
                    <a:pt x="226" y="176"/>
                  </a:lnTo>
                  <a:lnTo>
                    <a:pt x="226" y="173"/>
                  </a:lnTo>
                  <a:lnTo>
                    <a:pt x="226" y="172"/>
                  </a:lnTo>
                  <a:lnTo>
                    <a:pt x="225" y="169"/>
                  </a:lnTo>
                  <a:lnTo>
                    <a:pt x="220" y="151"/>
                  </a:lnTo>
                  <a:lnTo>
                    <a:pt x="211" y="132"/>
                  </a:lnTo>
                  <a:lnTo>
                    <a:pt x="198" y="112"/>
                  </a:lnTo>
                  <a:lnTo>
                    <a:pt x="183" y="91"/>
                  </a:lnTo>
                  <a:lnTo>
                    <a:pt x="165" y="69"/>
                  </a:lnTo>
                  <a:lnTo>
                    <a:pt x="144" y="47"/>
                  </a:lnTo>
                  <a:lnTo>
                    <a:pt x="121" y="23"/>
                  </a:lnTo>
                  <a:lnTo>
                    <a:pt x="96" y="0"/>
                  </a:lnTo>
                  <a:lnTo>
                    <a:pt x="85" y="7"/>
                  </a:lnTo>
                  <a:lnTo>
                    <a:pt x="75" y="16"/>
                  </a:lnTo>
                  <a:lnTo>
                    <a:pt x="65" y="24"/>
                  </a:lnTo>
                  <a:lnTo>
                    <a:pt x="55" y="33"/>
                  </a:lnTo>
                  <a:lnTo>
                    <a:pt x="43" y="42"/>
                  </a:lnTo>
                  <a:lnTo>
                    <a:pt x="33" y="49"/>
                  </a:lnTo>
                  <a:lnTo>
                    <a:pt x="22" y="58"/>
                  </a:lnTo>
                  <a:lnTo>
                    <a:pt x="10" y="66"/>
                  </a:lnTo>
                  <a:lnTo>
                    <a:pt x="8" y="90"/>
                  </a:lnTo>
                  <a:lnTo>
                    <a:pt x="5" y="114"/>
                  </a:lnTo>
                  <a:lnTo>
                    <a:pt x="2" y="139"/>
                  </a:lnTo>
                  <a:lnTo>
                    <a:pt x="0" y="163"/>
                  </a:lnTo>
                  <a:lnTo>
                    <a:pt x="10" y="167"/>
                  </a:lnTo>
                  <a:lnTo>
                    <a:pt x="20" y="171"/>
                  </a:lnTo>
                  <a:lnTo>
                    <a:pt x="31" y="173"/>
                  </a:lnTo>
                  <a:lnTo>
                    <a:pt x="41" y="177"/>
                  </a:lnTo>
                  <a:lnTo>
                    <a:pt x="50" y="180"/>
                  </a:lnTo>
                  <a:lnTo>
                    <a:pt x="60" y="182"/>
                  </a:lnTo>
                  <a:lnTo>
                    <a:pt x="69" y="185"/>
                  </a:lnTo>
                  <a:lnTo>
                    <a:pt x="78" y="187"/>
                  </a:lnTo>
                  <a:lnTo>
                    <a:pt x="84" y="183"/>
                  </a:lnTo>
                  <a:lnTo>
                    <a:pt x="91" y="181"/>
                  </a:lnTo>
                  <a:lnTo>
                    <a:pt x="98" y="180"/>
                  </a:lnTo>
                  <a:lnTo>
                    <a:pt x="107" y="178"/>
                  </a:lnTo>
                  <a:lnTo>
                    <a:pt x="114" y="178"/>
                  </a:lnTo>
                  <a:lnTo>
                    <a:pt x="120" y="180"/>
                  </a:lnTo>
                  <a:lnTo>
                    <a:pt x="126" y="182"/>
                  </a:lnTo>
                  <a:lnTo>
                    <a:pt x="131" y="185"/>
                  </a:lnTo>
                  <a:lnTo>
                    <a:pt x="137" y="187"/>
                  </a:lnTo>
                  <a:lnTo>
                    <a:pt x="142" y="192"/>
                  </a:lnTo>
                  <a:lnTo>
                    <a:pt x="147" y="196"/>
                  </a:lnTo>
                  <a:lnTo>
                    <a:pt x="151" y="201"/>
                  </a:lnTo>
                  <a:lnTo>
                    <a:pt x="163" y="201"/>
                  </a:lnTo>
                  <a:lnTo>
                    <a:pt x="176" y="201"/>
                  </a:lnTo>
                  <a:lnTo>
                    <a:pt x="188" y="199"/>
                  </a:lnTo>
                  <a:lnTo>
                    <a:pt x="198" y="197"/>
                  </a:lnTo>
                  <a:lnTo>
                    <a:pt x="207" y="194"/>
                  </a:lnTo>
                  <a:lnTo>
                    <a:pt x="214" y="190"/>
                  </a:lnTo>
                  <a:lnTo>
                    <a:pt x="221" y="185"/>
                  </a:lnTo>
                  <a:lnTo>
                    <a:pt x="226" y="17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6" name="Freeform 34"/>
            <p:cNvSpPr>
              <a:spLocks/>
            </p:cNvSpPr>
            <p:nvPr/>
          </p:nvSpPr>
          <p:spPr bwMode="auto">
            <a:xfrm>
              <a:off x="3950" y="1704"/>
              <a:ext cx="202" cy="202"/>
            </a:xfrm>
            <a:custGeom>
              <a:avLst/>
              <a:gdLst>
                <a:gd name="T0" fmla="*/ 63 w 202"/>
                <a:gd name="T1" fmla="*/ 42 h 202"/>
                <a:gd name="T2" fmla="*/ 54 w 202"/>
                <a:gd name="T3" fmla="*/ 42 h 202"/>
                <a:gd name="T4" fmla="*/ 45 w 202"/>
                <a:gd name="T5" fmla="*/ 39 h 202"/>
                <a:gd name="T6" fmla="*/ 37 w 202"/>
                <a:gd name="T7" fmla="*/ 37 h 202"/>
                <a:gd name="T8" fmla="*/ 29 w 202"/>
                <a:gd name="T9" fmla="*/ 33 h 202"/>
                <a:gd name="T10" fmla="*/ 23 w 202"/>
                <a:gd name="T11" fmla="*/ 29 h 202"/>
                <a:gd name="T12" fmla="*/ 17 w 202"/>
                <a:gd name="T13" fmla="*/ 24 h 202"/>
                <a:gd name="T14" fmla="*/ 12 w 202"/>
                <a:gd name="T15" fmla="*/ 18 h 202"/>
                <a:gd name="T16" fmla="*/ 6 w 202"/>
                <a:gd name="T17" fmla="*/ 11 h 202"/>
                <a:gd name="T18" fmla="*/ 6 w 202"/>
                <a:gd name="T19" fmla="*/ 11 h 202"/>
                <a:gd name="T20" fmla="*/ 6 w 202"/>
                <a:gd name="T21" fmla="*/ 11 h 202"/>
                <a:gd name="T22" fmla="*/ 6 w 202"/>
                <a:gd name="T23" fmla="*/ 11 h 202"/>
                <a:gd name="T24" fmla="*/ 5 w 202"/>
                <a:gd name="T25" fmla="*/ 13 h 202"/>
                <a:gd name="T26" fmla="*/ 0 w 202"/>
                <a:gd name="T27" fmla="*/ 28 h 202"/>
                <a:gd name="T28" fmla="*/ 1 w 202"/>
                <a:gd name="T29" fmla="*/ 47 h 202"/>
                <a:gd name="T30" fmla="*/ 9 w 202"/>
                <a:gd name="T31" fmla="*/ 68 h 202"/>
                <a:gd name="T32" fmla="*/ 22 w 202"/>
                <a:gd name="T33" fmla="*/ 92 h 202"/>
                <a:gd name="T34" fmla="*/ 40 w 202"/>
                <a:gd name="T35" fmla="*/ 117 h 202"/>
                <a:gd name="T36" fmla="*/ 63 w 202"/>
                <a:gd name="T37" fmla="*/ 144 h 202"/>
                <a:gd name="T38" fmla="*/ 91 w 202"/>
                <a:gd name="T39" fmla="*/ 172 h 202"/>
                <a:gd name="T40" fmla="*/ 123 w 202"/>
                <a:gd name="T41" fmla="*/ 202 h 202"/>
                <a:gd name="T42" fmla="*/ 130 w 202"/>
                <a:gd name="T43" fmla="*/ 195 h 202"/>
                <a:gd name="T44" fmla="*/ 138 w 202"/>
                <a:gd name="T45" fmla="*/ 189 h 202"/>
                <a:gd name="T46" fmla="*/ 146 w 202"/>
                <a:gd name="T47" fmla="*/ 182 h 202"/>
                <a:gd name="T48" fmla="*/ 155 w 202"/>
                <a:gd name="T49" fmla="*/ 176 h 202"/>
                <a:gd name="T50" fmla="*/ 162 w 202"/>
                <a:gd name="T51" fmla="*/ 171 h 202"/>
                <a:gd name="T52" fmla="*/ 171 w 202"/>
                <a:gd name="T53" fmla="*/ 165 h 202"/>
                <a:gd name="T54" fmla="*/ 179 w 202"/>
                <a:gd name="T55" fmla="*/ 158 h 202"/>
                <a:gd name="T56" fmla="*/ 188 w 202"/>
                <a:gd name="T57" fmla="*/ 152 h 202"/>
                <a:gd name="T58" fmla="*/ 190 w 202"/>
                <a:gd name="T59" fmla="*/ 120 h 202"/>
                <a:gd name="T60" fmla="*/ 193 w 202"/>
                <a:gd name="T61" fmla="*/ 87 h 202"/>
                <a:gd name="T62" fmla="*/ 197 w 202"/>
                <a:gd name="T63" fmla="*/ 56 h 202"/>
                <a:gd name="T64" fmla="*/ 202 w 202"/>
                <a:gd name="T65" fmla="*/ 25 h 202"/>
                <a:gd name="T66" fmla="*/ 192 w 202"/>
                <a:gd name="T67" fmla="*/ 22 h 202"/>
                <a:gd name="T68" fmla="*/ 181 w 202"/>
                <a:gd name="T69" fmla="*/ 18 h 202"/>
                <a:gd name="T70" fmla="*/ 171 w 202"/>
                <a:gd name="T71" fmla="*/ 14 h 202"/>
                <a:gd name="T72" fmla="*/ 162 w 202"/>
                <a:gd name="T73" fmla="*/ 11 h 202"/>
                <a:gd name="T74" fmla="*/ 152 w 202"/>
                <a:gd name="T75" fmla="*/ 8 h 202"/>
                <a:gd name="T76" fmla="*/ 143 w 202"/>
                <a:gd name="T77" fmla="*/ 5 h 202"/>
                <a:gd name="T78" fmla="*/ 133 w 202"/>
                <a:gd name="T79" fmla="*/ 2 h 202"/>
                <a:gd name="T80" fmla="*/ 124 w 202"/>
                <a:gd name="T81" fmla="*/ 0 h 202"/>
                <a:gd name="T82" fmla="*/ 120 w 202"/>
                <a:gd name="T83" fmla="*/ 9 h 202"/>
                <a:gd name="T84" fmla="*/ 114 w 202"/>
                <a:gd name="T85" fmla="*/ 16 h 202"/>
                <a:gd name="T86" fmla="*/ 107 w 202"/>
                <a:gd name="T87" fmla="*/ 24 h 202"/>
                <a:gd name="T88" fmla="*/ 100 w 202"/>
                <a:gd name="T89" fmla="*/ 31 h 202"/>
                <a:gd name="T90" fmla="*/ 91 w 202"/>
                <a:gd name="T91" fmla="*/ 36 h 202"/>
                <a:gd name="T92" fmla="*/ 82 w 202"/>
                <a:gd name="T93" fmla="*/ 39 h 202"/>
                <a:gd name="T94" fmla="*/ 73 w 202"/>
                <a:gd name="T95" fmla="*/ 41 h 202"/>
                <a:gd name="T96" fmla="*/ 63 w 202"/>
                <a:gd name="T97" fmla="*/ 42 h 20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02"/>
                <a:gd name="T148" fmla="*/ 0 h 202"/>
                <a:gd name="T149" fmla="*/ 202 w 202"/>
                <a:gd name="T150" fmla="*/ 202 h 20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02" h="202">
                  <a:moveTo>
                    <a:pt x="63" y="42"/>
                  </a:moveTo>
                  <a:lnTo>
                    <a:pt x="54" y="42"/>
                  </a:lnTo>
                  <a:lnTo>
                    <a:pt x="45" y="39"/>
                  </a:lnTo>
                  <a:lnTo>
                    <a:pt x="37" y="37"/>
                  </a:lnTo>
                  <a:lnTo>
                    <a:pt x="29" y="33"/>
                  </a:lnTo>
                  <a:lnTo>
                    <a:pt x="23" y="29"/>
                  </a:lnTo>
                  <a:lnTo>
                    <a:pt x="17" y="24"/>
                  </a:lnTo>
                  <a:lnTo>
                    <a:pt x="12" y="18"/>
                  </a:lnTo>
                  <a:lnTo>
                    <a:pt x="6" y="11"/>
                  </a:lnTo>
                  <a:lnTo>
                    <a:pt x="5" y="13"/>
                  </a:lnTo>
                  <a:lnTo>
                    <a:pt x="0" y="28"/>
                  </a:lnTo>
                  <a:lnTo>
                    <a:pt x="1" y="47"/>
                  </a:lnTo>
                  <a:lnTo>
                    <a:pt x="9" y="68"/>
                  </a:lnTo>
                  <a:lnTo>
                    <a:pt x="22" y="92"/>
                  </a:lnTo>
                  <a:lnTo>
                    <a:pt x="40" y="117"/>
                  </a:lnTo>
                  <a:lnTo>
                    <a:pt x="63" y="144"/>
                  </a:lnTo>
                  <a:lnTo>
                    <a:pt x="91" y="172"/>
                  </a:lnTo>
                  <a:lnTo>
                    <a:pt x="123" y="202"/>
                  </a:lnTo>
                  <a:lnTo>
                    <a:pt x="130" y="195"/>
                  </a:lnTo>
                  <a:lnTo>
                    <a:pt x="138" y="189"/>
                  </a:lnTo>
                  <a:lnTo>
                    <a:pt x="146" y="182"/>
                  </a:lnTo>
                  <a:lnTo>
                    <a:pt x="155" y="176"/>
                  </a:lnTo>
                  <a:lnTo>
                    <a:pt x="162" y="171"/>
                  </a:lnTo>
                  <a:lnTo>
                    <a:pt x="171" y="165"/>
                  </a:lnTo>
                  <a:lnTo>
                    <a:pt x="179" y="158"/>
                  </a:lnTo>
                  <a:lnTo>
                    <a:pt x="188" y="152"/>
                  </a:lnTo>
                  <a:lnTo>
                    <a:pt x="190" y="120"/>
                  </a:lnTo>
                  <a:lnTo>
                    <a:pt x="193" y="87"/>
                  </a:lnTo>
                  <a:lnTo>
                    <a:pt x="197" y="56"/>
                  </a:lnTo>
                  <a:lnTo>
                    <a:pt x="202" y="25"/>
                  </a:lnTo>
                  <a:lnTo>
                    <a:pt x="192" y="22"/>
                  </a:lnTo>
                  <a:lnTo>
                    <a:pt x="181" y="18"/>
                  </a:lnTo>
                  <a:lnTo>
                    <a:pt x="171" y="14"/>
                  </a:lnTo>
                  <a:lnTo>
                    <a:pt x="162" y="11"/>
                  </a:lnTo>
                  <a:lnTo>
                    <a:pt x="152" y="8"/>
                  </a:lnTo>
                  <a:lnTo>
                    <a:pt x="143" y="5"/>
                  </a:lnTo>
                  <a:lnTo>
                    <a:pt x="133" y="2"/>
                  </a:lnTo>
                  <a:lnTo>
                    <a:pt x="124" y="0"/>
                  </a:lnTo>
                  <a:lnTo>
                    <a:pt x="120" y="9"/>
                  </a:lnTo>
                  <a:lnTo>
                    <a:pt x="114" y="16"/>
                  </a:lnTo>
                  <a:lnTo>
                    <a:pt x="107" y="24"/>
                  </a:lnTo>
                  <a:lnTo>
                    <a:pt x="100" y="31"/>
                  </a:lnTo>
                  <a:lnTo>
                    <a:pt x="91" y="36"/>
                  </a:lnTo>
                  <a:lnTo>
                    <a:pt x="82" y="39"/>
                  </a:lnTo>
                  <a:lnTo>
                    <a:pt x="73" y="41"/>
                  </a:lnTo>
                  <a:lnTo>
                    <a:pt x="63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7" name="Freeform 35"/>
            <p:cNvSpPr>
              <a:spLocks/>
            </p:cNvSpPr>
            <p:nvPr/>
          </p:nvSpPr>
          <p:spPr bwMode="auto">
            <a:xfrm>
              <a:off x="4318" y="2042"/>
              <a:ext cx="93" cy="96"/>
            </a:xfrm>
            <a:custGeom>
              <a:avLst/>
              <a:gdLst>
                <a:gd name="T0" fmla="*/ 66 w 93"/>
                <a:gd name="T1" fmla="*/ 59 h 96"/>
                <a:gd name="T2" fmla="*/ 61 w 93"/>
                <a:gd name="T3" fmla="*/ 56 h 96"/>
                <a:gd name="T4" fmla="*/ 57 w 93"/>
                <a:gd name="T5" fmla="*/ 55 h 96"/>
                <a:gd name="T6" fmla="*/ 52 w 93"/>
                <a:gd name="T7" fmla="*/ 52 h 96"/>
                <a:gd name="T8" fmla="*/ 47 w 93"/>
                <a:gd name="T9" fmla="*/ 50 h 96"/>
                <a:gd name="T10" fmla="*/ 42 w 93"/>
                <a:gd name="T11" fmla="*/ 49 h 96"/>
                <a:gd name="T12" fmla="*/ 38 w 93"/>
                <a:gd name="T13" fmla="*/ 46 h 96"/>
                <a:gd name="T14" fmla="*/ 33 w 93"/>
                <a:gd name="T15" fmla="*/ 43 h 96"/>
                <a:gd name="T16" fmla="*/ 28 w 93"/>
                <a:gd name="T17" fmla="*/ 41 h 96"/>
                <a:gd name="T18" fmla="*/ 22 w 93"/>
                <a:gd name="T19" fmla="*/ 46 h 96"/>
                <a:gd name="T20" fmla="*/ 14 w 93"/>
                <a:gd name="T21" fmla="*/ 50 h 96"/>
                <a:gd name="T22" fmla="*/ 6 w 93"/>
                <a:gd name="T23" fmla="*/ 54 h 96"/>
                <a:gd name="T24" fmla="*/ 0 w 93"/>
                <a:gd name="T25" fmla="*/ 58 h 96"/>
                <a:gd name="T26" fmla="*/ 8 w 93"/>
                <a:gd name="T27" fmla="*/ 61 h 96"/>
                <a:gd name="T28" fmla="*/ 16 w 93"/>
                <a:gd name="T29" fmla="*/ 66 h 96"/>
                <a:gd name="T30" fmla="*/ 24 w 93"/>
                <a:gd name="T31" fmla="*/ 70 h 96"/>
                <a:gd name="T32" fmla="*/ 32 w 93"/>
                <a:gd name="T33" fmla="*/ 74 h 96"/>
                <a:gd name="T34" fmla="*/ 39 w 93"/>
                <a:gd name="T35" fmla="*/ 78 h 96"/>
                <a:gd name="T36" fmla="*/ 47 w 93"/>
                <a:gd name="T37" fmla="*/ 82 h 96"/>
                <a:gd name="T38" fmla="*/ 55 w 93"/>
                <a:gd name="T39" fmla="*/ 84 h 96"/>
                <a:gd name="T40" fmla="*/ 62 w 93"/>
                <a:gd name="T41" fmla="*/ 88 h 96"/>
                <a:gd name="T42" fmla="*/ 68 w 93"/>
                <a:gd name="T43" fmla="*/ 89 h 96"/>
                <a:gd name="T44" fmla="*/ 73 w 93"/>
                <a:gd name="T45" fmla="*/ 92 h 96"/>
                <a:gd name="T46" fmla="*/ 76 w 93"/>
                <a:gd name="T47" fmla="*/ 93 h 96"/>
                <a:gd name="T48" fmla="*/ 82 w 93"/>
                <a:gd name="T49" fmla="*/ 96 h 96"/>
                <a:gd name="T50" fmla="*/ 83 w 93"/>
                <a:gd name="T51" fmla="*/ 89 h 96"/>
                <a:gd name="T52" fmla="*/ 84 w 93"/>
                <a:gd name="T53" fmla="*/ 82 h 96"/>
                <a:gd name="T54" fmla="*/ 84 w 93"/>
                <a:gd name="T55" fmla="*/ 74 h 96"/>
                <a:gd name="T56" fmla="*/ 85 w 93"/>
                <a:gd name="T57" fmla="*/ 68 h 96"/>
                <a:gd name="T58" fmla="*/ 88 w 93"/>
                <a:gd name="T59" fmla="*/ 51 h 96"/>
                <a:gd name="T60" fmla="*/ 89 w 93"/>
                <a:gd name="T61" fmla="*/ 35 h 96"/>
                <a:gd name="T62" fmla="*/ 92 w 93"/>
                <a:gd name="T63" fmla="*/ 18 h 96"/>
                <a:gd name="T64" fmla="*/ 93 w 93"/>
                <a:gd name="T65" fmla="*/ 0 h 96"/>
                <a:gd name="T66" fmla="*/ 88 w 93"/>
                <a:gd name="T67" fmla="*/ 4 h 96"/>
                <a:gd name="T68" fmla="*/ 82 w 93"/>
                <a:gd name="T69" fmla="*/ 8 h 96"/>
                <a:gd name="T70" fmla="*/ 76 w 93"/>
                <a:gd name="T71" fmla="*/ 12 h 96"/>
                <a:gd name="T72" fmla="*/ 71 w 93"/>
                <a:gd name="T73" fmla="*/ 14 h 96"/>
                <a:gd name="T74" fmla="*/ 70 w 93"/>
                <a:gd name="T75" fmla="*/ 26 h 96"/>
                <a:gd name="T76" fmla="*/ 69 w 93"/>
                <a:gd name="T77" fmla="*/ 37 h 96"/>
                <a:gd name="T78" fmla="*/ 68 w 93"/>
                <a:gd name="T79" fmla="*/ 49 h 96"/>
                <a:gd name="T80" fmla="*/ 66 w 93"/>
                <a:gd name="T81" fmla="*/ 59 h 9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"/>
                <a:gd name="T124" fmla="*/ 0 h 96"/>
                <a:gd name="T125" fmla="*/ 93 w 93"/>
                <a:gd name="T126" fmla="*/ 96 h 9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" h="96">
                  <a:moveTo>
                    <a:pt x="66" y="59"/>
                  </a:moveTo>
                  <a:lnTo>
                    <a:pt x="61" y="56"/>
                  </a:lnTo>
                  <a:lnTo>
                    <a:pt x="57" y="55"/>
                  </a:lnTo>
                  <a:lnTo>
                    <a:pt x="52" y="52"/>
                  </a:lnTo>
                  <a:lnTo>
                    <a:pt x="47" y="50"/>
                  </a:lnTo>
                  <a:lnTo>
                    <a:pt x="42" y="49"/>
                  </a:lnTo>
                  <a:lnTo>
                    <a:pt x="38" y="46"/>
                  </a:lnTo>
                  <a:lnTo>
                    <a:pt x="33" y="43"/>
                  </a:lnTo>
                  <a:lnTo>
                    <a:pt x="28" y="41"/>
                  </a:lnTo>
                  <a:lnTo>
                    <a:pt x="22" y="46"/>
                  </a:lnTo>
                  <a:lnTo>
                    <a:pt x="14" y="50"/>
                  </a:lnTo>
                  <a:lnTo>
                    <a:pt x="6" y="54"/>
                  </a:lnTo>
                  <a:lnTo>
                    <a:pt x="0" y="58"/>
                  </a:lnTo>
                  <a:lnTo>
                    <a:pt x="8" y="61"/>
                  </a:lnTo>
                  <a:lnTo>
                    <a:pt x="16" y="66"/>
                  </a:lnTo>
                  <a:lnTo>
                    <a:pt x="24" y="70"/>
                  </a:lnTo>
                  <a:lnTo>
                    <a:pt x="32" y="74"/>
                  </a:lnTo>
                  <a:lnTo>
                    <a:pt x="39" y="78"/>
                  </a:lnTo>
                  <a:lnTo>
                    <a:pt x="47" y="82"/>
                  </a:lnTo>
                  <a:lnTo>
                    <a:pt x="55" y="84"/>
                  </a:lnTo>
                  <a:lnTo>
                    <a:pt x="62" y="88"/>
                  </a:lnTo>
                  <a:lnTo>
                    <a:pt x="68" y="89"/>
                  </a:lnTo>
                  <a:lnTo>
                    <a:pt x="73" y="92"/>
                  </a:lnTo>
                  <a:lnTo>
                    <a:pt x="76" y="93"/>
                  </a:lnTo>
                  <a:lnTo>
                    <a:pt x="82" y="96"/>
                  </a:lnTo>
                  <a:lnTo>
                    <a:pt x="83" y="89"/>
                  </a:lnTo>
                  <a:lnTo>
                    <a:pt x="84" y="82"/>
                  </a:lnTo>
                  <a:lnTo>
                    <a:pt x="84" y="74"/>
                  </a:lnTo>
                  <a:lnTo>
                    <a:pt x="85" y="68"/>
                  </a:lnTo>
                  <a:lnTo>
                    <a:pt x="88" y="51"/>
                  </a:lnTo>
                  <a:lnTo>
                    <a:pt x="89" y="35"/>
                  </a:lnTo>
                  <a:lnTo>
                    <a:pt x="92" y="18"/>
                  </a:lnTo>
                  <a:lnTo>
                    <a:pt x="93" y="0"/>
                  </a:lnTo>
                  <a:lnTo>
                    <a:pt x="88" y="4"/>
                  </a:lnTo>
                  <a:lnTo>
                    <a:pt x="82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70" y="26"/>
                  </a:lnTo>
                  <a:lnTo>
                    <a:pt x="69" y="37"/>
                  </a:lnTo>
                  <a:lnTo>
                    <a:pt x="68" y="49"/>
                  </a:lnTo>
                  <a:lnTo>
                    <a:pt x="66" y="59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8" name="Freeform 36"/>
            <p:cNvSpPr>
              <a:spLocks/>
            </p:cNvSpPr>
            <p:nvPr/>
          </p:nvSpPr>
          <p:spPr bwMode="auto">
            <a:xfrm>
              <a:off x="4346" y="2056"/>
              <a:ext cx="43" cy="45"/>
            </a:xfrm>
            <a:custGeom>
              <a:avLst/>
              <a:gdLst>
                <a:gd name="T0" fmla="*/ 43 w 43"/>
                <a:gd name="T1" fmla="*/ 0 h 45"/>
                <a:gd name="T2" fmla="*/ 38 w 43"/>
                <a:gd name="T3" fmla="*/ 3 h 45"/>
                <a:gd name="T4" fmla="*/ 34 w 43"/>
                <a:gd name="T5" fmla="*/ 7 h 45"/>
                <a:gd name="T6" fmla="*/ 29 w 43"/>
                <a:gd name="T7" fmla="*/ 10 h 45"/>
                <a:gd name="T8" fmla="*/ 24 w 43"/>
                <a:gd name="T9" fmla="*/ 13 h 45"/>
                <a:gd name="T10" fmla="*/ 18 w 43"/>
                <a:gd name="T11" fmla="*/ 17 h 45"/>
                <a:gd name="T12" fmla="*/ 13 w 43"/>
                <a:gd name="T13" fmla="*/ 21 h 45"/>
                <a:gd name="T14" fmla="*/ 6 w 43"/>
                <a:gd name="T15" fmla="*/ 24 h 45"/>
                <a:gd name="T16" fmla="*/ 0 w 43"/>
                <a:gd name="T17" fmla="*/ 27 h 45"/>
                <a:gd name="T18" fmla="*/ 5 w 43"/>
                <a:gd name="T19" fmla="*/ 29 h 45"/>
                <a:gd name="T20" fmla="*/ 10 w 43"/>
                <a:gd name="T21" fmla="*/ 32 h 45"/>
                <a:gd name="T22" fmla="*/ 14 w 43"/>
                <a:gd name="T23" fmla="*/ 35 h 45"/>
                <a:gd name="T24" fmla="*/ 19 w 43"/>
                <a:gd name="T25" fmla="*/ 36 h 45"/>
                <a:gd name="T26" fmla="*/ 24 w 43"/>
                <a:gd name="T27" fmla="*/ 38 h 45"/>
                <a:gd name="T28" fmla="*/ 29 w 43"/>
                <a:gd name="T29" fmla="*/ 41 h 45"/>
                <a:gd name="T30" fmla="*/ 33 w 43"/>
                <a:gd name="T31" fmla="*/ 42 h 45"/>
                <a:gd name="T32" fmla="*/ 38 w 43"/>
                <a:gd name="T33" fmla="*/ 45 h 45"/>
                <a:gd name="T34" fmla="*/ 40 w 43"/>
                <a:gd name="T35" fmla="*/ 35 h 45"/>
                <a:gd name="T36" fmla="*/ 41 w 43"/>
                <a:gd name="T37" fmla="*/ 23 h 45"/>
                <a:gd name="T38" fmla="*/ 42 w 43"/>
                <a:gd name="T39" fmla="*/ 12 h 45"/>
                <a:gd name="T40" fmla="*/ 43 w 43"/>
                <a:gd name="T41" fmla="*/ 0 h 4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3"/>
                <a:gd name="T64" fmla="*/ 0 h 45"/>
                <a:gd name="T65" fmla="*/ 43 w 43"/>
                <a:gd name="T66" fmla="*/ 45 h 4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3" h="45">
                  <a:moveTo>
                    <a:pt x="43" y="0"/>
                  </a:moveTo>
                  <a:lnTo>
                    <a:pt x="38" y="3"/>
                  </a:lnTo>
                  <a:lnTo>
                    <a:pt x="34" y="7"/>
                  </a:lnTo>
                  <a:lnTo>
                    <a:pt x="29" y="10"/>
                  </a:lnTo>
                  <a:lnTo>
                    <a:pt x="24" y="13"/>
                  </a:lnTo>
                  <a:lnTo>
                    <a:pt x="18" y="17"/>
                  </a:lnTo>
                  <a:lnTo>
                    <a:pt x="13" y="21"/>
                  </a:lnTo>
                  <a:lnTo>
                    <a:pt x="6" y="24"/>
                  </a:lnTo>
                  <a:lnTo>
                    <a:pt x="0" y="27"/>
                  </a:lnTo>
                  <a:lnTo>
                    <a:pt x="5" y="29"/>
                  </a:lnTo>
                  <a:lnTo>
                    <a:pt x="10" y="32"/>
                  </a:lnTo>
                  <a:lnTo>
                    <a:pt x="14" y="35"/>
                  </a:lnTo>
                  <a:lnTo>
                    <a:pt x="19" y="36"/>
                  </a:lnTo>
                  <a:lnTo>
                    <a:pt x="24" y="38"/>
                  </a:lnTo>
                  <a:lnTo>
                    <a:pt x="29" y="41"/>
                  </a:lnTo>
                  <a:lnTo>
                    <a:pt x="33" y="42"/>
                  </a:lnTo>
                  <a:lnTo>
                    <a:pt x="38" y="45"/>
                  </a:lnTo>
                  <a:lnTo>
                    <a:pt x="40" y="35"/>
                  </a:lnTo>
                  <a:lnTo>
                    <a:pt x="41" y="23"/>
                  </a:lnTo>
                  <a:lnTo>
                    <a:pt x="42" y="1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9" name="Freeform 37"/>
            <p:cNvSpPr>
              <a:spLocks/>
            </p:cNvSpPr>
            <p:nvPr/>
          </p:nvSpPr>
          <p:spPr bwMode="auto">
            <a:xfrm>
              <a:off x="4440" y="1925"/>
              <a:ext cx="64" cy="65"/>
            </a:xfrm>
            <a:custGeom>
              <a:avLst/>
              <a:gdLst>
                <a:gd name="T0" fmla="*/ 0 w 64"/>
                <a:gd name="T1" fmla="*/ 65 h 65"/>
                <a:gd name="T2" fmla="*/ 9 w 64"/>
                <a:gd name="T3" fmla="*/ 58 h 65"/>
                <a:gd name="T4" fmla="*/ 17 w 64"/>
                <a:gd name="T5" fmla="*/ 52 h 65"/>
                <a:gd name="T6" fmla="*/ 26 w 64"/>
                <a:gd name="T7" fmla="*/ 46 h 65"/>
                <a:gd name="T8" fmla="*/ 34 w 64"/>
                <a:gd name="T9" fmla="*/ 39 h 65"/>
                <a:gd name="T10" fmla="*/ 41 w 64"/>
                <a:gd name="T11" fmla="*/ 33 h 65"/>
                <a:gd name="T12" fmla="*/ 49 w 64"/>
                <a:gd name="T13" fmla="*/ 26 h 65"/>
                <a:gd name="T14" fmla="*/ 57 w 64"/>
                <a:gd name="T15" fmla="*/ 20 h 65"/>
                <a:gd name="T16" fmla="*/ 64 w 64"/>
                <a:gd name="T17" fmla="*/ 14 h 65"/>
                <a:gd name="T18" fmla="*/ 60 w 64"/>
                <a:gd name="T19" fmla="*/ 10 h 65"/>
                <a:gd name="T20" fmla="*/ 57 w 64"/>
                <a:gd name="T21" fmla="*/ 6 h 65"/>
                <a:gd name="T22" fmla="*/ 52 w 64"/>
                <a:gd name="T23" fmla="*/ 4 h 65"/>
                <a:gd name="T24" fmla="*/ 48 w 64"/>
                <a:gd name="T25" fmla="*/ 0 h 65"/>
                <a:gd name="T26" fmla="*/ 41 w 64"/>
                <a:gd name="T27" fmla="*/ 4 h 65"/>
                <a:gd name="T28" fmla="*/ 36 w 64"/>
                <a:gd name="T29" fmla="*/ 9 h 65"/>
                <a:gd name="T30" fmla="*/ 30 w 64"/>
                <a:gd name="T31" fmla="*/ 12 h 65"/>
                <a:gd name="T32" fmla="*/ 25 w 64"/>
                <a:gd name="T33" fmla="*/ 18 h 65"/>
                <a:gd name="T34" fmla="*/ 18 w 64"/>
                <a:gd name="T35" fmla="*/ 21 h 65"/>
                <a:gd name="T36" fmla="*/ 13 w 64"/>
                <a:gd name="T37" fmla="*/ 26 h 65"/>
                <a:gd name="T38" fmla="*/ 7 w 64"/>
                <a:gd name="T39" fmla="*/ 30 h 65"/>
                <a:gd name="T40" fmla="*/ 0 w 64"/>
                <a:gd name="T41" fmla="*/ 35 h 65"/>
                <a:gd name="T42" fmla="*/ 0 w 64"/>
                <a:gd name="T43" fmla="*/ 42 h 65"/>
                <a:gd name="T44" fmla="*/ 0 w 64"/>
                <a:gd name="T45" fmla="*/ 49 h 65"/>
                <a:gd name="T46" fmla="*/ 0 w 64"/>
                <a:gd name="T47" fmla="*/ 57 h 65"/>
                <a:gd name="T48" fmla="*/ 0 w 64"/>
                <a:gd name="T49" fmla="*/ 65 h 6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"/>
                <a:gd name="T76" fmla="*/ 0 h 65"/>
                <a:gd name="T77" fmla="*/ 64 w 64"/>
                <a:gd name="T78" fmla="*/ 65 h 6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" h="65">
                  <a:moveTo>
                    <a:pt x="0" y="65"/>
                  </a:moveTo>
                  <a:lnTo>
                    <a:pt x="9" y="58"/>
                  </a:lnTo>
                  <a:lnTo>
                    <a:pt x="17" y="52"/>
                  </a:lnTo>
                  <a:lnTo>
                    <a:pt x="26" y="46"/>
                  </a:lnTo>
                  <a:lnTo>
                    <a:pt x="34" y="39"/>
                  </a:lnTo>
                  <a:lnTo>
                    <a:pt x="41" y="33"/>
                  </a:lnTo>
                  <a:lnTo>
                    <a:pt x="49" y="26"/>
                  </a:lnTo>
                  <a:lnTo>
                    <a:pt x="57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7" y="6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41" y="4"/>
                  </a:lnTo>
                  <a:lnTo>
                    <a:pt x="36" y="9"/>
                  </a:lnTo>
                  <a:lnTo>
                    <a:pt x="30" y="12"/>
                  </a:lnTo>
                  <a:lnTo>
                    <a:pt x="25" y="18"/>
                  </a:lnTo>
                  <a:lnTo>
                    <a:pt x="18" y="21"/>
                  </a:lnTo>
                  <a:lnTo>
                    <a:pt x="13" y="26"/>
                  </a:lnTo>
                  <a:lnTo>
                    <a:pt x="7" y="30"/>
                  </a:lnTo>
                  <a:lnTo>
                    <a:pt x="0" y="35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0" y="57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0" name="Freeform 38"/>
            <p:cNvSpPr>
              <a:spLocks/>
            </p:cNvSpPr>
            <p:nvPr/>
          </p:nvSpPr>
          <p:spPr bwMode="auto">
            <a:xfrm>
              <a:off x="4440" y="1888"/>
              <a:ext cx="48" cy="72"/>
            </a:xfrm>
            <a:custGeom>
              <a:avLst/>
              <a:gdLst>
                <a:gd name="T0" fmla="*/ 48 w 48"/>
                <a:gd name="T1" fmla="*/ 37 h 72"/>
                <a:gd name="T2" fmla="*/ 41 w 48"/>
                <a:gd name="T3" fmla="*/ 32 h 72"/>
                <a:gd name="T4" fmla="*/ 36 w 48"/>
                <a:gd name="T5" fmla="*/ 28 h 72"/>
                <a:gd name="T6" fmla="*/ 30 w 48"/>
                <a:gd name="T7" fmla="*/ 23 h 72"/>
                <a:gd name="T8" fmla="*/ 25 w 48"/>
                <a:gd name="T9" fmla="*/ 18 h 72"/>
                <a:gd name="T10" fmla="*/ 18 w 48"/>
                <a:gd name="T11" fmla="*/ 14 h 72"/>
                <a:gd name="T12" fmla="*/ 13 w 48"/>
                <a:gd name="T13" fmla="*/ 9 h 72"/>
                <a:gd name="T14" fmla="*/ 7 w 48"/>
                <a:gd name="T15" fmla="*/ 5 h 72"/>
                <a:gd name="T16" fmla="*/ 0 w 48"/>
                <a:gd name="T17" fmla="*/ 0 h 72"/>
                <a:gd name="T18" fmla="*/ 0 w 48"/>
                <a:gd name="T19" fmla="*/ 12 h 72"/>
                <a:gd name="T20" fmla="*/ 2 w 48"/>
                <a:gd name="T21" fmla="*/ 26 h 72"/>
                <a:gd name="T22" fmla="*/ 2 w 48"/>
                <a:gd name="T23" fmla="*/ 39 h 72"/>
                <a:gd name="T24" fmla="*/ 2 w 48"/>
                <a:gd name="T25" fmla="*/ 53 h 72"/>
                <a:gd name="T26" fmla="*/ 2 w 48"/>
                <a:gd name="T27" fmla="*/ 58 h 72"/>
                <a:gd name="T28" fmla="*/ 2 w 48"/>
                <a:gd name="T29" fmla="*/ 62 h 72"/>
                <a:gd name="T30" fmla="*/ 0 w 48"/>
                <a:gd name="T31" fmla="*/ 67 h 72"/>
                <a:gd name="T32" fmla="*/ 0 w 48"/>
                <a:gd name="T33" fmla="*/ 72 h 72"/>
                <a:gd name="T34" fmla="*/ 7 w 48"/>
                <a:gd name="T35" fmla="*/ 67 h 72"/>
                <a:gd name="T36" fmla="*/ 13 w 48"/>
                <a:gd name="T37" fmla="*/ 63 h 72"/>
                <a:gd name="T38" fmla="*/ 18 w 48"/>
                <a:gd name="T39" fmla="*/ 58 h 72"/>
                <a:gd name="T40" fmla="*/ 25 w 48"/>
                <a:gd name="T41" fmla="*/ 55 h 72"/>
                <a:gd name="T42" fmla="*/ 30 w 48"/>
                <a:gd name="T43" fmla="*/ 49 h 72"/>
                <a:gd name="T44" fmla="*/ 36 w 48"/>
                <a:gd name="T45" fmla="*/ 46 h 72"/>
                <a:gd name="T46" fmla="*/ 41 w 48"/>
                <a:gd name="T47" fmla="*/ 41 h 72"/>
                <a:gd name="T48" fmla="*/ 48 w 48"/>
                <a:gd name="T49" fmla="*/ 37 h 7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8"/>
                <a:gd name="T76" fmla="*/ 0 h 72"/>
                <a:gd name="T77" fmla="*/ 48 w 48"/>
                <a:gd name="T78" fmla="*/ 72 h 7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8" h="72">
                  <a:moveTo>
                    <a:pt x="48" y="37"/>
                  </a:moveTo>
                  <a:lnTo>
                    <a:pt x="41" y="32"/>
                  </a:lnTo>
                  <a:lnTo>
                    <a:pt x="36" y="28"/>
                  </a:lnTo>
                  <a:lnTo>
                    <a:pt x="30" y="23"/>
                  </a:lnTo>
                  <a:lnTo>
                    <a:pt x="25" y="18"/>
                  </a:lnTo>
                  <a:lnTo>
                    <a:pt x="18" y="14"/>
                  </a:lnTo>
                  <a:lnTo>
                    <a:pt x="13" y="9"/>
                  </a:lnTo>
                  <a:lnTo>
                    <a:pt x="7" y="5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" y="26"/>
                  </a:lnTo>
                  <a:lnTo>
                    <a:pt x="2" y="39"/>
                  </a:lnTo>
                  <a:lnTo>
                    <a:pt x="2" y="53"/>
                  </a:lnTo>
                  <a:lnTo>
                    <a:pt x="2" y="58"/>
                  </a:lnTo>
                  <a:lnTo>
                    <a:pt x="2" y="62"/>
                  </a:lnTo>
                  <a:lnTo>
                    <a:pt x="0" y="67"/>
                  </a:lnTo>
                  <a:lnTo>
                    <a:pt x="0" y="72"/>
                  </a:lnTo>
                  <a:lnTo>
                    <a:pt x="7" y="67"/>
                  </a:lnTo>
                  <a:lnTo>
                    <a:pt x="13" y="63"/>
                  </a:lnTo>
                  <a:lnTo>
                    <a:pt x="18" y="58"/>
                  </a:lnTo>
                  <a:lnTo>
                    <a:pt x="25" y="55"/>
                  </a:lnTo>
                  <a:lnTo>
                    <a:pt x="30" y="49"/>
                  </a:lnTo>
                  <a:lnTo>
                    <a:pt x="36" y="46"/>
                  </a:lnTo>
                  <a:lnTo>
                    <a:pt x="41" y="41"/>
                  </a:lnTo>
                  <a:lnTo>
                    <a:pt x="48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1" name="Freeform 39"/>
            <p:cNvSpPr>
              <a:spLocks/>
            </p:cNvSpPr>
            <p:nvPr/>
          </p:nvSpPr>
          <p:spPr bwMode="auto">
            <a:xfrm>
              <a:off x="4162" y="1793"/>
              <a:ext cx="232" cy="262"/>
            </a:xfrm>
            <a:custGeom>
              <a:avLst/>
              <a:gdLst>
                <a:gd name="T0" fmla="*/ 134 w 232"/>
                <a:gd name="T1" fmla="*/ 258 h 262"/>
                <a:gd name="T2" fmla="*/ 147 w 232"/>
                <a:gd name="T3" fmla="*/ 250 h 262"/>
                <a:gd name="T4" fmla="*/ 161 w 232"/>
                <a:gd name="T5" fmla="*/ 243 h 262"/>
                <a:gd name="T6" fmla="*/ 174 w 232"/>
                <a:gd name="T7" fmla="*/ 235 h 262"/>
                <a:gd name="T8" fmla="*/ 186 w 232"/>
                <a:gd name="T9" fmla="*/ 227 h 262"/>
                <a:gd name="T10" fmla="*/ 199 w 232"/>
                <a:gd name="T11" fmla="*/ 220 h 262"/>
                <a:gd name="T12" fmla="*/ 212 w 232"/>
                <a:gd name="T13" fmla="*/ 212 h 262"/>
                <a:gd name="T14" fmla="*/ 225 w 232"/>
                <a:gd name="T15" fmla="*/ 204 h 262"/>
                <a:gd name="T16" fmla="*/ 231 w 232"/>
                <a:gd name="T17" fmla="*/ 201 h 262"/>
                <a:gd name="T18" fmla="*/ 231 w 232"/>
                <a:gd name="T19" fmla="*/ 199 h 262"/>
                <a:gd name="T20" fmla="*/ 231 w 232"/>
                <a:gd name="T21" fmla="*/ 194 h 262"/>
                <a:gd name="T22" fmla="*/ 231 w 232"/>
                <a:gd name="T23" fmla="*/ 185 h 262"/>
                <a:gd name="T24" fmla="*/ 231 w 232"/>
                <a:gd name="T25" fmla="*/ 173 h 262"/>
                <a:gd name="T26" fmla="*/ 232 w 232"/>
                <a:gd name="T27" fmla="*/ 157 h 262"/>
                <a:gd name="T28" fmla="*/ 232 w 232"/>
                <a:gd name="T29" fmla="*/ 127 h 262"/>
                <a:gd name="T30" fmla="*/ 230 w 232"/>
                <a:gd name="T31" fmla="*/ 83 h 262"/>
                <a:gd name="T32" fmla="*/ 220 w 232"/>
                <a:gd name="T33" fmla="*/ 55 h 262"/>
                <a:gd name="T34" fmla="*/ 203 w 232"/>
                <a:gd name="T35" fmla="*/ 44 h 262"/>
                <a:gd name="T36" fmla="*/ 185 w 232"/>
                <a:gd name="T37" fmla="*/ 33 h 262"/>
                <a:gd name="T38" fmla="*/ 169 w 232"/>
                <a:gd name="T39" fmla="*/ 23 h 262"/>
                <a:gd name="T40" fmla="*/ 152 w 232"/>
                <a:gd name="T41" fmla="*/ 14 h 262"/>
                <a:gd name="T42" fmla="*/ 135 w 232"/>
                <a:gd name="T43" fmla="*/ 4 h 262"/>
                <a:gd name="T44" fmla="*/ 119 w 232"/>
                <a:gd name="T45" fmla="*/ 4 h 262"/>
                <a:gd name="T46" fmla="*/ 102 w 232"/>
                <a:gd name="T47" fmla="*/ 14 h 262"/>
                <a:gd name="T48" fmla="*/ 86 w 232"/>
                <a:gd name="T49" fmla="*/ 23 h 262"/>
                <a:gd name="T50" fmla="*/ 69 w 232"/>
                <a:gd name="T51" fmla="*/ 33 h 262"/>
                <a:gd name="T52" fmla="*/ 52 w 232"/>
                <a:gd name="T53" fmla="*/ 44 h 262"/>
                <a:gd name="T54" fmla="*/ 37 w 232"/>
                <a:gd name="T55" fmla="*/ 53 h 262"/>
                <a:gd name="T56" fmla="*/ 23 w 232"/>
                <a:gd name="T57" fmla="*/ 63 h 262"/>
                <a:gd name="T58" fmla="*/ 9 w 232"/>
                <a:gd name="T59" fmla="*/ 72 h 262"/>
                <a:gd name="T60" fmla="*/ 0 w 232"/>
                <a:gd name="T61" fmla="*/ 95 h 262"/>
                <a:gd name="T62" fmla="*/ 0 w 232"/>
                <a:gd name="T63" fmla="*/ 130 h 262"/>
                <a:gd name="T64" fmla="*/ 0 w 232"/>
                <a:gd name="T65" fmla="*/ 157 h 262"/>
                <a:gd name="T66" fmla="*/ 0 w 232"/>
                <a:gd name="T67" fmla="*/ 174 h 262"/>
                <a:gd name="T68" fmla="*/ 10 w 232"/>
                <a:gd name="T69" fmla="*/ 189 h 262"/>
                <a:gd name="T70" fmla="*/ 29 w 232"/>
                <a:gd name="T71" fmla="*/ 203 h 262"/>
                <a:gd name="T72" fmla="*/ 50 w 232"/>
                <a:gd name="T73" fmla="*/ 216 h 262"/>
                <a:gd name="T74" fmla="*/ 72 w 232"/>
                <a:gd name="T75" fmla="*/ 229 h 262"/>
                <a:gd name="T76" fmla="*/ 88 w 232"/>
                <a:gd name="T77" fmla="*/ 239 h 262"/>
                <a:gd name="T78" fmla="*/ 100 w 232"/>
                <a:gd name="T79" fmla="*/ 245 h 262"/>
                <a:gd name="T80" fmla="*/ 111 w 232"/>
                <a:gd name="T81" fmla="*/ 252 h 262"/>
                <a:gd name="T82" fmla="*/ 123 w 232"/>
                <a:gd name="T83" fmla="*/ 258 h 2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2"/>
                <a:gd name="T127" fmla="*/ 0 h 262"/>
                <a:gd name="T128" fmla="*/ 232 w 232"/>
                <a:gd name="T129" fmla="*/ 262 h 2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2" h="262">
                  <a:moveTo>
                    <a:pt x="128" y="262"/>
                  </a:moveTo>
                  <a:lnTo>
                    <a:pt x="134" y="258"/>
                  </a:lnTo>
                  <a:lnTo>
                    <a:pt x="141" y="254"/>
                  </a:lnTo>
                  <a:lnTo>
                    <a:pt x="147" y="250"/>
                  </a:lnTo>
                  <a:lnTo>
                    <a:pt x="155" y="247"/>
                  </a:lnTo>
                  <a:lnTo>
                    <a:pt x="161" y="243"/>
                  </a:lnTo>
                  <a:lnTo>
                    <a:pt x="167" y="239"/>
                  </a:lnTo>
                  <a:lnTo>
                    <a:pt x="174" y="235"/>
                  </a:lnTo>
                  <a:lnTo>
                    <a:pt x="180" y="231"/>
                  </a:lnTo>
                  <a:lnTo>
                    <a:pt x="186" y="227"/>
                  </a:lnTo>
                  <a:lnTo>
                    <a:pt x="193" y="224"/>
                  </a:lnTo>
                  <a:lnTo>
                    <a:pt x="199" y="220"/>
                  </a:lnTo>
                  <a:lnTo>
                    <a:pt x="206" y="216"/>
                  </a:lnTo>
                  <a:lnTo>
                    <a:pt x="212" y="212"/>
                  </a:lnTo>
                  <a:lnTo>
                    <a:pt x="218" y="208"/>
                  </a:lnTo>
                  <a:lnTo>
                    <a:pt x="225" y="204"/>
                  </a:lnTo>
                  <a:lnTo>
                    <a:pt x="231" y="201"/>
                  </a:lnTo>
                  <a:lnTo>
                    <a:pt x="231" y="199"/>
                  </a:lnTo>
                  <a:lnTo>
                    <a:pt x="231" y="194"/>
                  </a:lnTo>
                  <a:lnTo>
                    <a:pt x="231" y="189"/>
                  </a:lnTo>
                  <a:lnTo>
                    <a:pt x="231" y="185"/>
                  </a:lnTo>
                  <a:lnTo>
                    <a:pt x="231" y="180"/>
                  </a:lnTo>
                  <a:lnTo>
                    <a:pt x="231" y="173"/>
                  </a:lnTo>
                  <a:lnTo>
                    <a:pt x="232" y="165"/>
                  </a:lnTo>
                  <a:lnTo>
                    <a:pt x="232" y="157"/>
                  </a:lnTo>
                  <a:lnTo>
                    <a:pt x="232" y="150"/>
                  </a:lnTo>
                  <a:lnTo>
                    <a:pt x="232" y="127"/>
                  </a:lnTo>
                  <a:lnTo>
                    <a:pt x="231" y="105"/>
                  </a:lnTo>
                  <a:lnTo>
                    <a:pt x="230" y="83"/>
                  </a:lnTo>
                  <a:lnTo>
                    <a:pt x="229" y="61"/>
                  </a:lnTo>
                  <a:lnTo>
                    <a:pt x="220" y="55"/>
                  </a:lnTo>
                  <a:lnTo>
                    <a:pt x="212" y="50"/>
                  </a:lnTo>
                  <a:lnTo>
                    <a:pt x="203" y="44"/>
                  </a:lnTo>
                  <a:lnTo>
                    <a:pt x="194" y="39"/>
                  </a:lnTo>
                  <a:lnTo>
                    <a:pt x="185" y="33"/>
                  </a:lnTo>
                  <a:lnTo>
                    <a:pt x="178" y="28"/>
                  </a:lnTo>
                  <a:lnTo>
                    <a:pt x="169" y="23"/>
                  </a:lnTo>
                  <a:lnTo>
                    <a:pt x="161" y="18"/>
                  </a:lnTo>
                  <a:lnTo>
                    <a:pt x="152" y="14"/>
                  </a:lnTo>
                  <a:lnTo>
                    <a:pt x="144" y="9"/>
                  </a:lnTo>
                  <a:lnTo>
                    <a:pt x="135" y="4"/>
                  </a:lnTo>
                  <a:lnTo>
                    <a:pt x="128" y="0"/>
                  </a:lnTo>
                  <a:lnTo>
                    <a:pt x="119" y="4"/>
                  </a:lnTo>
                  <a:lnTo>
                    <a:pt x="111" y="9"/>
                  </a:lnTo>
                  <a:lnTo>
                    <a:pt x="102" y="14"/>
                  </a:lnTo>
                  <a:lnTo>
                    <a:pt x="95" y="18"/>
                  </a:lnTo>
                  <a:lnTo>
                    <a:pt x="86" y="23"/>
                  </a:lnTo>
                  <a:lnTo>
                    <a:pt x="77" y="28"/>
                  </a:lnTo>
                  <a:lnTo>
                    <a:pt x="69" y="33"/>
                  </a:lnTo>
                  <a:lnTo>
                    <a:pt x="60" y="39"/>
                  </a:lnTo>
                  <a:lnTo>
                    <a:pt x="52" y="44"/>
                  </a:lnTo>
                  <a:lnTo>
                    <a:pt x="45" y="47"/>
                  </a:lnTo>
                  <a:lnTo>
                    <a:pt x="37" y="53"/>
                  </a:lnTo>
                  <a:lnTo>
                    <a:pt x="31" y="58"/>
                  </a:lnTo>
                  <a:lnTo>
                    <a:pt x="23" y="63"/>
                  </a:lnTo>
                  <a:lnTo>
                    <a:pt x="15" y="67"/>
                  </a:lnTo>
                  <a:lnTo>
                    <a:pt x="9" y="72"/>
                  </a:lnTo>
                  <a:lnTo>
                    <a:pt x="1" y="77"/>
                  </a:lnTo>
                  <a:lnTo>
                    <a:pt x="0" y="95"/>
                  </a:lnTo>
                  <a:lnTo>
                    <a:pt x="0" y="113"/>
                  </a:lnTo>
                  <a:lnTo>
                    <a:pt x="0" y="130"/>
                  </a:lnTo>
                  <a:lnTo>
                    <a:pt x="0" y="148"/>
                  </a:lnTo>
                  <a:lnTo>
                    <a:pt x="0" y="157"/>
                  </a:lnTo>
                  <a:lnTo>
                    <a:pt x="0" y="165"/>
                  </a:lnTo>
                  <a:lnTo>
                    <a:pt x="0" y="174"/>
                  </a:lnTo>
                  <a:lnTo>
                    <a:pt x="0" y="183"/>
                  </a:lnTo>
                  <a:lnTo>
                    <a:pt x="10" y="189"/>
                  </a:lnTo>
                  <a:lnTo>
                    <a:pt x="19" y="195"/>
                  </a:lnTo>
                  <a:lnTo>
                    <a:pt x="29" y="203"/>
                  </a:lnTo>
                  <a:lnTo>
                    <a:pt x="40" y="210"/>
                  </a:lnTo>
                  <a:lnTo>
                    <a:pt x="50" y="216"/>
                  </a:lnTo>
                  <a:lnTo>
                    <a:pt x="61" y="222"/>
                  </a:lnTo>
                  <a:lnTo>
                    <a:pt x="72" y="229"/>
                  </a:lnTo>
                  <a:lnTo>
                    <a:pt x="82" y="235"/>
                  </a:lnTo>
                  <a:lnTo>
                    <a:pt x="88" y="239"/>
                  </a:lnTo>
                  <a:lnTo>
                    <a:pt x="93" y="241"/>
                  </a:lnTo>
                  <a:lnTo>
                    <a:pt x="100" y="245"/>
                  </a:lnTo>
                  <a:lnTo>
                    <a:pt x="105" y="248"/>
                  </a:lnTo>
                  <a:lnTo>
                    <a:pt x="111" y="252"/>
                  </a:lnTo>
                  <a:lnTo>
                    <a:pt x="116" y="255"/>
                  </a:lnTo>
                  <a:lnTo>
                    <a:pt x="123" y="258"/>
                  </a:lnTo>
                  <a:lnTo>
                    <a:pt x="128" y="26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2" name="Freeform 40"/>
            <p:cNvSpPr>
              <a:spLocks/>
            </p:cNvSpPr>
            <p:nvPr/>
          </p:nvSpPr>
          <p:spPr bwMode="auto">
            <a:xfrm>
              <a:off x="4162" y="1854"/>
              <a:ext cx="253" cy="231"/>
            </a:xfrm>
            <a:custGeom>
              <a:avLst/>
              <a:gdLst>
                <a:gd name="T0" fmla="*/ 230 w 253"/>
                <a:gd name="T1" fmla="*/ 22 h 231"/>
                <a:gd name="T2" fmla="*/ 232 w 253"/>
                <a:gd name="T3" fmla="*/ 66 h 231"/>
                <a:gd name="T4" fmla="*/ 232 w 253"/>
                <a:gd name="T5" fmla="*/ 96 h 231"/>
                <a:gd name="T6" fmla="*/ 231 w 253"/>
                <a:gd name="T7" fmla="*/ 112 h 231"/>
                <a:gd name="T8" fmla="*/ 231 w 253"/>
                <a:gd name="T9" fmla="*/ 124 h 231"/>
                <a:gd name="T10" fmla="*/ 231 w 253"/>
                <a:gd name="T11" fmla="*/ 133 h 231"/>
                <a:gd name="T12" fmla="*/ 231 w 253"/>
                <a:gd name="T13" fmla="*/ 138 h 231"/>
                <a:gd name="T14" fmla="*/ 231 w 253"/>
                <a:gd name="T15" fmla="*/ 140 h 231"/>
                <a:gd name="T16" fmla="*/ 225 w 253"/>
                <a:gd name="T17" fmla="*/ 143 h 231"/>
                <a:gd name="T18" fmla="*/ 212 w 253"/>
                <a:gd name="T19" fmla="*/ 151 h 231"/>
                <a:gd name="T20" fmla="*/ 199 w 253"/>
                <a:gd name="T21" fmla="*/ 159 h 231"/>
                <a:gd name="T22" fmla="*/ 186 w 253"/>
                <a:gd name="T23" fmla="*/ 166 h 231"/>
                <a:gd name="T24" fmla="*/ 174 w 253"/>
                <a:gd name="T25" fmla="*/ 174 h 231"/>
                <a:gd name="T26" fmla="*/ 161 w 253"/>
                <a:gd name="T27" fmla="*/ 182 h 231"/>
                <a:gd name="T28" fmla="*/ 147 w 253"/>
                <a:gd name="T29" fmla="*/ 189 h 231"/>
                <a:gd name="T30" fmla="*/ 134 w 253"/>
                <a:gd name="T31" fmla="*/ 197 h 231"/>
                <a:gd name="T32" fmla="*/ 123 w 253"/>
                <a:gd name="T33" fmla="*/ 197 h 231"/>
                <a:gd name="T34" fmla="*/ 111 w 253"/>
                <a:gd name="T35" fmla="*/ 191 h 231"/>
                <a:gd name="T36" fmla="*/ 100 w 253"/>
                <a:gd name="T37" fmla="*/ 184 h 231"/>
                <a:gd name="T38" fmla="*/ 88 w 253"/>
                <a:gd name="T39" fmla="*/ 178 h 231"/>
                <a:gd name="T40" fmla="*/ 72 w 253"/>
                <a:gd name="T41" fmla="*/ 168 h 231"/>
                <a:gd name="T42" fmla="*/ 50 w 253"/>
                <a:gd name="T43" fmla="*/ 155 h 231"/>
                <a:gd name="T44" fmla="*/ 29 w 253"/>
                <a:gd name="T45" fmla="*/ 142 h 231"/>
                <a:gd name="T46" fmla="*/ 10 w 253"/>
                <a:gd name="T47" fmla="*/ 128 h 231"/>
                <a:gd name="T48" fmla="*/ 0 w 253"/>
                <a:gd name="T49" fmla="*/ 129 h 231"/>
                <a:gd name="T50" fmla="*/ 1 w 253"/>
                <a:gd name="T51" fmla="*/ 145 h 231"/>
                <a:gd name="T52" fmla="*/ 9 w 253"/>
                <a:gd name="T53" fmla="*/ 159 h 231"/>
                <a:gd name="T54" fmla="*/ 23 w 253"/>
                <a:gd name="T55" fmla="*/ 168 h 231"/>
                <a:gd name="T56" fmla="*/ 37 w 253"/>
                <a:gd name="T57" fmla="*/ 178 h 231"/>
                <a:gd name="T58" fmla="*/ 52 w 253"/>
                <a:gd name="T59" fmla="*/ 187 h 231"/>
                <a:gd name="T60" fmla="*/ 65 w 253"/>
                <a:gd name="T61" fmla="*/ 196 h 231"/>
                <a:gd name="T62" fmla="*/ 75 w 253"/>
                <a:gd name="T63" fmla="*/ 201 h 231"/>
                <a:gd name="T64" fmla="*/ 86 w 253"/>
                <a:gd name="T65" fmla="*/ 207 h 231"/>
                <a:gd name="T66" fmla="*/ 95 w 253"/>
                <a:gd name="T67" fmla="*/ 212 h 231"/>
                <a:gd name="T68" fmla="*/ 106 w 253"/>
                <a:gd name="T69" fmla="*/ 219 h 231"/>
                <a:gd name="T70" fmla="*/ 120 w 253"/>
                <a:gd name="T71" fmla="*/ 228 h 231"/>
                <a:gd name="T72" fmla="*/ 134 w 253"/>
                <a:gd name="T73" fmla="*/ 228 h 231"/>
                <a:gd name="T74" fmla="*/ 148 w 253"/>
                <a:gd name="T75" fmla="*/ 219 h 231"/>
                <a:gd name="T76" fmla="*/ 161 w 253"/>
                <a:gd name="T77" fmla="*/ 212 h 231"/>
                <a:gd name="T78" fmla="*/ 170 w 253"/>
                <a:gd name="T79" fmla="*/ 206 h 231"/>
                <a:gd name="T80" fmla="*/ 180 w 253"/>
                <a:gd name="T81" fmla="*/ 201 h 231"/>
                <a:gd name="T82" fmla="*/ 189 w 253"/>
                <a:gd name="T83" fmla="*/ 194 h 231"/>
                <a:gd name="T84" fmla="*/ 203 w 253"/>
                <a:gd name="T85" fmla="*/ 186 h 231"/>
                <a:gd name="T86" fmla="*/ 221 w 253"/>
                <a:gd name="T87" fmla="*/ 174 h 231"/>
                <a:gd name="T88" fmla="*/ 235 w 253"/>
                <a:gd name="T89" fmla="*/ 165 h 231"/>
                <a:gd name="T90" fmla="*/ 245 w 253"/>
                <a:gd name="T91" fmla="*/ 159 h 231"/>
                <a:gd name="T92" fmla="*/ 252 w 253"/>
                <a:gd name="T93" fmla="*/ 138 h 231"/>
                <a:gd name="T94" fmla="*/ 253 w 253"/>
                <a:gd name="T95" fmla="*/ 104 h 231"/>
                <a:gd name="T96" fmla="*/ 253 w 253"/>
                <a:gd name="T97" fmla="*/ 68 h 231"/>
                <a:gd name="T98" fmla="*/ 252 w 253"/>
                <a:gd name="T99" fmla="*/ 32 h 231"/>
                <a:gd name="T100" fmla="*/ 245 w 253"/>
                <a:gd name="T101" fmla="*/ 11 h 231"/>
                <a:gd name="T102" fmla="*/ 234 w 253"/>
                <a:gd name="T103" fmla="*/ 4 h 23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53"/>
                <a:gd name="T157" fmla="*/ 0 h 231"/>
                <a:gd name="T158" fmla="*/ 253 w 253"/>
                <a:gd name="T159" fmla="*/ 231 h 23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53" h="231">
                  <a:moveTo>
                    <a:pt x="229" y="0"/>
                  </a:moveTo>
                  <a:lnTo>
                    <a:pt x="230" y="22"/>
                  </a:lnTo>
                  <a:lnTo>
                    <a:pt x="231" y="44"/>
                  </a:lnTo>
                  <a:lnTo>
                    <a:pt x="232" y="66"/>
                  </a:lnTo>
                  <a:lnTo>
                    <a:pt x="232" y="89"/>
                  </a:lnTo>
                  <a:lnTo>
                    <a:pt x="232" y="96"/>
                  </a:lnTo>
                  <a:lnTo>
                    <a:pt x="232" y="104"/>
                  </a:lnTo>
                  <a:lnTo>
                    <a:pt x="231" y="112"/>
                  </a:lnTo>
                  <a:lnTo>
                    <a:pt x="231" y="119"/>
                  </a:lnTo>
                  <a:lnTo>
                    <a:pt x="231" y="124"/>
                  </a:lnTo>
                  <a:lnTo>
                    <a:pt x="231" y="128"/>
                  </a:lnTo>
                  <a:lnTo>
                    <a:pt x="231" y="133"/>
                  </a:lnTo>
                  <a:lnTo>
                    <a:pt x="231" y="138"/>
                  </a:lnTo>
                  <a:lnTo>
                    <a:pt x="231" y="140"/>
                  </a:lnTo>
                  <a:lnTo>
                    <a:pt x="225" y="143"/>
                  </a:lnTo>
                  <a:lnTo>
                    <a:pt x="218" y="147"/>
                  </a:lnTo>
                  <a:lnTo>
                    <a:pt x="212" y="151"/>
                  </a:lnTo>
                  <a:lnTo>
                    <a:pt x="206" y="155"/>
                  </a:lnTo>
                  <a:lnTo>
                    <a:pt x="199" y="159"/>
                  </a:lnTo>
                  <a:lnTo>
                    <a:pt x="193" y="163"/>
                  </a:lnTo>
                  <a:lnTo>
                    <a:pt x="186" y="166"/>
                  </a:lnTo>
                  <a:lnTo>
                    <a:pt x="180" y="170"/>
                  </a:lnTo>
                  <a:lnTo>
                    <a:pt x="174" y="174"/>
                  </a:lnTo>
                  <a:lnTo>
                    <a:pt x="167" y="178"/>
                  </a:lnTo>
                  <a:lnTo>
                    <a:pt x="161" y="182"/>
                  </a:lnTo>
                  <a:lnTo>
                    <a:pt x="155" y="186"/>
                  </a:lnTo>
                  <a:lnTo>
                    <a:pt x="147" y="189"/>
                  </a:lnTo>
                  <a:lnTo>
                    <a:pt x="141" y="193"/>
                  </a:lnTo>
                  <a:lnTo>
                    <a:pt x="134" y="197"/>
                  </a:lnTo>
                  <a:lnTo>
                    <a:pt x="128" y="201"/>
                  </a:lnTo>
                  <a:lnTo>
                    <a:pt x="123" y="197"/>
                  </a:lnTo>
                  <a:lnTo>
                    <a:pt x="116" y="194"/>
                  </a:lnTo>
                  <a:lnTo>
                    <a:pt x="111" y="191"/>
                  </a:lnTo>
                  <a:lnTo>
                    <a:pt x="105" y="187"/>
                  </a:lnTo>
                  <a:lnTo>
                    <a:pt x="100" y="184"/>
                  </a:lnTo>
                  <a:lnTo>
                    <a:pt x="93" y="180"/>
                  </a:lnTo>
                  <a:lnTo>
                    <a:pt x="88" y="178"/>
                  </a:lnTo>
                  <a:lnTo>
                    <a:pt x="82" y="174"/>
                  </a:lnTo>
                  <a:lnTo>
                    <a:pt x="72" y="168"/>
                  </a:lnTo>
                  <a:lnTo>
                    <a:pt x="61" y="161"/>
                  </a:lnTo>
                  <a:lnTo>
                    <a:pt x="50" y="155"/>
                  </a:lnTo>
                  <a:lnTo>
                    <a:pt x="40" y="149"/>
                  </a:lnTo>
                  <a:lnTo>
                    <a:pt x="29" y="142"/>
                  </a:lnTo>
                  <a:lnTo>
                    <a:pt x="19" y="134"/>
                  </a:lnTo>
                  <a:lnTo>
                    <a:pt x="10" y="128"/>
                  </a:lnTo>
                  <a:lnTo>
                    <a:pt x="0" y="122"/>
                  </a:lnTo>
                  <a:lnTo>
                    <a:pt x="0" y="129"/>
                  </a:lnTo>
                  <a:lnTo>
                    <a:pt x="1" y="137"/>
                  </a:lnTo>
                  <a:lnTo>
                    <a:pt x="1" y="145"/>
                  </a:lnTo>
                  <a:lnTo>
                    <a:pt x="1" y="154"/>
                  </a:lnTo>
                  <a:lnTo>
                    <a:pt x="9" y="159"/>
                  </a:lnTo>
                  <a:lnTo>
                    <a:pt x="15" y="163"/>
                  </a:lnTo>
                  <a:lnTo>
                    <a:pt x="23" y="168"/>
                  </a:lnTo>
                  <a:lnTo>
                    <a:pt x="31" y="173"/>
                  </a:lnTo>
                  <a:lnTo>
                    <a:pt x="37" y="178"/>
                  </a:lnTo>
                  <a:lnTo>
                    <a:pt x="45" y="182"/>
                  </a:lnTo>
                  <a:lnTo>
                    <a:pt x="52" y="187"/>
                  </a:lnTo>
                  <a:lnTo>
                    <a:pt x="60" y="192"/>
                  </a:lnTo>
                  <a:lnTo>
                    <a:pt x="65" y="196"/>
                  </a:lnTo>
                  <a:lnTo>
                    <a:pt x="70" y="198"/>
                  </a:lnTo>
                  <a:lnTo>
                    <a:pt x="75" y="201"/>
                  </a:lnTo>
                  <a:lnTo>
                    <a:pt x="81" y="203"/>
                  </a:lnTo>
                  <a:lnTo>
                    <a:pt x="86" y="207"/>
                  </a:lnTo>
                  <a:lnTo>
                    <a:pt x="89" y="210"/>
                  </a:lnTo>
                  <a:lnTo>
                    <a:pt x="95" y="212"/>
                  </a:lnTo>
                  <a:lnTo>
                    <a:pt x="100" y="215"/>
                  </a:lnTo>
                  <a:lnTo>
                    <a:pt x="106" y="219"/>
                  </a:lnTo>
                  <a:lnTo>
                    <a:pt x="114" y="223"/>
                  </a:lnTo>
                  <a:lnTo>
                    <a:pt x="120" y="228"/>
                  </a:lnTo>
                  <a:lnTo>
                    <a:pt x="128" y="231"/>
                  </a:lnTo>
                  <a:lnTo>
                    <a:pt x="134" y="228"/>
                  </a:lnTo>
                  <a:lnTo>
                    <a:pt x="142" y="223"/>
                  </a:lnTo>
                  <a:lnTo>
                    <a:pt x="148" y="219"/>
                  </a:lnTo>
                  <a:lnTo>
                    <a:pt x="156" y="215"/>
                  </a:lnTo>
                  <a:lnTo>
                    <a:pt x="161" y="212"/>
                  </a:lnTo>
                  <a:lnTo>
                    <a:pt x="166" y="209"/>
                  </a:lnTo>
                  <a:lnTo>
                    <a:pt x="170" y="206"/>
                  </a:lnTo>
                  <a:lnTo>
                    <a:pt x="175" y="203"/>
                  </a:lnTo>
                  <a:lnTo>
                    <a:pt x="180" y="201"/>
                  </a:lnTo>
                  <a:lnTo>
                    <a:pt x="185" y="197"/>
                  </a:lnTo>
                  <a:lnTo>
                    <a:pt x="189" y="194"/>
                  </a:lnTo>
                  <a:lnTo>
                    <a:pt x="194" y="192"/>
                  </a:lnTo>
                  <a:lnTo>
                    <a:pt x="203" y="186"/>
                  </a:lnTo>
                  <a:lnTo>
                    <a:pt x="212" y="180"/>
                  </a:lnTo>
                  <a:lnTo>
                    <a:pt x="221" y="174"/>
                  </a:lnTo>
                  <a:lnTo>
                    <a:pt x="230" y="169"/>
                  </a:lnTo>
                  <a:lnTo>
                    <a:pt x="235" y="165"/>
                  </a:lnTo>
                  <a:lnTo>
                    <a:pt x="240" y="161"/>
                  </a:lnTo>
                  <a:lnTo>
                    <a:pt x="245" y="159"/>
                  </a:lnTo>
                  <a:lnTo>
                    <a:pt x="250" y="155"/>
                  </a:lnTo>
                  <a:lnTo>
                    <a:pt x="252" y="138"/>
                  </a:lnTo>
                  <a:lnTo>
                    <a:pt x="252" y="122"/>
                  </a:lnTo>
                  <a:lnTo>
                    <a:pt x="253" y="104"/>
                  </a:lnTo>
                  <a:lnTo>
                    <a:pt x="253" y="87"/>
                  </a:lnTo>
                  <a:lnTo>
                    <a:pt x="253" y="68"/>
                  </a:lnTo>
                  <a:lnTo>
                    <a:pt x="252" y="50"/>
                  </a:lnTo>
                  <a:lnTo>
                    <a:pt x="252" y="32"/>
                  </a:lnTo>
                  <a:lnTo>
                    <a:pt x="250" y="15"/>
                  </a:lnTo>
                  <a:lnTo>
                    <a:pt x="245" y="11"/>
                  </a:lnTo>
                  <a:lnTo>
                    <a:pt x="240" y="7"/>
                  </a:lnTo>
                  <a:lnTo>
                    <a:pt x="234" y="4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3" name="Freeform 41"/>
            <p:cNvSpPr>
              <a:spLocks noEditPoints="1"/>
            </p:cNvSpPr>
            <p:nvPr/>
          </p:nvSpPr>
          <p:spPr bwMode="auto">
            <a:xfrm>
              <a:off x="4199" y="1837"/>
              <a:ext cx="185" cy="185"/>
            </a:xfrm>
            <a:custGeom>
              <a:avLst/>
              <a:gdLst>
                <a:gd name="T0" fmla="*/ 1 w 185"/>
                <a:gd name="T1" fmla="*/ 112 h 185"/>
                <a:gd name="T2" fmla="*/ 17 w 185"/>
                <a:gd name="T3" fmla="*/ 144 h 185"/>
                <a:gd name="T4" fmla="*/ 41 w 185"/>
                <a:gd name="T5" fmla="*/ 169 h 185"/>
                <a:gd name="T6" fmla="*/ 74 w 185"/>
                <a:gd name="T7" fmla="*/ 183 h 185"/>
                <a:gd name="T8" fmla="*/ 112 w 185"/>
                <a:gd name="T9" fmla="*/ 183 h 185"/>
                <a:gd name="T10" fmla="*/ 144 w 185"/>
                <a:gd name="T11" fmla="*/ 169 h 185"/>
                <a:gd name="T12" fmla="*/ 170 w 185"/>
                <a:gd name="T13" fmla="*/ 144 h 185"/>
                <a:gd name="T14" fmla="*/ 184 w 185"/>
                <a:gd name="T15" fmla="*/ 112 h 185"/>
                <a:gd name="T16" fmla="*/ 184 w 185"/>
                <a:gd name="T17" fmla="*/ 74 h 185"/>
                <a:gd name="T18" fmla="*/ 170 w 185"/>
                <a:gd name="T19" fmla="*/ 40 h 185"/>
                <a:gd name="T20" fmla="*/ 144 w 185"/>
                <a:gd name="T21" fmla="*/ 16 h 185"/>
                <a:gd name="T22" fmla="*/ 112 w 185"/>
                <a:gd name="T23" fmla="*/ 1 h 185"/>
                <a:gd name="T24" fmla="*/ 74 w 185"/>
                <a:gd name="T25" fmla="*/ 1 h 185"/>
                <a:gd name="T26" fmla="*/ 41 w 185"/>
                <a:gd name="T27" fmla="*/ 16 h 185"/>
                <a:gd name="T28" fmla="*/ 17 w 185"/>
                <a:gd name="T29" fmla="*/ 40 h 185"/>
                <a:gd name="T30" fmla="*/ 1 w 185"/>
                <a:gd name="T31" fmla="*/ 74 h 185"/>
                <a:gd name="T32" fmla="*/ 27 w 185"/>
                <a:gd name="T33" fmla="*/ 93 h 185"/>
                <a:gd name="T34" fmla="*/ 32 w 185"/>
                <a:gd name="T35" fmla="*/ 67 h 185"/>
                <a:gd name="T36" fmla="*/ 46 w 185"/>
                <a:gd name="T37" fmla="*/ 46 h 185"/>
                <a:gd name="T38" fmla="*/ 68 w 185"/>
                <a:gd name="T39" fmla="*/ 32 h 185"/>
                <a:gd name="T40" fmla="*/ 93 w 185"/>
                <a:gd name="T41" fmla="*/ 26 h 185"/>
                <a:gd name="T42" fmla="*/ 119 w 185"/>
                <a:gd name="T43" fmla="*/ 32 h 185"/>
                <a:gd name="T44" fmla="*/ 139 w 185"/>
                <a:gd name="T45" fmla="*/ 46 h 185"/>
                <a:gd name="T46" fmla="*/ 153 w 185"/>
                <a:gd name="T47" fmla="*/ 67 h 185"/>
                <a:gd name="T48" fmla="*/ 158 w 185"/>
                <a:gd name="T49" fmla="*/ 93 h 185"/>
                <a:gd name="T50" fmla="*/ 153 w 185"/>
                <a:gd name="T51" fmla="*/ 118 h 185"/>
                <a:gd name="T52" fmla="*/ 139 w 185"/>
                <a:gd name="T53" fmla="*/ 139 h 185"/>
                <a:gd name="T54" fmla="*/ 119 w 185"/>
                <a:gd name="T55" fmla="*/ 153 h 185"/>
                <a:gd name="T56" fmla="*/ 93 w 185"/>
                <a:gd name="T57" fmla="*/ 158 h 185"/>
                <a:gd name="T58" fmla="*/ 68 w 185"/>
                <a:gd name="T59" fmla="*/ 153 h 185"/>
                <a:gd name="T60" fmla="*/ 46 w 185"/>
                <a:gd name="T61" fmla="*/ 139 h 185"/>
                <a:gd name="T62" fmla="*/ 32 w 185"/>
                <a:gd name="T63" fmla="*/ 118 h 185"/>
                <a:gd name="T64" fmla="*/ 27 w 185"/>
                <a:gd name="T65" fmla="*/ 93 h 1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5"/>
                <a:gd name="T100" fmla="*/ 0 h 185"/>
                <a:gd name="T101" fmla="*/ 185 w 185"/>
                <a:gd name="T102" fmla="*/ 185 h 1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5" h="185">
                  <a:moveTo>
                    <a:pt x="0" y="93"/>
                  </a:moveTo>
                  <a:lnTo>
                    <a:pt x="1" y="112"/>
                  </a:lnTo>
                  <a:lnTo>
                    <a:pt x="8" y="129"/>
                  </a:lnTo>
                  <a:lnTo>
                    <a:pt x="17" y="144"/>
                  </a:lnTo>
                  <a:lnTo>
                    <a:pt x="28" y="158"/>
                  </a:lnTo>
                  <a:lnTo>
                    <a:pt x="41" y="169"/>
                  </a:lnTo>
                  <a:lnTo>
                    <a:pt x="58" y="177"/>
                  </a:lnTo>
                  <a:lnTo>
                    <a:pt x="74" y="183"/>
                  </a:lnTo>
                  <a:lnTo>
                    <a:pt x="93" y="185"/>
                  </a:lnTo>
                  <a:lnTo>
                    <a:pt x="112" y="183"/>
                  </a:lnTo>
                  <a:lnTo>
                    <a:pt x="129" y="177"/>
                  </a:lnTo>
                  <a:lnTo>
                    <a:pt x="144" y="169"/>
                  </a:lnTo>
                  <a:lnTo>
                    <a:pt x="158" y="158"/>
                  </a:lnTo>
                  <a:lnTo>
                    <a:pt x="170" y="144"/>
                  </a:lnTo>
                  <a:lnTo>
                    <a:pt x="178" y="129"/>
                  </a:lnTo>
                  <a:lnTo>
                    <a:pt x="184" y="112"/>
                  </a:lnTo>
                  <a:lnTo>
                    <a:pt x="185" y="93"/>
                  </a:lnTo>
                  <a:lnTo>
                    <a:pt x="184" y="74"/>
                  </a:lnTo>
                  <a:lnTo>
                    <a:pt x="178" y="57"/>
                  </a:lnTo>
                  <a:lnTo>
                    <a:pt x="170" y="40"/>
                  </a:lnTo>
                  <a:lnTo>
                    <a:pt x="158" y="26"/>
                  </a:lnTo>
                  <a:lnTo>
                    <a:pt x="144" y="16"/>
                  </a:lnTo>
                  <a:lnTo>
                    <a:pt x="129" y="7"/>
                  </a:lnTo>
                  <a:lnTo>
                    <a:pt x="112" y="1"/>
                  </a:lnTo>
                  <a:lnTo>
                    <a:pt x="93" y="0"/>
                  </a:lnTo>
                  <a:lnTo>
                    <a:pt x="74" y="1"/>
                  </a:lnTo>
                  <a:lnTo>
                    <a:pt x="58" y="7"/>
                  </a:lnTo>
                  <a:lnTo>
                    <a:pt x="41" y="16"/>
                  </a:lnTo>
                  <a:lnTo>
                    <a:pt x="28" y="26"/>
                  </a:lnTo>
                  <a:lnTo>
                    <a:pt x="17" y="40"/>
                  </a:lnTo>
                  <a:lnTo>
                    <a:pt x="8" y="57"/>
                  </a:lnTo>
                  <a:lnTo>
                    <a:pt x="1" y="74"/>
                  </a:lnTo>
                  <a:lnTo>
                    <a:pt x="0" y="93"/>
                  </a:lnTo>
                  <a:close/>
                  <a:moveTo>
                    <a:pt x="27" y="93"/>
                  </a:moveTo>
                  <a:lnTo>
                    <a:pt x="28" y="79"/>
                  </a:lnTo>
                  <a:lnTo>
                    <a:pt x="32" y="67"/>
                  </a:lnTo>
                  <a:lnTo>
                    <a:pt x="38" y="56"/>
                  </a:lnTo>
                  <a:lnTo>
                    <a:pt x="46" y="46"/>
                  </a:lnTo>
                  <a:lnTo>
                    <a:pt x="56" y="38"/>
                  </a:lnTo>
                  <a:lnTo>
                    <a:pt x="68" y="32"/>
                  </a:lnTo>
                  <a:lnTo>
                    <a:pt x="79" y="28"/>
                  </a:lnTo>
                  <a:lnTo>
                    <a:pt x="93" y="26"/>
                  </a:lnTo>
                  <a:lnTo>
                    <a:pt x="106" y="28"/>
                  </a:lnTo>
                  <a:lnTo>
                    <a:pt x="119" y="32"/>
                  </a:lnTo>
                  <a:lnTo>
                    <a:pt x="129" y="38"/>
                  </a:lnTo>
                  <a:lnTo>
                    <a:pt x="139" y="46"/>
                  </a:lnTo>
                  <a:lnTo>
                    <a:pt x="147" y="56"/>
                  </a:lnTo>
                  <a:lnTo>
                    <a:pt x="153" y="67"/>
                  </a:lnTo>
                  <a:lnTo>
                    <a:pt x="157" y="79"/>
                  </a:lnTo>
                  <a:lnTo>
                    <a:pt x="158" y="93"/>
                  </a:lnTo>
                  <a:lnTo>
                    <a:pt x="157" y="106"/>
                  </a:lnTo>
                  <a:lnTo>
                    <a:pt x="153" y="118"/>
                  </a:lnTo>
                  <a:lnTo>
                    <a:pt x="147" y="129"/>
                  </a:lnTo>
                  <a:lnTo>
                    <a:pt x="139" y="139"/>
                  </a:lnTo>
                  <a:lnTo>
                    <a:pt x="129" y="146"/>
                  </a:lnTo>
                  <a:lnTo>
                    <a:pt x="119" y="153"/>
                  </a:lnTo>
                  <a:lnTo>
                    <a:pt x="106" y="157"/>
                  </a:lnTo>
                  <a:lnTo>
                    <a:pt x="93" y="158"/>
                  </a:lnTo>
                  <a:lnTo>
                    <a:pt x="79" y="157"/>
                  </a:lnTo>
                  <a:lnTo>
                    <a:pt x="68" y="153"/>
                  </a:lnTo>
                  <a:lnTo>
                    <a:pt x="56" y="146"/>
                  </a:lnTo>
                  <a:lnTo>
                    <a:pt x="46" y="139"/>
                  </a:lnTo>
                  <a:lnTo>
                    <a:pt x="38" y="129"/>
                  </a:lnTo>
                  <a:lnTo>
                    <a:pt x="32" y="118"/>
                  </a:lnTo>
                  <a:lnTo>
                    <a:pt x="28" y="106"/>
                  </a:lnTo>
                  <a:lnTo>
                    <a:pt x="27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4" name="Freeform 42"/>
            <p:cNvSpPr>
              <a:spLocks/>
            </p:cNvSpPr>
            <p:nvPr/>
          </p:nvSpPr>
          <p:spPr bwMode="auto">
            <a:xfrm>
              <a:off x="4226" y="1863"/>
              <a:ext cx="131" cy="132"/>
            </a:xfrm>
            <a:custGeom>
              <a:avLst/>
              <a:gdLst>
                <a:gd name="T0" fmla="*/ 0 w 131"/>
                <a:gd name="T1" fmla="*/ 67 h 132"/>
                <a:gd name="T2" fmla="*/ 1 w 131"/>
                <a:gd name="T3" fmla="*/ 53 h 132"/>
                <a:gd name="T4" fmla="*/ 5 w 131"/>
                <a:gd name="T5" fmla="*/ 41 h 132"/>
                <a:gd name="T6" fmla="*/ 11 w 131"/>
                <a:gd name="T7" fmla="*/ 30 h 132"/>
                <a:gd name="T8" fmla="*/ 19 w 131"/>
                <a:gd name="T9" fmla="*/ 20 h 132"/>
                <a:gd name="T10" fmla="*/ 29 w 131"/>
                <a:gd name="T11" fmla="*/ 12 h 132"/>
                <a:gd name="T12" fmla="*/ 41 w 131"/>
                <a:gd name="T13" fmla="*/ 6 h 132"/>
                <a:gd name="T14" fmla="*/ 52 w 131"/>
                <a:gd name="T15" fmla="*/ 2 h 132"/>
                <a:gd name="T16" fmla="*/ 66 w 131"/>
                <a:gd name="T17" fmla="*/ 0 h 132"/>
                <a:gd name="T18" fmla="*/ 79 w 131"/>
                <a:gd name="T19" fmla="*/ 2 h 132"/>
                <a:gd name="T20" fmla="*/ 92 w 131"/>
                <a:gd name="T21" fmla="*/ 6 h 132"/>
                <a:gd name="T22" fmla="*/ 102 w 131"/>
                <a:gd name="T23" fmla="*/ 12 h 132"/>
                <a:gd name="T24" fmla="*/ 112 w 131"/>
                <a:gd name="T25" fmla="*/ 20 h 132"/>
                <a:gd name="T26" fmla="*/ 120 w 131"/>
                <a:gd name="T27" fmla="*/ 30 h 132"/>
                <a:gd name="T28" fmla="*/ 126 w 131"/>
                <a:gd name="T29" fmla="*/ 41 h 132"/>
                <a:gd name="T30" fmla="*/ 130 w 131"/>
                <a:gd name="T31" fmla="*/ 53 h 132"/>
                <a:gd name="T32" fmla="*/ 131 w 131"/>
                <a:gd name="T33" fmla="*/ 67 h 132"/>
                <a:gd name="T34" fmla="*/ 130 w 131"/>
                <a:gd name="T35" fmla="*/ 80 h 132"/>
                <a:gd name="T36" fmla="*/ 126 w 131"/>
                <a:gd name="T37" fmla="*/ 92 h 132"/>
                <a:gd name="T38" fmla="*/ 120 w 131"/>
                <a:gd name="T39" fmla="*/ 103 h 132"/>
                <a:gd name="T40" fmla="*/ 112 w 131"/>
                <a:gd name="T41" fmla="*/ 113 h 132"/>
                <a:gd name="T42" fmla="*/ 102 w 131"/>
                <a:gd name="T43" fmla="*/ 120 h 132"/>
                <a:gd name="T44" fmla="*/ 92 w 131"/>
                <a:gd name="T45" fmla="*/ 127 h 132"/>
                <a:gd name="T46" fmla="*/ 79 w 131"/>
                <a:gd name="T47" fmla="*/ 131 h 132"/>
                <a:gd name="T48" fmla="*/ 66 w 131"/>
                <a:gd name="T49" fmla="*/ 132 h 132"/>
                <a:gd name="T50" fmla="*/ 52 w 131"/>
                <a:gd name="T51" fmla="*/ 131 h 132"/>
                <a:gd name="T52" fmla="*/ 41 w 131"/>
                <a:gd name="T53" fmla="*/ 127 h 132"/>
                <a:gd name="T54" fmla="*/ 29 w 131"/>
                <a:gd name="T55" fmla="*/ 120 h 132"/>
                <a:gd name="T56" fmla="*/ 19 w 131"/>
                <a:gd name="T57" fmla="*/ 113 h 132"/>
                <a:gd name="T58" fmla="*/ 11 w 131"/>
                <a:gd name="T59" fmla="*/ 103 h 132"/>
                <a:gd name="T60" fmla="*/ 5 w 131"/>
                <a:gd name="T61" fmla="*/ 92 h 132"/>
                <a:gd name="T62" fmla="*/ 1 w 131"/>
                <a:gd name="T63" fmla="*/ 80 h 132"/>
                <a:gd name="T64" fmla="*/ 0 w 131"/>
                <a:gd name="T65" fmla="*/ 67 h 1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1"/>
                <a:gd name="T100" fmla="*/ 0 h 132"/>
                <a:gd name="T101" fmla="*/ 131 w 131"/>
                <a:gd name="T102" fmla="*/ 132 h 1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1" h="132">
                  <a:moveTo>
                    <a:pt x="0" y="67"/>
                  </a:moveTo>
                  <a:lnTo>
                    <a:pt x="1" y="53"/>
                  </a:lnTo>
                  <a:lnTo>
                    <a:pt x="5" y="41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29" y="12"/>
                  </a:lnTo>
                  <a:lnTo>
                    <a:pt x="41" y="6"/>
                  </a:lnTo>
                  <a:lnTo>
                    <a:pt x="52" y="2"/>
                  </a:lnTo>
                  <a:lnTo>
                    <a:pt x="66" y="0"/>
                  </a:lnTo>
                  <a:lnTo>
                    <a:pt x="79" y="2"/>
                  </a:lnTo>
                  <a:lnTo>
                    <a:pt x="92" y="6"/>
                  </a:lnTo>
                  <a:lnTo>
                    <a:pt x="102" y="12"/>
                  </a:lnTo>
                  <a:lnTo>
                    <a:pt x="112" y="20"/>
                  </a:lnTo>
                  <a:lnTo>
                    <a:pt x="120" y="30"/>
                  </a:lnTo>
                  <a:lnTo>
                    <a:pt x="126" y="41"/>
                  </a:lnTo>
                  <a:lnTo>
                    <a:pt x="130" y="53"/>
                  </a:lnTo>
                  <a:lnTo>
                    <a:pt x="131" y="67"/>
                  </a:lnTo>
                  <a:lnTo>
                    <a:pt x="130" y="80"/>
                  </a:lnTo>
                  <a:lnTo>
                    <a:pt x="126" y="92"/>
                  </a:lnTo>
                  <a:lnTo>
                    <a:pt x="120" y="103"/>
                  </a:lnTo>
                  <a:lnTo>
                    <a:pt x="112" y="113"/>
                  </a:lnTo>
                  <a:lnTo>
                    <a:pt x="102" y="120"/>
                  </a:lnTo>
                  <a:lnTo>
                    <a:pt x="92" y="127"/>
                  </a:lnTo>
                  <a:lnTo>
                    <a:pt x="79" y="131"/>
                  </a:lnTo>
                  <a:lnTo>
                    <a:pt x="66" y="132"/>
                  </a:lnTo>
                  <a:lnTo>
                    <a:pt x="52" y="131"/>
                  </a:lnTo>
                  <a:lnTo>
                    <a:pt x="41" y="127"/>
                  </a:lnTo>
                  <a:lnTo>
                    <a:pt x="29" y="120"/>
                  </a:lnTo>
                  <a:lnTo>
                    <a:pt x="19" y="113"/>
                  </a:lnTo>
                  <a:lnTo>
                    <a:pt x="11" y="103"/>
                  </a:lnTo>
                  <a:lnTo>
                    <a:pt x="5" y="92"/>
                  </a:lnTo>
                  <a:lnTo>
                    <a:pt x="1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3F9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5" name="Freeform 43"/>
            <p:cNvSpPr>
              <a:spLocks/>
            </p:cNvSpPr>
            <p:nvPr/>
          </p:nvSpPr>
          <p:spPr bwMode="auto">
            <a:xfrm>
              <a:off x="4268" y="1881"/>
              <a:ext cx="68" cy="68"/>
            </a:xfrm>
            <a:custGeom>
              <a:avLst/>
              <a:gdLst>
                <a:gd name="T0" fmla="*/ 0 w 68"/>
                <a:gd name="T1" fmla="*/ 33 h 68"/>
                <a:gd name="T2" fmla="*/ 3 w 68"/>
                <a:gd name="T3" fmla="*/ 21 h 68"/>
                <a:gd name="T4" fmla="*/ 10 w 68"/>
                <a:gd name="T5" fmla="*/ 10 h 68"/>
                <a:gd name="T6" fmla="*/ 20 w 68"/>
                <a:gd name="T7" fmla="*/ 3 h 68"/>
                <a:gd name="T8" fmla="*/ 33 w 68"/>
                <a:gd name="T9" fmla="*/ 0 h 68"/>
                <a:gd name="T10" fmla="*/ 47 w 68"/>
                <a:gd name="T11" fmla="*/ 3 h 68"/>
                <a:gd name="T12" fmla="*/ 58 w 68"/>
                <a:gd name="T13" fmla="*/ 10 h 68"/>
                <a:gd name="T14" fmla="*/ 65 w 68"/>
                <a:gd name="T15" fmla="*/ 21 h 68"/>
                <a:gd name="T16" fmla="*/ 68 w 68"/>
                <a:gd name="T17" fmla="*/ 33 h 68"/>
                <a:gd name="T18" fmla="*/ 65 w 68"/>
                <a:gd name="T19" fmla="*/ 48 h 68"/>
                <a:gd name="T20" fmla="*/ 58 w 68"/>
                <a:gd name="T21" fmla="*/ 58 h 68"/>
                <a:gd name="T22" fmla="*/ 47 w 68"/>
                <a:gd name="T23" fmla="*/ 65 h 68"/>
                <a:gd name="T24" fmla="*/ 33 w 68"/>
                <a:gd name="T25" fmla="*/ 68 h 68"/>
                <a:gd name="T26" fmla="*/ 20 w 68"/>
                <a:gd name="T27" fmla="*/ 65 h 68"/>
                <a:gd name="T28" fmla="*/ 10 w 68"/>
                <a:gd name="T29" fmla="*/ 58 h 68"/>
                <a:gd name="T30" fmla="*/ 3 w 68"/>
                <a:gd name="T31" fmla="*/ 48 h 68"/>
                <a:gd name="T32" fmla="*/ 0 w 68"/>
                <a:gd name="T33" fmla="*/ 33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8"/>
                <a:gd name="T52" fmla="*/ 0 h 68"/>
                <a:gd name="T53" fmla="*/ 68 w 68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8" h="68">
                  <a:moveTo>
                    <a:pt x="0" y="33"/>
                  </a:moveTo>
                  <a:lnTo>
                    <a:pt x="3" y="21"/>
                  </a:lnTo>
                  <a:lnTo>
                    <a:pt x="10" y="10"/>
                  </a:lnTo>
                  <a:lnTo>
                    <a:pt x="20" y="3"/>
                  </a:lnTo>
                  <a:lnTo>
                    <a:pt x="33" y="0"/>
                  </a:lnTo>
                  <a:lnTo>
                    <a:pt x="47" y="3"/>
                  </a:lnTo>
                  <a:lnTo>
                    <a:pt x="58" y="10"/>
                  </a:lnTo>
                  <a:lnTo>
                    <a:pt x="65" y="21"/>
                  </a:lnTo>
                  <a:lnTo>
                    <a:pt x="68" y="33"/>
                  </a:lnTo>
                  <a:lnTo>
                    <a:pt x="65" y="48"/>
                  </a:lnTo>
                  <a:lnTo>
                    <a:pt x="58" y="58"/>
                  </a:lnTo>
                  <a:lnTo>
                    <a:pt x="47" y="65"/>
                  </a:lnTo>
                  <a:lnTo>
                    <a:pt x="33" y="68"/>
                  </a:lnTo>
                  <a:lnTo>
                    <a:pt x="20" y="65"/>
                  </a:lnTo>
                  <a:lnTo>
                    <a:pt x="10" y="58"/>
                  </a:lnTo>
                  <a:lnTo>
                    <a:pt x="3" y="48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564" y="2571744"/>
            <a:ext cx="722946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Как назвать процесс создания моделей?</a:t>
            </a:r>
            <a:endParaRPr lang="ru-RU" sz="32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7560-C532-4781-8C2E-5B968B0B4B5E}" type="datetime1">
              <a:rPr lang="ru-RU" smtClean="0"/>
              <a:pPr/>
              <a:t>18.11.2022</a:t>
            </a:fld>
            <a:endParaRPr lang="ru-RU"/>
          </a:p>
        </p:txBody>
      </p:sp>
      <p:pic>
        <p:nvPicPr>
          <p:cNvPr id="15362" name="Picture 2" descr="http://www.nedaleko1905.ru/uploads/catalog_item_map/14/karta-png_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052736"/>
            <a:ext cx="2714163" cy="1728766"/>
          </a:xfrm>
          <a:prstGeom prst="rect">
            <a:avLst/>
          </a:prstGeom>
          <a:noFill/>
        </p:spPr>
      </p:pic>
      <p:pic>
        <p:nvPicPr>
          <p:cNvPr id="15368" name="Picture 8" descr="http://sojournkids.com/wp-content/uploads/2012/05/pg_18559-skeleton-i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528" y="1124744"/>
            <a:ext cx="1630103" cy="4572008"/>
          </a:xfrm>
          <a:prstGeom prst="rect">
            <a:avLst/>
          </a:prstGeom>
          <a:noFill/>
        </p:spPr>
      </p:pic>
      <p:pic>
        <p:nvPicPr>
          <p:cNvPr id="15374" name="Picture 14" descr="http://img-fotki.yandex.ru/get/6435/107612177.7e0/0_aeea6_915c952a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573016"/>
            <a:ext cx="5929322" cy="2572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/>
          <a:lstStyle/>
          <a:p>
            <a:pPr algn="l"/>
            <a:r>
              <a:rPr lang="ru-RU" dirty="0" smtClean="0"/>
              <a:t>МОДЕЛИРОВАНИЕ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401080" cy="4483113"/>
          </a:xfrm>
        </p:spPr>
        <p:txBody>
          <a:bodyPr/>
          <a:lstStyle/>
          <a:p>
            <a:pPr indent="19050">
              <a:buNone/>
            </a:pPr>
            <a:r>
              <a:rPr lang="ru-RU" dirty="0" smtClean="0"/>
              <a:t>процесс создания модели, а точнее – исследование какого-либо объекта путем построения и изучения его модели.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7560-C532-4781-8C2E-5B968B0B4B5E}" type="datetime1">
              <a:rPr lang="ru-RU" smtClean="0"/>
              <a:pPr/>
              <a:t>18.11.2022</a:t>
            </a:fld>
            <a:endParaRPr lang="ru-RU"/>
          </a:p>
        </p:txBody>
      </p:sp>
      <p:pic>
        <p:nvPicPr>
          <p:cNvPr id="6" name="Picture 12" descr="http://www.ruspioner.ru/image/art5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356992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611560" y="980728"/>
            <a:ext cx="77771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rgbClr val="002060"/>
                </a:solidFill>
              </a:rPr>
              <a:t>Процесс моделирования можно представить в  виде  последовательности  нескольких этапов: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0" y="2276475"/>
            <a:ext cx="1547813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2060"/>
                </a:solidFill>
              </a:rPr>
              <a:t>Объект</a:t>
            </a: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1979613" y="2276475"/>
            <a:ext cx="1584325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2060"/>
                </a:solidFill>
              </a:rPr>
              <a:t>модель</a:t>
            </a:r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4427538" y="2276475"/>
            <a:ext cx="1800225" cy="8302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>
                <a:solidFill>
                  <a:srgbClr val="002060"/>
                </a:solidFill>
              </a:rPr>
              <a:t>Изучение модели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7019925" y="2276475"/>
            <a:ext cx="1800225" cy="8302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>
                <a:solidFill>
                  <a:srgbClr val="002060"/>
                </a:solidFill>
              </a:rPr>
              <a:t>Знания об объекте</a:t>
            </a:r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1547813" y="2492375"/>
            <a:ext cx="431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rgbClr val="002060"/>
              </a:solidFill>
            </a:endParaRPr>
          </a:p>
        </p:txBody>
      </p:sp>
      <p:sp>
        <p:nvSpPr>
          <p:cNvPr id="17416" name="Line 10"/>
          <p:cNvSpPr>
            <a:spLocks noChangeShapeType="1"/>
          </p:cNvSpPr>
          <p:nvPr/>
        </p:nvSpPr>
        <p:spPr bwMode="auto">
          <a:xfrm>
            <a:off x="3924300" y="2492375"/>
            <a:ext cx="431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rgbClr val="002060"/>
              </a:solidFill>
            </a:endParaRPr>
          </a:p>
        </p:txBody>
      </p:sp>
      <p:sp>
        <p:nvSpPr>
          <p:cNvPr id="17417" name="Line 11"/>
          <p:cNvSpPr>
            <a:spLocks noChangeShapeType="1"/>
          </p:cNvSpPr>
          <p:nvPr/>
        </p:nvSpPr>
        <p:spPr bwMode="auto">
          <a:xfrm>
            <a:off x="6300788" y="2492375"/>
            <a:ext cx="431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rgbClr val="002060"/>
              </a:solidFill>
            </a:endParaRPr>
          </a:p>
        </p:txBody>
      </p:sp>
      <p:sp>
        <p:nvSpPr>
          <p:cNvPr id="20490" name="Text Box 12"/>
          <p:cNvSpPr txBox="1">
            <a:spLocks noChangeArrowheads="1"/>
          </p:cNvSpPr>
          <p:nvPr/>
        </p:nvSpPr>
        <p:spPr bwMode="auto">
          <a:xfrm>
            <a:off x="827584" y="3789040"/>
            <a:ext cx="77755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dirty="0">
                <a:solidFill>
                  <a:srgbClr val="002060"/>
                </a:solidFill>
              </a:rPr>
              <a:t>Основной задачей процесса моделирования является выбор модели, наиболее адекватной оригиналу, и перенос результатов исследования на оригинал.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4900618" cy="92869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Свойства моделей: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643998" cy="407196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/>
              <a:t>1) </a:t>
            </a:r>
            <a:r>
              <a:rPr lang="ru-RU" sz="2400" b="1" dirty="0"/>
              <a:t>конечность:</a:t>
            </a:r>
            <a:r>
              <a:rPr lang="ru-RU" sz="2400" dirty="0"/>
              <a:t> модель отображает оригинал лишь в конечном числе его отношений и, кроме того, ресурсы моделирования конечны;</a:t>
            </a:r>
          </a:p>
          <a:p>
            <a:pPr>
              <a:buNone/>
            </a:pPr>
            <a:r>
              <a:rPr lang="ru-RU" sz="2400" dirty="0"/>
              <a:t>2) </a:t>
            </a:r>
            <a:r>
              <a:rPr lang="ru-RU" sz="2400" b="1" dirty="0"/>
              <a:t>упрощенность:</a:t>
            </a:r>
            <a:r>
              <a:rPr lang="ru-RU" sz="2400" dirty="0"/>
              <a:t> модель отображает только существенные стороны объекта;</a:t>
            </a:r>
          </a:p>
          <a:p>
            <a:pPr>
              <a:buNone/>
            </a:pPr>
            <a:r>
              <a:rPr lang="ru-RU" sz="2400" dirty="0"/>
              <a:t>3) </a:t>
            </a:r>
            <a:r>
              <a:rPr lang="ru-RU" sz="2400" b="1" dirty="0"/>
              <a:t>приблизительность:</a:t>
            </a:r>
            <a:r>
              <a:rPr lang="ru-RU" sz="2400" dirty="0"/>
              <a:t> действительность отображается моделью приблизительно;</a:t>
            </a:r>
          </a:p>
          <a:p>
            <a:pPr>
              <a:buNone/>
            </a:pPr>
            <a:r>
              <a:rPr lang="ru-RU" sz="2400" dirty="0" smtClean="0"/>
              <a:t>4) </a:t>
            </a:r>
            <a:r>
              <a:rPr lang="ru-RU" sz="2400" b="1" dirty="0" smtClean="0"/>
              <a:t>адекватность</a:t>
            </a:r>
            <a:r>
              <a:rPr lang="ru-RU" sz="2400" b="1" dirty="0"/>
              <a:t>:</a:t>
            </a:r>
            <a:r>
              <a:rPr lang="ru-RU" sz="2400" dirty="0"/>
              <a:t> степень успешности описания моделью объекта моделирования;</a:t>
            </a:r>
          </a:p>
          <a:p>
            <a:pPr>
              <a:buNone/>
            </a:pPr>
            <a:r>
              <a:rPr lang="ru-RU" sz="2400" dirty="0"/>
              <a:t>5) </a:t>
            </a:r>
            <a:r>
              <a:rPr lang="ru-RU" sz="2400" b="1" dirty="0"/>
              <a:t>информативность:</a:t>
            </a:r>
            <a:r>
              <a:rPr lang="ru-RU" sz="2400" dirty="0"/>
              <a:t> модель должна содержать достаточную информацию о системе – в рамках гипотез, принятых при построении модели.</a:t>
            </a:r>
          </a:p>
          <a:p>
            <a:pPr mar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7560-C532-4781-8C2E-5B968B0B4B5E}" type="datetime1">
              <a:rPr lang="ru-RU" smtClean="0"/>
              <a:pPr/>
              <a:t>18.11.2022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://www.nedaleko1905.ru/uploads/catalog_item_map/14/karta-png_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000107"/>
            <a:ext cx="2508903" cy="1598027"/>
          </a:xfrm>
          <a:prstGeom prst="rect">
            <a:avLst/>
          </a:prstGeom>
          <a:noFill/>
        </p:spPr>
      </p:pic>
      <p:pic>
        <p:nvPicPr>
          <p:cNvPr id="25" name="Picture 9" descr="http://pngicon.ru/data/media/2/1_1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572008"/>
            <a:ext cx="1724020" cy="1724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64307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Модели</a:t>
            </a:r>
            <a:endParaRPr lang="ru-RU" sz="5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7560-C532-4781-8C2E-5B968B0B4B5E}" type="datetime1">
              <a:rPr lang="ru-RU" smtClean="0"/>
              <a:pPr/>
              <a:t>18.11.2022</a:t>
            </a:fld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000232" y="1714488"/>
            <a:ext cx="1357322" cy="12144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86446" y="1714488"/>
            <a:ext cx="1428760" cy="12144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4282" y="3000372"/>
            <a:ext cx="4286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Материальные</a:t>
            </a:r>
            <a:r>
              <a:rPr lang="ru-RU" sz="2400" dirty="0" smtClean="0"/>
              <a:t> </a:t>
            </a:r>
            <a:r>
              <a:rPr lang="ru-RU" sz="2400" b="1" dirty="0" smtClean="0"/>
              <a:t>модели</a:t>
            </a:r>
            <a:r>
              <a:rPr lang="ru-RU" sz="2400" dirty="0" smtClean="0"/>
              <a:t> — воспроизводят геометрические и физические свойства объекта и всегда имеют реальное воплощение.</a:t>
            </a:r>
          </a:p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786314" y="2978064"/>
            <a:ext cx="4286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Информационные модель</a:t>
            </a:r>
            <a:r>
              <a:rPr lang="ru-RU" sz="2400" dirty="0" smtClean="0"/>
              <a:t> – совокупность информации, характеризующая свойства и состояния объекта, процесса, явления, а также взаимосвязь с внешним миром</a:t>
            </a:r>
            <a:endParaRPr lang="ru-RU" sz="2400" dirty="0"/>
          </a:p>
        </p:txBody>
      </p:sp>
      <p:pic>
        <p:nvPicPr>
          <p:cNvPr id="22" name="Picture 10" descr="http://shopplay.ru/upload/medialibrary/ab3/ab3d3ab277f3f8e36ede781e4cf11f2e.png"/>
          <p:cNvPicPr>
            <a:picLocks noChangeAspect="1" noChangeArrowheads="1"/>
          </p:cNvPicPr>
          <p:nvPr/>
        </p:nvPicPr>
        <p:blipFill>
          <a:blip r:embed="rId4" cstate="print"/>
          <a:srcRect t="14530" b="12820"/>
          <a:stretch>
            <a:fillRect/>
          </a:stretch>
        </p:blipFill>
        <p:spPr bwMode="auto">
          <a:xfrm>
            <a:off x="214282" y="1000108"/>
            <a:ext cx="1814526" cy="1318245"/>
          </a:xfrm>
          <a:prstGeom prst="rect">
            <a:avLst/>
          </a:prstGeom>
          <a:noFill/>
        </p:spPr>
      </p:pic>
      <p:pic>
        <p:nvPicPr>
          <p:cNvPr id="23" name="Picture 7" descr="http://img-fotki.yandex.ru/get/6209/60625905.14b/0_7a41e_983e4529_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1785926"/>
            <a:ext cx="842941" cy="1239619"/>
          </a:xfrm>
          <a:prstGeom prst="rect">
            <a:avLst/>
          </a:prstGeom>
          <a:noFill/>
        </p:spPr>
      </p:pic>
      <p:pic>
        <p:nvPicPr>
          <p:cNvPr id="24" name="Picture 12" descr="http://www.ruspioner.ru/image/art5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34" y="4929198"/>
            <a:ext cx="1000132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637</Words>
  <Application>Microsoft Office PowerPoint</Application>
  <PresentationFormat>Экран (4:3)</PresentationFormat>
  <Paragraphs>218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  Понятие модели.  Назначение и свойства моделей.</vt:lpstr>
      <vt:lpstr>Модель</vt:lpstr>
      <vt:lpstr>Модель создают, если:</vt:lpstr>
      <vt:lpstr>Модель создают, если:</vt:lpstr>
      <vt:lpstr>Как назвать процесс создания моделей?</vt:lpstr>
      <vt:lpstr>МОДЕЛИРОВАНИЕ</vt:lpstr>
      <vt:lpstr>Слайд 7</vt:lpstr>
      <vt:lpstr>Свойства моделей:</vt:lpstr>
      <vt:lpstr>Модели</vt:lpstr>
      <vt:lpstr>информационные модели</vt:lpstr>
      <vt:lpstr>Вербальная модель</vt:lpstr>
      <vt:lpstr>Математическая модель</vt:lpstr>
      <vt:lpstr>Графические модели</vt:lpstr>
      <vt:lpstr>Графические модели</vt:lpstr>
      <vt:lpstr>Классификация моделей</vt:lpstr>
      <vt:lpstr>Слайд 16</vt:lpstr>
      <vt:lpstr>I. По области использования</vt:lpstr>
      <vt:lpstr>Слайд 18</vt:lpstr>
      <vt:lpstr>Слайд 19</vt:lpstr>
      <vt:lpstr>V. Классификация по цели моделирования</vt:lpstr>
      <vt:lpstr>Слайд 21</vt:lpstr>
      <vt:lpstr>Слайд 22</vt:lpstr>
      <vt:lpstr>Графические способы отображения информационной модели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модели. Назначение и свойства моделей.</dc:title>
  <dc:creator>Olya</dc:creator>
  <cp:lastModifiedBy>Преподаватель</cp:lastModifiedBy>
  <cp:revision>29</cp:revision>
  <dcterms:created xsi:type="dcterms:W3CDTF">2013-10-10T18:10:20Z</dcterms:created>
  <dcterms:modified xsi:type="dcterms:W3CDTF">2022-11-18T05:15:44Z</dcterms:modified>
</cp:coreProperties>
</file>