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0BD51-E51D-E012-F9D6-F2CADEEA44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841200-521F-DBC6-35A2-34FF2BEE3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A0E0B0-AA18-1FF0-4263-E512C1735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CD22AE-449B-3FF9-6D0D-7B1338E04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EBAB95-EC96-3658-418E-396839C3A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03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D47A3F-0683-5D5E-7541-77E6C4C5E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2C4C20-F8B1-2B8E-D4B2-4688EFB7C7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C99E8A-48AC-2973-8EDD-B55FE3211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39FE46-CF98-ACEE-C977-893E48710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539521-C37E-18EE-FC4A-27E901AB4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721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D9FDE42-05EF-F4C9-D517-BB821BB4BF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A584867-F2F2-6593-B168-04E5C35D5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53229A-913D-07F4-5DCB-186292D38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4DA7A5-584D-ED10-B13C-5B1F601BC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41C083-3183-ECC9-A08B-675850C42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003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2CA01-674A-F2B9-AA11-894BBBF54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B234DA-22EF-1028-84C2-404689523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77CBFD-10CA-16C2-88F7-61D7B5CB4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E9164-ECCB-0DB8-214F-76B6D05CB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2C4EDD-72E4-55DB-966F-071BF6694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981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093487-D749-458B-4B20-7A8CB5682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84DB76-728B-D7A1-FEA6-E941CB15D1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1FD535-0A9B-FE47-BE29-23B0379BA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4B4C79-5972-70F4-A545-D497F7229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814306-458C-01A8-A559-1AF64B0AD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55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C6CAE-701B-565A-F767-E2B6C0B5E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45F3BF-31F1-19EC-9EFD-F1539EC6D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286CAA-25BC-16A3-A381-7BD15D434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BB6CC8-0E3C-7B60-5B81-C160DC946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A8CE6D-BD80-D224-0052-4EBB2F90A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7620F2-777C-B562-201F-A46DDC9F4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32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29C761-4744-1B7A-9A41-E57B2082E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262CBC-F14C-949D-DF20-D33FF252C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853914-27F2-56ED-D03A-044B39518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5C8EB51-026F-41A9-CAD9-A41DD326A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255845-4301-9839-D524-9454B92BC7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B7BC0E3-1901-C2F8-F1B9-EE227EE3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2A71DA-9CD1-C5B8-4654-646C98D77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A157ED2-8DC4-4362-50B8-B580CBB3C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77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8FF6C7-8C0A-BE0B-E2C2-FC749EF1F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CB40F26-D8F9-22CA-92AD-ED4B276D8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4E6A274-C512-93B3-5D90-1ECD1F12F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450D2B-6F3A-B88F-1378-CC562857C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87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C0FE329-90FA-82D9-B2EC-0538E2908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F0F4FA4-99C7-4E76-67D3-B8E746211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4E0329-20CF-C6AD-F0D4-F3AC8FA9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188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A68F01-7E76-3864-1D0C-32D3D7C06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78088-4EAC-C033-1417-6F029F767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76B12B-A27B-18C1-44CE-B66E653B2D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FFC959-17E2-89E8-DCD5-3DDD00109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95F4D1-994B-2E54-FA33-39357A8C7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9DEC38-BCE8-261C-94C8-E9FA27310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634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88F106-AD41-1D9F-DC5B-5E1BD008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B0C4E2B-0258-EEB3-D4C9-7C81644F0F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E0598DF-41C9-910C-DE03-BD6C45540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6A097A-F787-60A6-B827-18FBAF413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EB4F2B-2D97-FF31-F89F-096D248B7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1CF831-5E19-632E-21E7-70C357CF8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51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31A76-4178-5A04-B6C6-96CFF431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5E0AFF-6C00-1E7E-545A-A331E89E3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1AC90F-CB6B-6929-2B01-E211B93A0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C44AC-E92F-4B5A-8287-6ACB405FBA44}" type="datetimeFigureOut">
              <a:rPr lang="ru-RU" smtClean="0"/>
              <a:t>13.11.2022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6D3850-38D8-3687-558F-DB35450DB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F7E0C2-50E0-3174-2E73-7AA05A4DF2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D8C3C-E99F-4EE7-8420-202127A2D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1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7.png"/><Relationship Id="rId1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F41554-02FF-FE94-9AB3-BCDE57F75B2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12035028" cy="991618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FF6442-632A-C3C4-E0DC-317FBAB70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284163"/>
            <a:ext cx="12258674" cy="4630738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Логопедическое занятие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по развитию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лексико-грамматического строя речи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и связной речи у детей с ОНР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по лексической теме «Одежда»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95720C-5799-EF22-6104-8090E175F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3975" y="5467350"/>
            <a:ext cx="9144000" cy="139065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Учитель-логопед Патутина А.А.</a:t>
            </a:r>
          </a:p>
        </p:txBody>
      </p:sp>
    </p:spTree>
    <p:extLst>
      <p:ext uri="{BB962C8B-B14F-4D97-AF65-F5344CB8AC3E}">
        <p14:creationId xmlns:p14="http://schemas.microsoft.com/office/powerpoint/2010/main" val="1657528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610B4A-865D-7E72-9827-D5AA1AB59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71" y="1649412"/>
            <a:ext cx="6321879" cy="4572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532B75-3D93-FD37-EF4F-695E266A6E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199" y="1347788"/>
            <a:ext cx="2066925" cy="487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51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EA3FA8-3155-92EC-D26A-B0A75C1357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33" b="3656"/>
          <a:stretch/>
        </p:blipFill>
        <p:spPr>
          <a:xfrm flipH="1">
            <a:off x="1304925" y="1085850"/>
            <a:ext cx="4220104" cy="55975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096663-9C2E-D7CD-F97D-4F84F039B6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5" b="96401" l="989" r="98462">
                        <a14:foregroundMark x1="39670" y1="4471" x2="39670" y2="4471"/>
                        <a14:foregroundMark x1="50000" y1="7088" x2="50000" y2="7088"/>
                        <a14:foregroundMark x1="47363" y1="981" x2="47363" y2="981"/>
                        <a14:foregroundMark x1="55055" y1="6761" x2="55055" y2="6761"/>
                        <a14:foregroundMark x1="51429" y1="8615" x2="51429" y2="8615"/>
                        <a14:foregroundMark x1="45385" y1="5780" x2="45385" y2="5780"/>
                        <a14:foregroundMark x1="45385" y1="5780" x2="45385" y2="5780"/>
                        <a14:foregroundMark x1="49121" y1="9051" x2="49890" y2="10033"/>
                        <a14:foregroundMark x1="49890" y1="10033" x2="49890" y2="10033"/>
                        <a14:foregroundMark x1="53077" y1="8724" x2="53077" y2="8724"/>
                        <a14:foregroundMark x1="77802" y1="27045" x2="77802" y2="27045"/>
                        <a14:foregroundMark x1="74176" y1="18866" x2="74176" y2="18866"/>
                        <a14:foregroundMark x1="74176" y1="18866" x2="74176" y2="18866"/>
                        <a14:foregroundMark x1="75604" y1="18430" x2="76044" y2="18321"/>
                        <a14:foregroundMark x1="76044" y1="18321" x2="76044" y2="18321"/>
                        <a14:foregroundMark x1="76044" y1="17448" x2="76044" y2="17448"/>
                        <a14:foregroundMark x1="77692" y1="21701" x2="79121" y2="25954"/>
                        <a14:foregroundMark x1="76999" y1="17446" x2="71978" y2="25627"/>
                        <a14:foregroundMark x1="71978" y1="25627" x2="70769" y2="45911"/>
                        <a14:foregroundMark x1="83032" y1="94585" x2="83407" y2="96074"/>
                        <a14:foregroundMark x1="81049" y1="86714" x2="81360" y2="87948"/>
                        <a14:foregroundMark x1="80219" y1="83424" x2="80580" y2="84855"/>
                        <a14:foregroundMark x1="79752" y1="81570" x2="80219" y2="83424"/>
                        <a14:foregroundMark x1="79417" y1="80239" x2="79752" y2="81570"/>
                        <a14:foregroundMark x1="78928" y1="78299" x2="79307" y2="79803"/>
                        <a14:foregroundMark x1="77966" y1="74482" x2="78928" y2="78299"/>
                        <a14:foregroundMark x1="77884" y1="74155" x2="77966" y2="74482"/>
                        <a14:foregroundMark x1="77280" y1="71756" x2="77884" y2="74155"/>
                        <a14:foregroundMark x1="77225" y1="71538" x2="77280" y2="71756"/>
                        <a14:foregroundMark x1="77043" y1="70814" x2="77225" y2="71538"/>
                        <a14:foregroundMark x1="76840" y1="70011" x2="76904" y2="70265"/>
                        <a14:foregroundMark x1="76703" y1="69466" x2="76840" y2="70011"/>
                        <a14:foregroundMark x1="76511" y1="68702" x2="76703" y2="69466"/>
                        <a14:foregroundMark x1="76319" y1="67939" x2="76511" y2="68702"/>
                        <a14:foregroundMark x1="75934" y1="66412" x2="76319" y2="67939"/>
                        <a14:foregroundMark x1="75790" y1="65839" x2="75934" y2="66412"/>
                        <a14:foregroundMark x1="70769" y1="45911" x2="72730" y2="53695"/>
                        <a14:foregroundMark x1="83407" y1="96074" x2="88836" y2="98723"/>
                        <a14:foregroundMark x1="97926" y1="94937" x2="98681" y2="90731"/>
                        <a14:foregroundMark x1="98681" y1="90731" x2="85495" y2="42748"/>
                        <a14:foregroundMark x1="85495" y1="42748" x2="85864" y2="34475"/>
                        <a14:foregroundMark x1="663" y1="64776" x2="220" y2="67394"/>
                        <a14:foregroundMark x1="737" y1="64340" x2="663" y2="64776"/>
                        <a14:foregroundMark x1="1309" y1="60960" x2="737" y2="64340"/>
                        <a14:foregroundMark x1="1734" y1="58451" x2="1309" y2="60960"/>
                        <a14:foregroundMark x1="2527" y1="53762" x2="1734" y2="58451"/>
                        <a14:foregroundMark x1="7016" y1="74562" x2="16684" y2="84759"/>
                        <a14:foregroundMark x1="840" y1="68048" x2="2140" y2="69419"/>
                        <a14:foregroundMark x1="220" y1="67394" x2="840" y2="68048"/>
                        <a14:foregroundMark x1="21847" y1="83585" x2="24176" y2="79607"/>
                        <a14:foregroundMark x1="24176" y1="79607" x2="26154" y2="66848"/>
                        <a14:foregroundMark x1="26154" y1="66848" x2="14286" y2="53762"/>
                        <a14:foregroundMark x1="14286" y1="53762" x2="11689" y2="52903"/>
                        <a14:foregroundMark x1="7363" y1="94220" x2="7363" y2="94220"/>
                        <a14:foregroundMark x1="989" y1="96401" x2="989" y2="96401"/>
                        <a14:foregroundMark x1="74396" y1="71647" x2="74396" y2="71647"/>
                        <a14:foregroundMark x1="74505" y1="76663" x2="74505" y2="76663"/>
                        <a14:foregroundMark x1="73891" y1="69466" x2="73297" y2="66848"/>
                        <a14:foregroundMark x1="74286" y1="71210" x2="73891" y2="69466"/>
                        <a14:foregroundMark x1="73297" y1="66630" x2="73297" y2="66630"/>
                        <a14:foregroundMark x1="72967" y1="63359" x2="72418" y2="60305"/>
                        <a14:foregroundMark x1="72418" y1="58561" x2="72747" y2="76336"/>
                        <a14:foregroundMark x1="74020" y1="69466" x2="74505" y2="66848"/>
                        <a14:foregroundMark x1="72747" y1="76336" x2="74020" y2="69466"/>
                        <a14:foregroundMark x1="74425" y1="66412" x2="73407" y2="60851"/>
                        <a14:foregroundMark x1="74505" y1="66848" x2="74425" y2="66412"/>
                        <a14:foregroundMark x1="73956" y1="75027" x2="76593" y2="81570"/>
                        <a14:foregroundMark x1="76593" y1="81570" x2="73956" y2="74918"/>
                        <a14:foregroundMark x1="73956" y1="74918" x2="73956" y2="74809"/>
                        <a14:foregroundMark x1="83187" y1="86914" x2="83187" y2="86914"/>
                        <a14:foregroundMark x1="83187" y1="86914" x2="83187" y2="86914"/>
                        <a14:foregroundMark x1="83187" y1="86914" x2="83187" y2="86914"/>
                        <a14:foregroundMark x1="83187" y1="86914" x2="83187" y2="86914"/>
                        <a14:foregroundMark x1="83736" y1="83315" x2="83736" y2="83315"/>
                        <a14:foregroundMark x1="83045" y1="83424" x2="83327" y2="84404"/>
                        <a14:foregroundMark x1="82511" y1="81570" x2="83045" y2="83424"/>
                        <a14:foregroundMark x1="81951" y1="79623" x2="82511" y2="81570"/>
                        <a14:foregroundMark x1="81570" y1="78299" x2="81827" y2="79190"/>
                        <a14:foregroundMark x1="80471" y1="74482" x2="81570" y2="78299"/>
                        <a14:foregroundMark x1="80377" y1="74155" x2="80471" y2="74482"/>
                        <a14:foregroundMark x1="79686" y1="71756" x2="80377" y2="74155"/>
                        <a14:foregroundMark x1="79623" y1="71538" x2="79686" y2="71756"/>
                        <a14:foregroundMark x1="79184" y1="70011" x2="79623" y2="71538"/>
                        <a14:foregroundMark x1="78807" y1="68702" x2="79184" y2="70011"/>
                        <a14:foregroundMark x1="78587" y1="67939" x2="78807" y2="68702"/>
                        <a14:foregroundMark x1="77143" y1="62923" x2="78587" y2="67939"/>
                        <a14:foregroundMark x1="83138" y1="87786" x2="83077" y2="88222"/>
                        <a14:foregroundMark x1="83410" y1="85823" x2="83198" y2="87350"/>
                        <a14:foregroundMark x1="84176" y1="91930" x2="83736" y2="90294"/>
                        <a14:backgroundMark x1="6154" y1="51145" x2="6154" y2="51145"/>
                        <a14:backgroundMark x1="8681" y1="51799" x2="8901" y2="52236"/>
                        <a14:backgroundMark x1="8901" y1="52236" x2="4835" y2="49727"/>
                        <a14:backgroundMark x1="1319" y1="49727" x2="9890" y2="50927"/>
                        <a14:backgroundMark x1="9890" y1="50927" x2="4396" y2="67285"/>
                        <a14:backgroundMark x1="4396" y1="67285" x2="4725" y2="75791"/>
                        <a14:backgroundMark x1="4725" y1="75791" x2="4505" y2="76118"/>
                        <a14:backgroundMark x1="74615" y1="13086" x2="74615" y2="13086"/>
                        <a14:backgroundMark x1="78462" y1="15049" x2="78462" y2="15049"/>
                        <a14:backgroundMark x1="79121" y1="15376" x2="79451" y2="15921"/>
                        <a14:backgroundMark x1="80000" y1="16576" x2="87692" y2="26718"/>
                        <a14:backgroundMark x1="90330" y1="37077" x2="84615" y2="29880"/>
                        <a14:backgroundMark x1="84615" y1="29880" x2="91099" y2="36532"/>
                        <a14:backgroundMark x1="91099" y1="36532" x2="90659" y2="36968"/>
                        <a14:backgroundMark x1="84066" y1="13304" x2="73736" y2="11996"/>
                        <a14:backgroundMark x1="73736" y1="11996" x2="79890" y2="16794"/>
                        <a14:backgroundMark x1="79890" y1="16794" x2="83956" y2="13631"/>
                        <a14:backgroundMark x1="86813" y1="25191" x2="86593" y2="26390"/>
                        <a14:backgroundMark x1="87582" y1="34133" x2="87582" y2="26390"/>
                        <a14:backgroundMark x1="87582" y1="26390" x2="87363" y2="33152"/>
                        <a14:backgroundMark x1="86813" y1="33697" x2="87143" y2="33152"/>
                        <a14:backgroundMark x1="74066" y1="53762" x2="73823" y2="58535"/>
                        <a14:backgroundMark x1="76391" y1="81647" x2="81648" y2="95093"/>
                        <a14:backgroundMark x1="83634" y1="90003" x2="84286" y2="88332"/>
                        <a14:backgroundMark x1="81648" y1="95093" x2="83564" y2="90181"/>
                        <a14:backgroundMark x1="77005" y1="62961" x2="74396" y2="53871"/>
                        <a14:backgroundMark x1="74396" y1="53871" x2="74396" y2="53871"/>
                        <a14:backgroundMark x1="220" y1="60960" x2="220" y2="60960"/>
                        <a14:backgroundMark x1="1099" y1="64340" x2="1099" y2="64340"/>
                        <a14:backgroundMark x1="659" y1="61069" x2="659" y2="61069"/>
                        <a14:backgroundMark x1="1209" y1="58451" x2="1209" y2="58451"/>
                        <a14:backgroundMark x1="220" y1="64776" x2="220" y2="64776"/>
                        <a14:backgroundMark x1="879" y1="67503" x2="879" y2="67503"/>
                        <a14:backgroundMark x1="879" y1="68048" x2="879" y2="68048"/>
                        <a14:backgroundMark x1="19890" y1="85387" x2="19890" y2="85387"/>
                        <a14:backgroundMark x1="18352" y1="85823" x2="18022" y2="86260"/>
                        <a14:backgroundMark x1="19670" y1="81352" x2="19121" y2="88768"/>
                        <a14:backgroundMark x1="19121" y1="88768" x2="19890" y2="80698"/>
                        <a14:backgroundMark x1="75055" y1="66412" x2="75055" y2="66412"/>
                        <a14:backgroundMark x1="77363" y1="68702" x2="77363" y2="68702"/>
                        <a14:backgroundMark x1="76923" y1="67939" x2="76923" y2="67939"/>
                        <a14:backgroundMark x1="75275" y1="69466" x2="75275" y2="69466"/>
                        <a14:backgroundMark x1="76044" y1="71210" x2="76484" y2="71429"/>
                        <a14:backgroundMark x1="77363" y1="71538" x2="77363" y2="71538"/>
                        <a14:backgroundMark x1="78022" y1="71756" x2="78022" y2="71756"/>
                        <a14:backgroundMark x1="78132" y1="70011" x2="78132" y2="70011"/>
                        <a14:backgroundMark x1="78352" y1="74155" x2="78352" y2="74155"/>
                        <a14:backgroundMark x1="78571" y1="74482" x2="78571" y2="74482"/>
                        <a14:backgroundMark x1="79670" y1="78299" x2="79670" y2="78299"/>
                        <a14:backgroundMark x1="80110" y1="79607" x2="80220" y2="80044"/>
                        <a14:backgroundMark x1="80440" y1="81570" x2="80440" y2="81570"/>
                        <a14:backgroundMark x1="80659" y1="83424" x2="80659" y2="83424"/>
                        <a14:backgroundMark x1="80659" y1="84842" x2="80879" y2="86150"/>
                        <a14:backgroundMark x1="80879" y1="86150" x2="81099" y2="86696"/>
                        <a14:backgroundMark x1="81758" y1="87350" x2="81758" y2="87786"/>
                        <a14:backgroundMark x1="90879" y1="98364" x2="90879" y2="98364"/>
                        <a14:backgroundMark x1="90989" y1="99019" x2="97912" y2="96619"/>
                        <a14:backgroundMark x1="97912" y1="96619" x2="89451" y2="97710"/>
                        <a14:backgroundMark x1="89451" y1="97710" x2="97802" y2="96947"/>
                        <a14:backgroundMark x1="97802" y1="96947" x2="98022" y2="969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9465" y="1195386"/>
            <a:ext cx="3747833" cy="377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7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64CFA6-89E4-8B7B-4675-63107BBC0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5210" y="1195386"/>
            <a:ext cx="4487410" cy="49720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6A6392-87A3-51AB-ADFE-9DF3B1131B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654" y="1409700"/>
            <a:ext cx="5387019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46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/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FED5CA-4FFE-7C97-D7A7-B2AAAFB0AF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95" b="4861"/>
          <a:stretch/>
        </p:blipFill>
        <p:spPr>
          <a:xfrm>
            <a:off x="96790" y="1247775"/>
            <a:ext cx="4650236" cy="54197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A653FC-BE96-6BF1-6DEC-E1F4385671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719"/>
          <a:stretch/>
        </p:blipFill>
        <p:spPr>
          <a:xfrm>
            <a:off x="4296354" y="1085850"/>
            <a:ext cx="7358672" cy="388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4480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/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B837A9-F76B-4304-DC3B-AE3547780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085850"/>
            <a:ext cx="7234237" cy="583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84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1007C-47C2-A052-E343-254C629FB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498D1B-4E5D-129C-3EF2-C0F4D73B81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16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92B0C93-2FEE-A388-1D46-D75ED672B7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25" t="11218" r="11734" b="8385"/>
          <a:stretch/>
        </p:blipFill>
        <p:spPr>
          <a:xfrm>
            <a:off x="7847611" y="4487997"/>
            <a:ext cx="2338561" cy="18649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C7504D-992A-CDF1-4A0E-35616F52B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34" b="92532" l="9685" r="94820">
                        <a14:foregroundMark x1="27703" y1="4058" x2="27703" y2="4058"/>
                        <a14:foregroundMark x1="9685" y1="8442" x2="9685" y2="8442"/>
                        <a14:foregroundMark x1="94820" y1="51948" x2="94820" y2="51948"/>
                        <a14:foregroundMark x1="85135" y1="65909" x2="85135" y2="65909"/>
                        <a14:foregroundMark x1="84685" y1="66234" x2="83333" y2="68182"/>
                        <a14:foregroundMark x1="83333" y1="68182" x2="83333" y2="68182"/>
                        <a14:foregroundMark x1="54505" y1="91558" x2="54505" y2="91558"/>
                        <a14:foregroundMark x1="43468" y1="82955" x2="43468" y2="82955"/>
                        <a14:foregroundMark x1="42793" y1="66234" x2="42793" y2="66234"/>
                        <a14:foregroundMark x1="42568" y1="66234" x2="42568" y2="66234"/>
                        <a14:foregroundMark x1="42568" y1="66234" x2="42568" y2="66234"/>
                        <a14:foregroundMark x1="42568" y1="66234" x2="42568" y2="66234"/>
                        <a14:foregroundMark x1="11486" y1="55519" x2="11486" y2="55519"/>
                        <a14:foregroundMark x1="15315" y1="15747" x2="15315" y2="15747"/>
                        <a14:foregroundMark x1="15315" y1="15747" x2="15315" y2="15747"/>
                        <a14:foregroundMark x1="12838" y1="23052" x2="12838" y2="23052"/>
                        <a14:foregroundMark x1="12838" y1="23052" x2="12838" y2="23052"/>
                        <a14:foregroundMark x1="36486" y1="21104" x2="36486" y2="21104"/>
                        <a14:foregroundMark x1="36486" y1="21104" x2="36486" y2="21104"/>
                        <a14:foregroundMark x1="37162" y1="3896" x2="37162" y2="3896"/>
                        <a14:foregroundMark x1="42117" y1="92370" x2="42117" y2="92370"/>
                        <a14:foregroundMark x1="51577" y1="92532" x2="51577" y2="92532"/>
                        <a14:foregroundMark x1="52027" y1="92532" x2="52027" y2="925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33136" y="1821237"/>
            <a:ext cx="2117660" cy="29380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6F680A-8C16-9566-2017-BFF726A2A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15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Артикуляционная гимнастика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1AE872-DA35-975A-888F-02DA6164C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50" y="4135386"/>
            <a:ext cx="2095225" cy="21836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92F1CA-73DD-4E9C-F698-4443B8DA6D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900" y="2111629"/>
            <a:ext cx="1889829" cy="20043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54D796-E912-73BB-3225-E125840059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12" b="97774" l="9449" r="89764">
                        <a14:foregroundMark x1="79003" y1="2597" x2="79003" y2="2597"/>
                        <a14:foregroundMark x1="89764" y1="8349" x2="89764" y2="8349"/>
                        <a14:foregroundMark x1="31496" y1="94249" x2="31496" y2="94249"/>
                        <a14:foregroundMark x1="22572" y1="97959" x2="22572" y2="97959"/>
                        <a14:foregroundMark x1="9449" y1="87013" x2="9449" y2="8701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9965" y="2971799"/>
            <a:ext cx="1861328" cy="26332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65CAEF-7837-0135-9683-936F998935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71" b="89694" l="4884" r="97429">
                        <a14:foregroundMark x1="5398" y1="86072" x2="5398" y2="86072"/>
                        <a14:foregroundMark x1="21337" y1="20891" x2="21337" y2="20891"/>
                        <a14:foregroundMark x1="81234" y1="16992" x2="81234" y2="16992"/>
                        <a14:foregroundMark x1="93830" y1="25348" x2="93830" y2="25348"/>
                        <a14:foregroundMark x1="97429" y1="37883" x2="97429" y2="378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06596" y="1603711"/>
            <a:ext cx="2081119" cy="19206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F25960-C299-780C-42BE-C0D1FD4273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09794" y="3429000"/>
            <a:ext cx="2092182" cy="269239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7C9248B-27D7-8AFD-B517-8D60E0F88A5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661038" y="2156768"/>
            <a:ext cx="2126004" cy="21411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79CD70-4F22-6F42-A81C-E6312047305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344" b="94275" l="6824" r="98588">
                        <a14:foregroundMark x1="6824" y1="40649" x2="6824" y2="40649"/>
                        <a14:foregroundMark x1="18118" y1="9351" x2="18118" y2="9351"/>
                        <a14:foregroundMark x1="93882" y1="30916" x2="93882" y2="30916"/>
                        <a14:foregroundMark x1="14824" y1="5725" x2="14824" y2="5725"/>
                        <a14:foregroundMark x1="43529" y1="94275" x2="43529" y2="94275"/>
                        <a14:foregroundMark x1="98588" y1="29580" x2="98588" y2="29580"/>
                        <a14:foregroundMark x1="16706" y1="61832" x2="16706" y2="618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96637" y="3637850"/>
            <a:ext cx="2000275" cy="246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25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DBBD5B-8591-A0AD-E637-93503FAA7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924" y="1733549"/>
            <a:ext cx="11172825" cy="41529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платье шью сама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Ом-ом-ом – бантик есть на нём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Ми-ми-ми – поясок возьми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Тё-тё-тё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отложили мы шитьё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Ать-ать-ать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мы идём гулять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То-то-то – я иду в пальто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D90ABC-CFE9-7C85-F6F4-E0ED8FF1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89" y="282575"/>
            <a:ext cx="2936987" cy="41529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96D246-13F7-2FB9-0D2F-94CB686646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889" t="7778" r="29583" b="7778"/>
          <a:stretch/>
        </p:blipFill>
        <p:spPr>
          <a:xfrm flipH="1">
            <a:off x="542924" y="381000"/>
            <a:ext cx="28479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42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Четвертый лишний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B95641-D8FA-9FF8-2281-B5B4696B18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39" t="11944" r="16389" b="12778"/>
          <a:stretch/>
        </p:blipFill>
        <p:spPr>
          <a:xfrm>
            <a:off x="457200" y="1790700"/>
            <a:ext cx="3400237" cy="38798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359DDF-A437-961A-770E-4294456AFA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75" r="24219" b="1250"/>
          <a:stretch/>
        </p:blipFill>
        <p:spPr>
          <a:xfrm>
            <a:off x="3857437" y="1790700"/>
            <a:ext cx="2470080" cy="43243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14B7CA-0DDA-A313-FEE6-66D1E3245D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286" y="3352799"/>
            <a:ext cx="2739153" cy="27336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5DC954-E80D-08BE-5E1F-64A5E7EB5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0166" y="1985962"/>
            <a:ext cx="3407911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1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Четвертый лишний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B95641-D8FA-9FF8-2281-B5B4696B18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39" t="11944" r="16389" b="12778"/>
          <a:stretch/>
        </p:blipFill>
        <p:spPr>
          <a:xfrm>
            <a:off x="187085" y="2009775"/>
            <a:ext cx="3216591" cy="36703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F9388B-CEDD-C4D3-B952-50076CF38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3050" y="2924174"/>
            <a:ext cx="3028332" cy="30194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DEF259-FE74-3C68-F6EF-6D79E1044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294" y="1778000"/>
            <a:ext cx="3953621" cy="37909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775D654-FE54-2955-BBEF-65D0581965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6576" y="2221878"/>
            <a:ext cx="2762760" cy="189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70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Четвертый лишний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2D1200-E40D-E759-6B6E-52569758BF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67" t="6389" r="21224" b="5324"/>
          <a:stretch/>
        </p:blipFill>
        <p:spPr>
          <a:xfrm>
            <a:off x="9487855" y="1247775"/>
            <a:ext cx="2422347" cy="51498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309068-5183-C675-B36B-5FB9DD3A8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5" y="1247775"/>
            <a:ext cx="3458530" cy="32924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6A0B28-580C-C43F-2B02-D769A9058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4262969"/>
            <a:ext cx="3448049" cy="213465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2F5261F-AA0D-5E65-4950-9BC3B8FB5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71" b="97005" l="7616" r="89901">
                        <a14:foregroundMark x1="44040" y1="7031" x2="44040" y2="7031"/>
                        <a14:foregroundMark x1="7616" y1="43750" x2="7616" y2="43750"/>
                        <a14:foregroundMark x1="29139" y1="95573" x2="29139" y2="95573"/>
                        <a14:foregroundMark x1="53477" y1="96354" x2="53477" y2="96354"/>
                        <a14:foregroundMark x1="32947" y1="97005" x2="32947" y2="97005"/>
                        <a14:foregroundMark x1="55464" y1="97005" x2="55464" y2="970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57250"/>
            <a:ext cx="453955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21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Четвертый лишний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290E2B-0FD8-5FCC-FB79-ACCB1B3FF4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732"/>
          <a:stretch/>
        </p:blipFill>
        <p:spPr>
          <a:xfrm>
            <a:off x="2447925" y="985917"/>
            <a:ext cx="3648075" cy="48861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BAF2810-F344-75E9-1ED1-61E2B0472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1" y="0"/>
            <a:ext cx="3905249" cy="53403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EE7D3E-9A7D-6999-9B79-AD4BCEEF7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3388" y="2787649"/>
            <a:ext cx="3206788" cy="38385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D66095-2A99-BBF7-4E6E-BADE8C3DFB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0" b="96094" l="10000" r="90000">
                        <a14:foregroundMark x1="32500" y1="8438" x2="32500" y2="8438"/>
                        <a14:foregroundMark x1="70156" y1="6563" x2="70156" y2="6563"/>
                        <a14:foregroundMark x1="33906" y1="5000" x2="33906" y2="5000"/>
                        <a14:foregroundMark x1="38906" y1="85469" x2="38906" y2="85469"/>
                        <a14:foregroundMark x1="50469" y1="92344" x2="50469" y2="92344"/>
                        <a14:foregroundMark x1="63750" y1="89375" x2="63750" y2="89375"/>
                        <a14:foregroundMark x1="63750" y1="89375" x2="63750" y2="89375"/>
                        <a14:foregroundMark x1="55469" y1="96094" x2="55469" y2="96094"/>
                        <a14:foregroundMark x1="55469" y1="96094" x2="55469" y2="96094"/>
                        <a14:foregroundMark x1="34063" y1="75781" x2="34063" y2="75781"/>
                        <a14:foregroundMark x1="34375" y1="76094" x2="34375" y2="76094"/>
                        <a14:foregroundMark x1="34375" y1="76094" x2="34375" y2="76094"/>
                        <a14:foregroundMark x1="61250" y1="82969" x2="61250" y2="82969"/>
                        <a14:foregroundMark x1="61250" y1="82969" x2="61250" y2="829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76251" y="1809750"/>
            <a:ext cx="3959224" cy="395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40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D12EDA-1E28-3178-BAD2-64DEA55C0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3990"/>
            <a:ext cx="12192000" cy="522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3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0783-3758-8924-CDA5-E53036B7A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1 FuturisXCondd" pitchFamily="2" charset="0"/>
              </a:rPr>
              <a:t>Скажи наоборот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5C19FC-930A-4E3D-B769-F50E61A7E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6259" y="928687"/>
            <a:ext cx="6005039" cy="50006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7184262-24FD-031A-13C4-EBA09853D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4" y="1152525"/>
            <a:ext cx="50006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6845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85</Words>
  <Application>Microsoft Office PowerPoint</Application>
  <PresentationFormat>Широкоэкранный</PresentationFormat>
  <Paragraphs>20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1 FuturisXCondd</vt:lpstr>
      <vt:lpstr>Arial</vt:lpstr>
      <vt:lpstr>Calibri</vt:lpstr>
      <vt:lpstr>Calibri Light</vt:lpstr>
      <vt:lpstr>Times New Roman</vt:lpstr>
      <vt:lpstr>Тема Office</vt:lpstr>
      <vt:lpstr>Логопедическое занятие  по развитию  лексико-грамматического строя речи  и связной речи у детей с ОНР  по лексической теме «Одежда»</vt:lpstr>
      <vt:lpstr>Артикуляционная гимнастика</vt:lpstr>
      <vt:lpstr>Презентация PowerPoint</vt:lpstr>
      <vt:lpstr>Четвертый лишний</vt:lpstr>
      <vt:lpstr>Четвертый лишний</vt:lpstr>
      <vt:lpstr>Четвертый лишний</vt:lpstr>
      <vt:lpstr>Четвертый лишний</vt:lpstr>
      <vt:lpstr>Скажи наоборот</vt:lpstr>
      <vt:lpstr>Скажи наоборот</vt:lpstr>
      <vt:lpstr>Скажи наоборот</vt:lpstr>
      <vt:lpstr>Скажи наоборот</vt:lpstr>
      <vt:lpstr>Скажи наоборот</vt:lpstr>
      <vt:lpstr>Скажи наоборот</vt:lpstr>
      <vt:lpstr>Скажи наоборот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Логопедическое занятие по развитию  лексико-грамматического строя речи  и связной речи у детей с ОНР  по лексической теме «Одежда»</dc:title>
  <dc:creator>Анна Патутина</dc:creator>
  <cp:lastModifiedBy>Анна Патутина</cp:lastModifiedBy>
  <cp:revision>2</cp:revision>
  <dcterms:created xsi:type="dcterms:W3CDTF">2022-11-13T13:00:54Z</dcterms:created>
  <dcterms:modified xsi:type="dcterms:W3CDTF">2022-11-13T14:18:02Z</dcterms:modified>
</cp:coreProperties>
</file>